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-91" y="-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1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6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8EBC-9CDF-467B-AEDE-7AA76C0D143E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2883-0E05-4DF1-8863-47902680C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4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연예인 단골식당이래요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81000"/>
            <a:ext cx="49149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0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연예인 단골식당이래요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81000"/>
            <a:ext cx="3746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연예인 단골식당이래요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81000"/>
            <a:ext cx="3022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연예인 단골식당이래요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81000"/>
            <a:ext cx="30353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2018-03-12T22:56:23Z</dcterms:created>
  <dcterms:modified xsi:type="dcterms:W3CDTF">2018-03-12T22:58:01Z</dcterms:modified>
</cp:coreProperties>
</file>