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5" d="100"/>
          <a:sy n="75" d="100"/>
        </p:scale>
        <p:origin x="-91" y="-11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5033-B6A8-4776-98DF-4432D74B8D2D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ADB6-0B66-4BA8-B5DE-E0CEF2185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67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5033-B6A8-4776-98DF-4432D74B8D2D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ADB6-0B66-4BA8-B5DE-E0CEF2185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778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5033-B6A8-4776-98DF-4432D74B8D2D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ADB6-0B66-4BA8-B5DE-E0CEF2185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80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5033-B6A8-4776-98DF-4432D74B8D2D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ADB6-0B66-4BA8-B5DE-E0CEF2185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66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5033-B6A8-4776-98DF-4432D74B8D2D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ADB6-0B66-4BA8-B5DE-E0CEF2185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522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5033-B6A8-4776-98DF-4432D74B8D2D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ADB6-0B66-4BA8-B5DE-E0CEF2185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47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5033-B6A8-4776-98DF-4432D74B8D2D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ADB6-0B66-4BA8-B5DE-E0CEF2185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885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5033-B6A8-4776-98DF-4432D74B8D2D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ADB6-0B66-4BA8-B5DE-E0CEF2185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253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5033-B6A8-4776-98DF-4432D74B8D2D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ADB6-0B66-4BA8-B5DE-E0CEF2185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389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5033-B6A8-4776-98DF-4432D74B8D2D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ADB6-0B66-4BA8-B5DE-E0CEF2185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684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5033-B6A8-4776-98DF-4432D74B8D2D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ADB6-0B66-4BA8-B5DE-E0CEF2185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07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25033-B6A8-4776-98DF-4432D74B8D2D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8ADB6-0B66-4BA8-B5DE-E0CEF2185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30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lang="ko-KR" altLang="en-US" dirty="0"/>
              <a:t>이영자가 추천하는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휴게소 </a:t>
            </a:r>
            <a:r>
              <a:rPr lang="ko-KR" altLang="en-US" dirty="0" err="1"/>
              <a:t>맛집</a:t>
            </a:r>
            <a:r>
              <a:rPr lang="ko-KR" altLang="en-US" dirty="0"/>
              <a:t> 리스트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1400" y="5589300"/>
            <a:ext cx="6800900" cy="694960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dirty="0" smtClean="0"/>
              <a:t> 영자 휴게소 리스트와 함께라면</a:t>
            </a:r>
          </a:p>
          <a:p>
            <a:pPr algn="l"/>
            <a:r>
              <a:rPr lang="ko-KR" altLang="en-US" sz="1800" dirty="0" smtClean="0"/>
              <a:t> 지방에 일 없어도 휴게소 </a:t>
            </a:r>
            <a:r>
              <a:rPr lang="ko-KR" altLang="en-US" sz="1800" dirty="0" err="1" smtClean="0"/>
              <a:t>갑니드아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8374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yhs\Desktop\영자 휴게소 리스트 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675" y="381000"/>
            <a:ext cx="342265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38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yhs\Desktop\영자 휴게소 리스트 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675" y="381000"/>
            <a:ext cx="342265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38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hs\Desktop\영자 휴게소 리스트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" y="254000"/>
            <a:ext cx="95250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54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hs\Desktop\영자 휴게소 리스트 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675" y="381000"/>
            <a:ext cx="342265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70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yhs\Desktop\영자 휴게소 리스트 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675" y="381000"/>
            <a:ext cx="342265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70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yhs\Desktop\영자 휴게소 리스트 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675" y="381000"/>
            <a:ext cx="342265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70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yhs\Desktop\영자 휴게소 리스트 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675" y="381000"/>
            <a:ext cx="342265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70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yhs\Desktop\영자 휴게소 리스트 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675" y="381000"/>
            <a:ext cx="342265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70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yhs\Desktop\영자 휴게소 리스트 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675" y="381000"/>
            <a:ext cx="342265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70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yhs\Desktop\영자 휴게소 리스트 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675" y="381000"/>
            <a:ext cx="342265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70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</Words>
  <Application>Microsoft Office PowerPoint</Application>
  <PresentationFormat>화면 슬라이드 쇼(4:3)</PresentationFormat>
  <Paragraphs>3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이영자가 추천하는  휴게소 맛집 리스트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yhs</dc:creator>
  <cp:lastModifiedBy>yhs</cp:lastModifiedBy>
  <cp:revision>3</cp:revision>
  <dcterms:created xsi:type="dcterms:W3CDTF">2018-03-26T19:38:31Z</dcterms:created>
  <dcterms:modified xsi:type="dcterms:W3CDTF">2018-03-26T19:46:42Z</dcterms:modified>
</cp:coreProperties>
</file>