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3"/>
  </p:sldMasterIdLst>
  <p:notesMasterIdLst>
    <p:notesMasterId r:id="rId5"/>
  </p:notesMasterIdLst>
  <p:sldIdLst>
    <p:sldId id="256" r:id="rId4"/>
    <p:sldId id="257" r:id="rId6"/>
    <p:sldId id="258" r:id="rId7"/>
    <p:sldId id="262" r:id="rId8"/>
    <p:sldId id="259" r:id="rId9"/>
    <p:sldId id="261" r:id="rId10"/>
    <p:sldId id="263" r:id="rId11"/>
    <p:sldId id="276" r:id="rId12"/>
    <p:sldId id="264" r:id="rId13"/>
    <p:sldId id="265" r:id="rId14"/>
    <p:sldId id="266" r:id="rId15"/>
    <p:sldId id="268" r:id="rId16"/>
    <p:sldId id="269" r:id="rId17"/>
    <p:sldId id="270" r:id="rId18"/>
    <p:sldId id="273" r:id="rId19"/>
    <p:sldId id="274" r:id="rId20"/>
    <p:sldId id="286" r:id="rId21"/>
    <p:sldId id="27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B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8" autoAdjust="0"/>
    <p:restoredTop sz="94660"/>
  </p:normalViewPr>
  <p:slideViewPr>
    <p:cSldViewPr snapToGrid="0">
      <p:cViewPr varScale="1">
        <p:scale>
          <a:sx n="116" d="100"/>
          <a:sy n="116" d="100"/>
        </p:scale>
        <p:origin x="528" y="102"/>
      </p:cViewPr>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E66F4-519D-469C-9DBF-253D0AD0DA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FC3BB-E08A-4459-BEE1-CF3754D0790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7" Type="http://schemas.openxmlformats.org/officeDocument/2006/relationships/tags" Target="../tags/tag107.xml"/><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等腰三角形 6"/>
          <p:cNvSpPr/>
          <p:nvPr userDrawn="1"/>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781860" y="2514600"/>
            <a:ext cx="2174444" cy="1874520"/>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a:off x="6308496" y="4489275"/>
            <a:ext cx="1701648" cy="146693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flipH="1">
            <a:off x="7717536" y="755694"/>
            <a:ext cx="1305816" cy="112570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flipH="1">
            <a:off x="8461247" y="2307020"/>
            <a:ext cx="992125" cy="85527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flipH="1">
            <a:off x="2668524" y="1170852"/>
            <a:ext cx="708052" cy="61038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flipH="1">
            <a:off x="1251204" y="2973508"/>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nvSpPr>
        <p:spPr>
          <a:xfrm flipH="1" flipV="1">
            <a:off x="10334244" y="31623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nvSpPr>
        <p:spPr>
          <a:xfrm flipH="1" flipV="1">
            <a:off x="3095244" y="5883820"/>
            <a:ext cx="281332" cy="24252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nvSpPr>
        <p:spPr>
          <a:xfrm flipH="1">
            <a:off x="9520121" y="774217"/>
            <a:ext cx="1168149" cy="1007024"/>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nvSpPr>
        <p:spPr>
          <a:xfrm flipH="1" flipV="1">
            <a:off x="10531602" y="1905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888912" y="2349685"/>
            <a:ext cx="8445331" cy="1006429"/>
          </a:xfrm>
        </p:spPr>
        <p:txBody>
          <a:bodyPr anchor="b">
            <a:normAutofit/>
          </a:bodyPr>
          <a:lstStyle>
            <a:lvl1pPr algn="ctr">
              <a:defRPr sz="6600">
                <a:solidFill>
                  <a:schemeClr val="bg1"/>
                </a:solidFill>
              </a:defRPr>
            </a:lvl1pPr>
          </a:lstStyle>
          <a:p>
            <a:r>
              <a:rPr lang="zh-CN" altLang="en-US" dirty="0" smtClean="0"/>
              <a:t>单击此处编辑标题</a:t>
            </a:r>
            <a:endParaRPr lang="zh-CN" altLang="en-US" dirty="0"/>
          </a:p>
        </p:txBody>
      </p:sp>
      <p:sp>
        <p:nvSpPr>
          <p:cNvPr id="3" name="副标题 2"/>
          <p:cNvSpPr>
            <a:spLocks noGrp="1"/>
          </p:cNvSpPr>
          <p:nvPr>
            <p:ph type="subTitle" idx="1"/>
          </p:nvPr>
        </p:nvSpPr>
        <p:spPr>
          <a:xfrm>
            <a:off x="1888912" y="3602759"/>
            <a:ext cx="8445331" cy="42473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p>
            <a:fld id="{C8F339FC-C94C-4728-A345-83E94C59DD87}"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DDAAE1C6-07F0-4881-AF2C-AADF23B108D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1" name="组合 10"/>
          <p:cNvGrpSpPr/>
          <p:nvPr userDrawn="1"/>
        </p:nvGrpSpPr>
        <p:grpSpPr>
          <a:xfrm>
            <a:off x="160020" y="159932"/>
            <a:ext cx="982277" cy="630643"/>
            <a:chOff x="160020" y="320040"/>
            <a:chExt cx="2537460" cy="1629103"/>
          </a:xfrm>
        </p:grpSpPr>
        <p:sp>
          <p:nvSpPr>
            <p:cNvPr id="12" name="等腰三角形 11"/>
            <p:cNvSpPr/>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等腰三角形 6"/>
          <p:cNvSpPr/>
          <p:nvPr>
            <p:custDataLst>
              <p:tags r:id="rId2"/>
            </p:custDataLst>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flipH="1" flipV="1">
            <a:off x="1781860" y="2514600"/>
            <a:ext cx="2174444" cy="1874520"/>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4"/>
            </p:custDataLst>
          </p:nvPr>
        </p:nvSpPr>
        <p:spPr>
          <a:xfrm flipH="1">
            <a:off x="6308496" y="4489275"/>
            <a:ext cx="1701648" cy="146693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5"/>
            </p:custDataLst>
          </p:nvPr>
        </p:nvSpPr>
        <p:spPr>
          <a:xfrm flipH="1">
            <a:off x="7717536" y="755694"/>
            <a:ext cx="1305816" cy="112570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6"/>
            </p:custDataLst>
          </p:nvPr>
        </p:nvSpPr>
        <p:spPr>
          <a:xfrm flipH="1">
            <a:off x="8461247" y="2307020"/>
            <a:ext cx="992125" cy="85527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7"/>
            </p:custDataLst>
          </p:nvPr>
        </p:nvSpPr>
        <p:spPr>
          <a:xfrm flipH="1">
            <a:off x="2668524" y="1170852"/>
            <a:ext cx="708052" cy="61038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8"/>
            </p:custDataLst>
          </p:nvPr>
        </p:nvSpPr>
        <p:spPr>
          <a:xfrm flipH="1">
            <a:off x="1251204" y="2973508"/>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custDataLst>
              <p:tags r:id="rId9"/>
            </p:custDataLst>
          </p:nvPr>
        </p:nvSpPr>
        <p:spPr>
          <a:xfrm flipH="1" flipV="1">
            <a:off x="10334244" y="31623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custDataLst>
              <p:tags r:id="rId10"/>
            </p:custDataLst>
          </p:nvPr>
        </p:nvSpPr>
        <p:spPr>
          <a:xfrm flipH="1" flipV="1">
            <a:off x="3095244" y="5883820"/>
            <a:ext cx="281332" cy="24252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custDataLst>
              <p:tags r:id="rId11"/>
            </p:custDataLst>
          </p:nvPr>
        </p:nvSpPr>
        <p:spPr>
          <a:xfrm flipH="1">
            <a:off x="9520121" y="774217"/>
            <a:ext cx="1168149" cy="1007024"/>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custDataLst>
              <p:tags r:id="rId12"/>
            </p:custDataLst>
          </p:nvPr>
        </p:nvSpPr>
        <p:spPr>
          <a:xfrm flipH="1" flipV="1">
            <a:off x="10531602" y="1905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13"/>
            </p:custDataLst>
          </p:nvPr>
        </p:nvSpPr>
        <p:spPr>
          <a:xfrm>
            <a:off x="1888912" y="2017180"/>
            <a:ext cx="8445331" cy="1006429"/>
          </a:xfrm>
        </p:spPr>
        <p:txBody>
          <a:bodyPr anchor="b">
            <a:normAutofit/>
          </a:bodyPr>
          <a:lstStyle>
            <a:lvl1pPr algn="ctr">
              <a:defRPr sz="660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14"/>
            </p:custDataLst>
          </p:nvPr>
        </p:nvSpPr>
        <p:spPr>
          <a:xfrm>
            <a:off x="1888912" y="3270254"/>
            <a:ext cx="8445331" cy="42473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15"/>
            </p:custDataLst>
          </p:nvPr>
        </p:nvSpPr>
        <p:spPr/>
        <p:txBody>
          <a:bodyPr>
            <a:normAutofit/>
          </a:bodyPr>
          <a:lstStyle/>
          <a:p>
            <a:fld id="{C8F339FC-C94C-4728-A345-83E94C59DD87}"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7"/>
            </p:custDataLst>
          </p:nvPr>
        </p:nvSpPr>
        <p:spPr/>
        <p:txBody>
          <a:bodyPr>
            <a:normAutofit/>
          </a:bodyPr>
          <a:lstStyle/>
          <a:p>
            <a:fld id="{DDAAE1C6-07F0-4881-AF2C-AADF23B108D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160020" y="159932"/>
            <a:ext cx="982277" cy="630643"/>
            <a:chOff x="160020" y="320040"/>
            <a:chExt cx="2537460" cy="1629103"/>
          </a:xfrm>
        </p:grpSpPr>
        <p:sp>
          <p:nvSpPr>
            <p:cNvPr id="12" name="等腰三角形 11"/>
            <p:cNvSpPr/>
            <p:nvPr>
              <p:custDataLst>
                <p:tags r:id="rId3"/>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4"/>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custDataLst>
                <p:tags r:id="rId5"/>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7"/>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custDataLst>
              <p:tags r:id="rId2"/>
            </p:custDataLst>
          </p:nvPr>
        </p:nvSpPr>
        <p:spPr>
          <a:xfrm rot="16200000" flipV="1">
            <a:off x="-316629" y="1426842"/>
            <a:ext cx="4630086" cy="39914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6200000" flipH="1">
            <a:off x="2586755" y="1826415"/>
            <a:ext cx="1511638" cy="130313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4"/>
            </p:custDataLst>
          </p:nvPr>
        </p:nvSpPr>
        <p:spPr>
          <a:xfrm rot="16200000" flipH="1">
            <a:off x="691643" y="500873"/>
            <a:ext cx="881342" cy="75977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5"/>
            </p:custDataLst>
          </p:nvPr>
        </p:nvSpPr>
        <p:spPr>
          <a:xfrm rot="16200000" flipH="1">
            <a:off x="-43378" y="5881715"/>
            <a:ext cx="628989" cy="54223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6"/>
            </p:custDataLst>
          </p:nvPr>
        </p:nvSpPr>
        <p:spPr>
          <a:xfrm rot="16200000" flipH="1">
            <a:off x="2581049" y="4679896"/>
            <a:ext cx="350641" cy="30227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7"/>
            </p:custDataLst>
          </p:nvPr>
        </p:nvSpPr>
        <p:spPr>
          <a:xfrm rot="16200000" flipH="1" flipV="1">
            <a:off x="3912597" y="5855572"/>
            <a:ext cx="249918" cy="21544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
            </p:custDataLst>
          </p:nvPr>
        </p:nvSpPr>
        <p:spPr>
          <a:xfrm>
            <a:off x="4383314" y="2220686"/>
            <a:ext cx="6964136" cy="1456418"/>
          </a:xfrm>
        </p:spPr>
        <p:txBody>
          <a:bodyPr anchor="b"/>
          <a:lstStyle>
            <a:lvl1pPr>
              <a:defRPr sz="6000">
                <a:solidFill>
                  <a:schemeClr val="accent1"/>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9"/>
            </p:custDataLst>
          </p:nvPr>
        </p:nvSpPr>
        <p:spPr>
          <a:xfrm>
            <a:off x="4383314" y="3760818"/>
            <a:ext cx="6964136" cy="592137"/>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2" name="组合 11"/>
          <p:cNvGrpSpPr/>
          <p:nvPr>
            <p:custDataLst>
              <p:tags r:id="rId2"/>
            </p:custDataLst>
          </p:nvPr>
        </p:nvGrpSpPr>
        <p:grpSpPr>
          <a:xfrm>
            <a:off x="160020" y="159932"/>
            <a:ext cx="982277" cy="630643"/>
            <a:chOff x="160020" y="320040"/>
            <a:chExt cx="2537460" cy="1629103"/>
          </a:xfrm>
        </p:grpSpPr>
        <p:sp>
          <p:nvSpPr>
            <p:cNvPr id="13" name="等腰三角形 12"/>
            <p:cNvSpPr/>
            <p:nvPr>
              <p:custDataLst>
                <p:tags r:id="rId3"/>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custDataLst>
                <p:tags r:id="rId4"/>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custDataLst>
                <p:tags r:id="rId5"/>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7"/>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8"/>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p>
            <a:endParaRPr lang="zh-CN" altLang="en-US"/>
          </a:p>
        </p:txBody>
      </p:sp>
      <p:sp>
        <p:nvSpPr>
          <p:cNvPr id="7" name="灯片编号占位符 6"/>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60020" y="159932"/>
            <a:ext cx="982277" cy="630643"/>
            <a:chOff x="160020" y="320040"/>
            <a:chExt cx="2537460" cy="1629103"/>
          </a:xfrm>
        </p:grpSpPr>
        <p:sp>
          <p:nvSpPr>
            <p:cNvPr id="11" name="等腰三角形 10"/>
            <p:cNvSpPr/>
            <p:nvPr>
              <p:custDataLst>
                <p:tags r:id="rId3"/>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4"/>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5"/>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7"/>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8"/>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9"/>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10"/>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p>
            <a:endParaRPr lang="zh-CN" altLang="en-US"/>
          </a:p>
        </p:txBody>
      </p:sp>
      <p:sp>
        <p:nvSpPr>
          <p:cNvPr id="9" name="灯片编号占位符 8"/>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160020" y="159932"/>
            <a:ext cx="982277" cy="630643"/>
            <a:chOff x="160020" y="320040"/>
            <a:chExt cx="2537460" cy="1629103"/>
          </a:xfrm>
        </p:grpSpPr>
        <p:sp>
          <p:nvSpPr>
            <p:cNvPr id="9" name="等腰三角形 8"/>
            <p:cNvSpPr/>
            <p:nvPr>
              <p:custDataLst>
                <p:tags r:id="rId3"/>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5"/>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7"/>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8"/>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9"/>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1" name="组合 10"/>
          <p:cNvGrpSpPr/>
          <p:nvPr userDrawn="1"/>
        </p:nvGrpSpPr>
        <p:grpSpPr>
          <a:xfrm>
            <a:off x="160020" y="159932"/>
            <a:ext cx="982277" cy="630643"/>
            <a:chOff x="160020" y="320040"/>
            <a:chExt cx="2537460" cy="1629103"/>
          </a:xfrm>
        </p:grpSpPr>
        <p:sp>
          <p:nvSpPr>
            <p:cNvPr id="12" name="等腰三角形 11"/>
            <p:cNvSpPr/>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160020" y="159932"/>
            <a:ext cx="982277" cy="630643"/>
            <a:chOff x="160020" y="320040"/>
            <a:chExt cx="2537460" cy="1629103"/>
          </a:xfrm>
        </p:grpSpPr>
        <p:sp>
          <p:nvSpPr>
            <p:cNvPr id="12" name="等腰三角形 11"/>
            <p:cNvSpPr/>
            <p:nvPr>
              <p:custDataLst>
                <p:tags r:id="rId3"/>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4"/>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custDataLst>
                <p:tags r:id="rId5"/>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9" name="等腰三角形 18"/>
          <p:cNvSpPr/>
          <p:nvPr>
            <p:custDataLst>
              <p:tags r:id="rId2"/>
            </p:custDataLst>
          </p:nvPr>
        </p:nvSpPr>
        <p:spPr>
          <a:xfrm flipH="1" flipV="1">
            <a:off x="1781860" y="2514600"/>
            <a:ext cx="2174444" cy="1874520"/>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custDataLst>
              <p:tags r:id="rId3"/>
            </p:custDataLst>
          </p:nvPr>
        </p:nvSpPr>
        <p:spPr>
          <a:xfrm flipH="1">
            <a:off x="6308496" y="4489275"/>
            <a:ext cx="1701648" cy="146693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custDataLst>
              <p:tags r:id="rId4"/>
            </p:custDataLst>
          </p:nvPr>
        </p:nvSpPr>
        <p:spPr>
          <a:xfrm flipH="1">
            <a:off x="7717536" y="755694"/>
            <a:ext cx="1305816" cy="112570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custDataLst>
              <p:tags r:id="rId5"/>
            </p:custDataLst>
          </p:nvPr>
        </p:nvSpPr>
        <p:spPr>
          <a:xfrm flipH="1">
            <a:off x="8461247" y="2307020"/>
            <a:ext cx="992125" cy="85527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custDataLst>
              <p:tags r:id="rId6"/>
            </p:custDataLst>
          </p:nvPr>
        </p:nvSpPr>
        <p:spPr>
          <a:xfrm flipH="1">
            <a:off x="2668524" y="1170852"/>
            <a:ext cx="708052" cy="61038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custDataLst>
              <p:tags r:id="rId7"/>
            </p:custDataLst>
          </p:nvPr>
        </p:nvSpPr>
        <p:spPr>
          <a:xfrm flipH="1">
            <a:off x="1251204" y="2973508"/>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custDataLst>
              <p:tags r:id="rId8"/>
            </p:custDataLst>
          </p:nvPr>
        </p:nvSpPr>
        <p:spPr>
          <a:xfrm flipH="1" flipV="1">
            <a:off x="10334244" y="31623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custDataLst>
              <p:tags r:id="rId9"/>
            </p:custDataLst>
          </p:nvPr>
        </p:nvSpPr>
        <p:spPr>
          <a:xfrm flipH="1" flipV="1">
            <a:off x="3095244" y="5883820"/>
            <a:ext cx="281332" cy="24252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custDataLst>
              <p:tags r:id="rId10"/>
            </p:custDataLst>
          </p:nvPr>
        </p:nvSpPr>
        <p:spPr>
          <a:xfrm flipH="1">
            <a:off x="9520121" y="774217"/>
            <a:ext cx="1168149" cy="1007024"/>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custDataLst>
              <p:tags r:id="rId11"/>
            </p:custDataLst>
          </p:nvPr>
        </p:nvSpPr>
        <p:spPr>
          <a:xfrm flipH="1" flipV="1">
            <a:off x="10531602" y="1905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custDataLst>
              <p:tags r:id="rId12"/>
            </p:custDataLst>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3"/>
            </p:custDataLst>
          </p:nvPr>
        </p:nvSpPr>
        <p:spPr>
          <a:xfrm>
            <a:off x="2263521" y="1892890"/>
            <a:ext cx="7664958" cy="1299693"/>
          </a:xfrm>
        </p:spPr>
        <p:txBody>
          <a:bodyPr anchor="ctr" anchorCtr="0">
            <a:normAutofit/>
          </a:bodyPr>
          <a:lstStyle>
            <a:lvl1pPr algn="ctr">
              <a:defRPr sz="72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
        <p:nvSpPr>
          <p:cNvPr id="18" name="文本占位符 17"/>
          <p:cNvSpPr>
            <a:spLocks noGrp="1"/>
          </p:cNvSpPr>
          <p:nvPr>
            <p:ph type="body" sz="quarter" idx="13"/>
            <p:custDataLst>
              <p:tags r:id="rId17"/>
            </p:custDataLst>
          </p:nvPr>
        </p:nvSpPr>
        <p:spPr>
          <a:xfrm>
            <a:off x="2263521" y="3267075"/>
            <a:ext cx="7664958" cy="1041137"/>
          </a:xfrm>
        </p:spPr>
        <p:txBody>
          <a:bodyPr/>
          <a:lstStyle>
            <a:lvl1pPr marL="0" indent="0" algn="ctr">
              <a:buNone/>
              <a:defRPr/>
            </a:lvl1pPr>
          </a:lstStyle>
          <a:p>
            <a:pPr lvl="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nvSpPr>
        <p:spPr>
          <a:xfrm rot="16200000" flipV="1">
            <a:off x="-316629" y="1426842"/>
            <a:ext cx="4630086" cy="39914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flipH="1">
            <a:off x="2586755" y="1826415"/>
            <a:ext cx="1511638" cy="130313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flipH="1">
            <a:off x="691643" y="500873"/>
            <a:ext cx="881342" cy="75977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6200000" flipH="1">
            <a:off x="-43378" y="5881715"/>
            <a:ext cx="628989" cy="54223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flipH="1">
            <a:off x="2581049" y="4679896"/>
            <a:ext cx="350641" cy="30227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flipH="1" flipV="1">
            <a:off x="3912597" y="5855572"/>
            <a:ext cx="249918" cy="21544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83314" y="2220686"/>
            <a:ext cx="6964136" cy="1456418"/>
          </a:xfrm>
        </p:spPr>
        <p:txBody>
          <a:bodyPr anchor="b"/>
          <a:lstStyle>
            <a:lvl1pPr>
              <a:defRPr sz="6000">
                <a:solidFill>
                  <a:schemeClr val="accent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4383314" y="3760818"/>
            <a:ext cx="6964136" cy="592137"/>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2" name="组合 11"/>
          <p:cNvGrpSpPr/>
          <p:nvPr userDrawn="1"/>
        </p:nvGrpSpPr>
        <p:grpSpPr>
          <a:xfrm>
            <a:off x="160020" y="159932"/>
            <a:ext cx="982277" cy="630643"/>
            <a:chOff x="160020" y="320040"/>
            <a:chExt cx="2537460" cy="1629103"/>
          </a:xfrm>
        </p:grpSpPr>
        <p:sp>
          <p:nvSpPr>
            <p:cNvPr id="13" name="等腰三角形 12"/>
            <p:cNvSpPr/>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userDrawn="1"/>
        </p:nvGrpSpPr>
        <p:grpSpPr>
          <a:xfrm>
            <a:off x="160020" y="159932"/>
            <a:ext cx="982277" cy="630643"/>
            <a:chOff x="160020" y="320040"/>
            <a:chExt cx="2537460" cy="1629103"/>
          </a:xfrm>
        </p:grpSpPr>
        <p:sp>
          <p:nvSpPr>
            <p:cNvPr id="11" name="等腰三角形 10"/>
            <p:cNvSpPr/>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9" name="等腰三角形 18"/>
          <p:cNvSpPr/>
          <p:nvPr userDrawn="1"/>
        </p:nvSpPr>
        <p:spPr>
          <a:xfrm flipH="1" flipV="1">
            <a:off x="1781860" y="2514600"/>
            <a:ext cx="2174444" cy="1874520"/>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userDrawn="1"/>
        </p:nvSpPr>
        <p:spPr>
          <a:xfrm flipH="1">
            <a:off x="6308496" y="4489275"/>
            <a:ext cx="1701648" cy="146693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flipH="1">
            <a:off x="7717536" y="755694"/>
            <a:ext cx="1305816" cy="112570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userDrawn="1"/>
        </p:nvSpPr>
        <p:spPr>
          <a:xfrm flipH="1">
            <a:off x="8461247" y="2307020"/>
            <a:ext cx="992125" cy="85527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nvSpPr>
        <p:spPr>
          <a:xfrm flipH="1">
            <a:off x="2668524" y="1170852"/>
            <a:ext cx="708052" cy="61038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userDrawn="1"/>
        </p:nvSpPr>
        <p:spPr>
          <a:xfrm flipH="1">
            <a:off x="1251204" y="2973508"/>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userDrawn="1"/>
        </p:nvSpPr>
        <p:spPr>
          <a:xfrm flipH="1" flipV="1">
            <a:off x="10334244" y="31623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nvSpPr>
        <p:spPr>
          <a:xfrm flipH="1" flipV="1">
            <a:off x="3095244" y="5883820"/>
            <a:ext cx="281332" cy="24252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userDrawn="1"/>
        </p:nvSpPr>
        <p:spPr>
          <a:xfrm flipH="1">
            <a:off x="9520121" y="774217"/>
            <a:ext cx="1168149" cy="1007024"/>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userDrawn="1"/>
        </p:nvSpPr>
        <p:spPr>
          <a:xfrm flipH="1" flipV="1">
            <a:off x="10531602" y="1905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263521" y="1892890"/>
            <a:ext cx="7664958" cy="1299693"/>
          </a:xfrm>
        </p:spPr>
        <p:txBody>
          <a:bodyPr anchor="ctr" anchorCtr="0">
            <a:normAutofit/>
          </a:bodyPr>
          <a:lstStyle>
            <a:lvl1pPr algn="ctr">
              <a:defRPr sz="72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8" name="文本占位符 17"/>
          <p:cNvSpPr>
            <a:spLocks noGrp="1"/>
          </p:cNvSpPr>
          <p:nvPr>
            <p:ph type="body" sz="quarter" idx="13"/>
          </p:nvPr>
        </p:nvSpPr>
        <p:spPr>
          <a:xfrm>
            <a:off x="2263521" y="3267075"/>
            <a:ext cx="7664958" cy="1041137"/>
          </a:xfrm>
        </p:spPr>
        <p:txBody>
          <a:bodyPr/>
          <a:lstStyle>
            <a:lvl1pPr marL="0" indent="0" algn="ctr">
              <a:buNone/>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60020" y="159932"/>
            <a:ext cx="982277" cy="630643"/>
            <a:chOff x="160020" y="320040"/>
            <a:chExt cx="2537460" cy="1629103"/>
          </a:xfrm>
        </p:grpSpPr>
        <p:sp>
          <p:nvSpPr>
            <p:cNvPr id="9" name="等腰三角形 8"/>
            <p:cNvSpPr/>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0" Type="http://schemas.openxmlformats.org/officeDocument/2006/relationships/theme" Target="../theme/theme2.xml"/><Relationship Id="rId2" Type="http://schemas.openxmlformats.org/officeDocument/2006/relationships/slideLayout" Target="../slideLayouts/slideLayout12.xml"/><Relationship Id="rId19" Type="http://schemas.openxmlformats.org/officeDocument/2006/relationships/tags" Target="../tags/tag114.xml"/><Relationship Id="rId18" Type="http://schemas.openxmlformats.org/officeDocument/2006/relationships/tags" Target="../tags/tag113.xml"/><Relationship Id="rId17" Type="http://schemas.openxmlformats.org/officeDocument/2006/relationships/tags" Target="../tags/tag112.xml"/><Relationship Id="rId16" Type="http://schemas.openxmlformats.org/officeDocument/2006/relationships/tags" Target="../tags/tag11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image" Target="../media/image1.jpe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9"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3"/>
            </p:custDataLst>
          </p:nvPr>
        </p:nvSpPr>
        <p:spPr>
          <a:xfrm>
            <a:off x="0" y="0"/>
            <a:ext cx="12192000" cy="68580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标题占位符 1"/>
          <p:cNvSpPr>
            <a:spLocks noGrp="1"/>
          </p:cNvSpPr>
          <p:nvPr>
            <p:ph type="title"/>
            <p:custDataLst>
              <p:tags r:id="rId14"/>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custDataLst>
              <p:tags r:id="rId18"/>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9"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2.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4" Type="http://schemas.openxmlformats.org/officeDocument/2006/relationships/notesSlide" Target="../notesSlides/notesSlide12.xml"/><Relationship Id="rId23" Type="http://schemas.openxmlformats.org/officeDocument/2006/relationships/slideLayout" Target="../slideLayouts/slideLayout7.xml"/><Relationship Id="rId22" Type="http://schemas.openxmlformats.org/officeDocument/2006/relationships/tags" Target="../tags/tag189.xml"/><Relationship Id="rId21" Type="http://schemas.openxmlformats.org/officeDocument/2006/relationships/tags" Target="../tags/tag188.xml"/><Relationship Id="rId20" Type="http://schemas.openxmlformats.org/officeDocument/2006/relationships/tags" Target="../tags/tag187.xml"/><Relationship Id="rId2" Type="http://schemas.openxmlformats.org/officeDocument/2006/relationships/tags" Target="../tags/tag169.xml"/><Relationship Id="rId19" Type="http://schemas.openxmlformats.org/officeDocument/2006/relationships/tags" Target="../tags/tag186.xml"/><Relationship Id="rId18" Type="http://schemas.openxmlformats.org/officeDocument/2006/relationships/tags" Target="../tags/tag185.xml"/><Relationship Id="rId17" Type="http://schemas.openxmlformats.org/officeDocument/2006/relationships/tags" Target="../tags/tag184.xml"/><Relationship Id="rId16" Type="http://schemas.openxmlformats.org/officeDocument/2006/relationships/tags" Target="../tags/tag183.xml"/><Relationship Id="rId15" Type="http://schemas.openxmlformats.org/officeDocument/2006/relationships/tags" Target="../tags/tag182.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tags" Target="../tags/tag168.xml"/></Relationships>
</file>

<file path=ppt/slides/_rels/slide13.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9" Type="http://schemas.openxmlformats.org/officeDocument/2006/relationships/notesSlide" Target="../notesSlides/notesSlide13.xml"/><Relationship Id="rId28" Type="http://schemas.openxmlformats.org/officeDocument/2006/relationships/slideLayout" Target="../slideLayouts/slideLayout7.xml"/><Relationship Id="rId27" Type="http://schemas.openxmlformats.org/officeDocument/2006/relationships/tags" Target="../tags/tag216.xml"/><Relationship Id="rId26" Type="http://schemas.openxmlformats.org/officeDocument/2006/relationships/tags" Target="../tags/tag215.xml"/><Relationship Id="rId25" Type="http://schemas.openxmlformats.org/officeDocument/2006/relationships/tags" Target="../tags/tag214.xml"/><Relationship Id="rId24" Type="http://schemas.openxmlformats.org/officeDocument/2006/relationships/tags" Target="../tags/tag213.xml"/><Relationship Id="rId23" Type="http://schemas.openxmlformats.org/officeDocument/2006/relationships/tags" Target="../tags/tag212.xml"/><Relationship Id="rId22" Type="http://schemas.openxmlformats.org/officeDocument/2006/relationships/tags" Target="../tags/tag211.xml"/><Relationship Id="rId21" Type="http://schemas.openxmlformats.org/officeDocument/2006/relationships/tags" Target="../tags/tag210.xml"/><Relationship Id="rId20" Type="http://schemas.openxmlformats.org/officeDocument/2006/relationships/tags" Target="../tags/tag209.xml"/><Relationship Id="rId2" Type="http://schemas.openxmlformats.org/officeDocument/2006/relationships/tags" Target="../tags/tag191.xml"/><Relationship Id="rId19" Type="http://schemas.openxmlformats.org/officeDocument/2006/relationships/tags" Target="../tags/tag208.xml"/><Relationship Id="rId18" Type="http://schemas.openxmlformats.org/officeDocument/2006/relationships/tags" Target="../tags/tag207.xml"/><Relationship Id="rId17" Type="http://schemas.openxmlformats.org/officeDocument/2006/relationships/tags" Target="../tags/tag206.xml"/><Relationship Id="rId16" Type="http://schemas.openxmlformats.org/officeDocument/2006/relationships/tags" Target="../tags/tag205.xml"/><Relationship Id="rId15" Type="http://schemas.openxmlformats.org/officeDocument/2006/relationships/tags" Target="../tags/tag204.xml"/><Relationship Id="rId14" Type="http://schemas.openxmlformats.org/officeDocument/2006/relationships/tags" Target="../tags/tag203.xml"/><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tags" Target="../tags/tag190.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219.xml"/><Relationship Id="rId3" Type="http://schemas.openxmlformats.org/officeDocument/2006/relationships/image" Target="../media/image6.png"/><Relationship Id="rId2" Type="http://schemas.openxmlformats.org/officeDocument/2006/relationships/tags" Target="../tags/tag218.xml"/><Relationship Id="rId1" Type="http://schemas.openxmlformats.org/officeDocument/2006/relationships/tags" Target="../tags/tag217.xml"/></Relationships>
</file>

<file path=ppt/slides/_rels/slide15.xml.rels><?xml version="1.0" encoding="UTF-8" standalone="yes"?>
<Relationships xmlns="http://schemas.openxmlformats.org/package/2006/relationships"><Relationship Id="rId9" Type="http://schemas.openxmlformats.org/officeDocument/2006/relationships/tags" Target="../tags/tag228.xml"/><Relationship Id="rId8" Type="http://schemas.openxmlformats.org/officeDocument/2006/relationships/tags" Target="../tags/tag22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4" Type="http://schemas.openxmlformats.org/officeDocument/2006/relationships/notesSlide" Target="../notesSlides/notesSlide15.xml"/><Relationship Id="rId23" Type="http://schemas.openxmlformats.org/officeDocument/2006/relationships/slideLayout" Target="../slideLayouts/slideLayout7.xml"/><Relationship Id="rId22" Type="http://schemas.openxmlformats.org/officeDocument/2006/relationships/tags" Target="../tags/tag241.xml"/><Relationship Id="rId21" Type="http://schemas.openxmlformats.org/officeDocument/2006/relationships/tags" Target="../tags/tag240.xml"/><Relationship Id="rId20" Type="http://schemas.openxmlformats.org/officeDocument/2006/relationships/tags" Target="../tags/tag239.xml"/><Relationship Id="rId2" Type="http://schemas.openxmlformats.org/officeDocument/2006/relationships/tags" Target="../tags/tag221.xml"/><Relationship Id="rId19" Type="http://schemas.openxmlformats.org/officeDocument/2006/relationships/tags" Target="../tags/tag238.xml"/><Relationship Id="rId18" Type="http://schemas.openxmlformats.org/officeDocument/2006/relationships/tags" Target="../tags/tag237.xml"/><Relationship Id="rId17" Type="http://schemas.openxmlformats.org/officeDocument/2006/relationships/tags" Target="../tags/tag236.xml"/><Relationship Id="rId16" Type="http://schemas.openxmlformats.org/officeDocument/2006/relationships/tags" Target="../tags/tag235.xml"/><Relationship Id="rId15" Type="http://schemas.openxmlformats.org/officeDocument/2006/relationships/tags" Target="../tags/tag234.xml"/><Relationship Id="rId14" Type="http://schemas.openxmlformats.org/officeDocument/2006/relationships/tags" Target="../tags/tag233.xml"/><Relationship Id="rId13" Type="http://schemas.openxmlformats.org/officeDocument/2006/relationships/tags" Target="../tags/tag232.xml"/><Relationship Id="rId12" Type="http://schemas.openxmlformats.org/officeDocument/2006/relationships/tags" Target="../tags/tag231.xml"/><Relationship Id="rId11" Type="http://schemas.openxmlformats.org/officeDocument/2006/relationships/tags" Target="../tags/tag230.xml"/><Relationship Id="rId10" Type="http://schemas.openxmlformats.org/officeDocument/2006/relationships/tags" Target="../tags/tag229.xml"/><Relationship Id="rId1" Type="http://schemas.openxmlformats.org/officeDocument/2006/relationships/tags" Target="../tags/tag220.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1.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6.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5" Type="http://schemas.openxmlformats.org/officeDocument/2006/relationships/notesSlide" Target="../notesSlides/notesSlide6.xml"/><Relationship Id="rId14" Type="http://schemas.openxmlformats.org/officeDocument/2006/relationships/slideLayout" Target="../slideLayouts/slideLayout7.xml"/><Relationship Id="rId13" Type="http://schemas.openxmlformats.org/officeDocument/2006/relationships/tags" Target="../tags/tag139.xml"/><Relationship Id="rId12" Type="http://schemas.openxmlformats.org/officeDocument/2006/relationships/image" Target="../media/image4.png"/><Relationship Id="rId11" Type="http://schemas.openxmlformats.org/officeDocument/2006/relationships/image" Target="../media/image3.png"/><Relationship Id="rId10" Type="http://schemas.openxmlformats.org/officeDocument/2006/relationships/image" Target="../media/image2.png"/><Relationship Id="rId1" Type="http://schemas.openxmlformats.org/officeDocument/2006/relationships/tags" Target="../tags/tag130.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0" Type="http://schemas.openxmlformats.org/officeDocument/2006/relationships/notesSlide" Target="../notesSlides/notesSlide8.xml"/><Relationship Id="rId1" Type="http://schemas.openxmlformats.org/officeDocument/2006/relationships/tags" Target="../tags/tag14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157.xml"/><Relationship Id="rId3" Type="http://schemas.openxmlformats.org/officeDocument/2006/relationships/image" Target="../media/image5.png"/><Relationship Id="rId2" Type="http://schemas.openxmlformats.org/officeDocument/2006/relationships/tags" Target="../tags/tag156.xml"/><Relationship Id="rId1" Type="http://schemas.openxmlformats.org/officeDocument/2006/relationships/tags" Target="../tags/tag1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fontScale="90000"/>
          </a:bodyPr>
          <a:lstStyle/>
          <a:p>
            <a:r>
              <a:rPr lang="zh-CN" altLang="en-US" dirty="0"/>
              <a:t>科技专家资源共享平台</a:t>
            </a:r>
            <a:endParaRPr lang="zh-CN" altLang="en-US" dirty="0"/>
          </a:p>
        </p:txBody>
      </p:sp>
      <p:sp>
        <p:nvSpPr>
          <p:cNvPr id="5" name="文本占位符 4"/>
          <p:cNvSpPr>
            <a:spLocks noGrp="1"/>
          </p:cNvSpPr>
          <p:nvPr>
            <p:ph type="subTitle" idx="1"/>
            <p:custDataLst>
              <p:tags r:id="rId2"/>
            </p:custDataLst>
          </p:nvPr>
        </p:nvSpPr>
        <p:spPr/>
        <p:txBody>
          <a:bodyPr>
            <a:noAutofit/>
          </a:bodyPr>
          <a:lstStyle/>
          <a:p>
            <a:r>
              <a:rPr lang="zh-CN" altLang="en-US" sz="3200" dirty="0"/>
              <a:t>需求调研分析</a:t>
            </a:r>
            <a:endParaRPr lang="zh-CN" altLang="en-US" sz="3200" dirty="0"/>
          </a:p>
        </p:txBody>
      </p:sp>
      <p:sp>
        <p:nvSpPr>
          <p:cNvPr id="2" name="矩形 1"/>
          <p:cNvSpPr/>
          <p:nvPr>
            <p:custDataLst>
              <p:tags r:id="rId3"/>
            </p:custDataLst>
          </p:nvPr>
        </p:nvSpPr>
        <p:spPr>
          <a:xfrm>
            <a:off x="4851943" y="1359929"/>
            <a:ext cx="2488112" cy="983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endParaRPr lang="zh-CN" altLang="en-US" sz="4800" dirty="0"/>
          </a:p>
        </p:txBody>
      </p:sp>
      <p:sp>
        <p:nvSpPr>
          <p:cNvPr id="6" name="文本框 5"/>
          <p:cNvSpPr txBox="1"/>
          <p:nvPr/>
        </p:nvSpPr>
        <p:spPr>
          <a:xfrm>
            <a:off x="4938395" y="5108575"/>
            <a:ext cx="4730750" cy="368300"/>
          </a:xfrm>
          <a:prstGeom prst="rect">
            <a:avLst/>
          </a:prstGeom>
          <a:noFill/>
        </p:spPr>
        <p:txBody>
          <a:bodyPr wrap="square" rtlCol="0">
            <a:spAutoFit/>
          </a:bodyPr>
          <a:p>
            <a:r>
              <a:rPr lang="zh-CN" altLang="en-US">
                <a:solidFill>
                  <a:schemeClr val="bg1"/>
                </a:solidFill>
              </a:rPr>
              <a:t>洪洋大小姐不想爆肝</a:t>
            </a:r>
            <a:endParaRPr lang="zh-CN" altLang="en-US">
              <a:solidFill>
                <a:schemeClr val="bg1"/>
              </a:solidFill>
            </a:endParaRPr>
          </a:p>
        </p:txBody>
      </p:sp>
    </p:spTree>
    <p:custDataLst>
      <p:tags r:id="rId4"/>
    </p:custData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t>受访人员介绍</a:t>
            </a:r>
            <a:endParaRPr lang="zh-CN" altLang="en-US" dirty="0"/>
          </a:p>
        </p:txBody>
      </p:sp>
      <p:sp>
        <p:nvSpPr>
          <p:cNvPr id="3" name="内容占位符 2"/>
          <p:cNvSpPr>
            <a:spLocks noGrp="1"/>
          </p:cNvSpPr>
          <p:nvPr>
            <p:ph idx="1"/>
            <p:custDataLst>
              <p:tags r:id="rId2"/>
            </p:custDataLst>
          </p:nvPr>
        </p:nvSpPr>
        <p:spPr>
          <a:xfrm>
            <a:off x="838200" y="1691005"/>
            <a:ext cx="10515600" cy="4351338"/>
          </a:xfrm>
        </p:spPr>
        <p:txBody>
          <a:bodyPr>
            <a:normAutofit fontScale="90000" lnSpcReduction="20000"/>
          </a:bodyPr>
          <a:lstStyle/>
          <a:p>
            <a:pPr marL="0" indent="0" algn="just">
              <a:lnSpc>
                <a:spcPct val="120000"/>
              </a:lnSpc>
              <a:buNone/>
            </a:pPr>
            <a:r>
              <a:rPr lang="zh-CN" altLang="en-US" sz="2000" dirty="0"/>
              <a:t>共采访</a:t>
            </a:r>
            <a:r>
              <a:rPr lang="en-US" altLang="zh-CN" sz="2000" dirty="0"/>
              <a:t>9</a:t>
            </a:r>
            <a:r>
              <a:rPr lang="zh-CN" altLang="en-US" sz="2000" dirty="0"/>
              <a:t>人：</a:t>
            </a:r>
            <a:endParaRPr lang="zh-CN" altLang="en-US" sz="2000" dirty="0"/>
          </a:p>
          <a:p>
            <a:pPr algn="just">
              <a:lnSpc>
                <a:spcPct val="120000"/>
              </a:lnSpc>
            </a:pPr>
            <a:r>
              <a:rPr lang="zh-CN" altLang="en-US" sz="2000" dirty="0">
                <a:sym typeface="+mn-ea"/>
              </a:rPr>
              <a:t>宋友（科技专家）：软件学院教授、副院长，多次在国内外著名会议、刊物发表学术论文；</a:t>
            </a:r>
            <a:endParaRPr lang="zh-CN" altLang="en-US" sz="2000" dirty="0"/>
          </a:p>
          <a:p>
            <a:pPr algn="just">
              <a:lnSpc>
                <a:spcPct val="120000"/>
              </a:lnSpc>
            </a:pPr>
            <a:r>
              <a:rPr lang="zh-CN" altLang="en-US" sz="2000" dirty="0">
                <a:sym typeface="+mn-ea"/>
              </a:rPr>
              <a:t>邵兵（科技专家）：软件学院副教授，具有丰富的工程项目管理经验；</a:t>
            </a:r>
            <a:endParaRPr lang="zh-CN" altLang="en-US" sz="2000" dirty="0"/>
          </a:p>
          <a:p>
            <a:pPr algn="just">
              <a:lnSpc>
                <a:spcPct val="120000"/>
              </a:lnSpc>
            </a:pPr>
            <a:r>
              <a:rPr lang="zh-CN" altLang="en-US" sz="2000" dirty="0">
                <a:sym typeface="+mn-ea"/>
              </a:rPr>
              <a:t>王海泉（科技专家）：软件学院副教授，大数据计算、计算机网络通信技术以及信息与网络安全研究专家；</a:t>
            </a:r>
            <a:endParaRPr lang="zh-CN" altLang="en-US" sz="2000" dirty="0"/>
          </a:p>
          <a:p>
            <a:pPr algn="just">
              <a:lnSpc>
                <a:spcPct val="120000"/>
              </a:lnSpc>
            </a:pPr>
            <a:r>
              <a:rPr lang="zh-CN" altLang="en-US" sz="2000" dirty="0"/>
              <a:t>刘京欣（平台管理员）：软件学院13级本科生，软件学院OJ管理员；</a:t>
            </a:r>
            <a:endParaRPr lang="zh-CN" altLang="en-US" sz="2000" dirty="0"/>
          </a:p>
          <a:p>
            <a:pPr algn="just">
              <a:lnSpc>
                <a:spcPct val="120000"/>
              </a:lnSpc>
            </a:pPr>
            <a:r>
              <a:rPr lang="zh-CN" altLang="en-US" sz="2000" dirty="0"/>
              <a:t>陈子豪（平台管理员）：天津大学软件工程大三学生，曾担任某竞赛项目的后台管理；</a:t>
            </a:r>
            <a:endParaRPr lang="zh-CN" altLang="en-US" sz="2000" dirty="0"/>
          </a:p>
          <a:p>
            <a:pPr algn="just">
              <a:lnSpc>
                <a:spcPct val="120000"/>
              </a:lnSpc>
            </a:pPr>
            <a:r>
              <a:rPr lang="zh-CN" altLang="en-US" sz="2000" dirty="0"/>
              <a:t>符劲轩（平台管理员）：电子科技大学通信工程专业大三学生，曾管理电子科技大学微信公众号；</a:t>
            </a:r>
            <a:endParaRPr lang="zh-CN" altLang="en-US" sz="2000" dirty="0"/>
          </a:p>
          <a:p>
            <a:pPr algn="just">
              <a:lnSpc>
                <a:spcPct val="120000"/>
              </a:lnSpc>
            </a:pPr>
            <a:r>
              <a:rPr lang="zh-CN" altLang="en-US" sz="2000" dirty="0">
                <a:sym typeface="+mn-ea"/>
              </a:rPr>
              <a:t>杜鹏伟（普通用户）：电子科技大学计算机专业大三学生，学术资源分享平台重度使用者；</a:t>
            </a:r>
            <a:endParaRPr lang="zh-CN" altLang="en-US" sz="2000" dirty="0"/>
          </a:p>
          <a:p>
            <a:pPr algn="just">
              <a:lnSpc>
                <a:spcPct val="120000"/>
              </a:lnSpc>
            </a:pPr>
            <a:r>
              <a:rPr lang="zh-CN" altLang="en-US" sz="2000" dirty="0"/>
              <a:t>李易晴（普通用户）：华中科技大学生物医疗器械大三学生，学术资源分享平台重度使用者；</a:t>
            </a:r>
            <a:endParaRPr lang="zh-CN" altLang="en-US" sz="2000" dirty="0"/>
          </a:p>
          <a:p>
            <a:pPr algn="just">
              <a:lnSpc>
                <a:spcPct val="120000"/>
              </a:lnSpc>
            </a:pPr>
            <a:r>
              <a:rPr lang="zh-CN" altLang="en-US" sz="2000" dirty="0"/>
              <a:t>彭璇（普通用户）：武汉大学软件工程大三学生，科研工作者。</a:t>
            </a:r>
            <a:endParaRPr lang="zh-CN" altLang="en-US" sz="2000"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160020" y="159932"/>
            <a:ext cx="982277" cy="630643"/>
            <a:chOff x="160020" y="320040"/>
            <a:chExt cx="2537460" cy="1629103"/>
          </a:xfrm>
        </p:grpSpPr>
        <p:sp>
          <p:nvSpPr>
            <p:cNvPr id="27" name="等腰三角形 26"/>
            <p:cNvSpPr/>
            <p:nvPr>
              <p:custDataLst>
                <p:tags r:id="rId2"/>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custDataLst>
                <p:tags r:id="rId3"/>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custDataLst>
                <p:tags r:id="rId4"/>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形状 29"/>
          <p:cNvSpPr/>
          <p:nvPr>
            <p:custDataLst>
              <p:tags r:id="rId5"/>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6"/>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访谈结果汇总</a:t>
            </a:r>
            <a:endParaRPr lang="zh-CN" altLang="en-US" sz="2800"/>
          </a:p>
        </p:txBody>
      </p:sp>
      <p:sp>
        <p:nvSpPr>
          <p:cNvPr id="3" name="文本框 2"/>
          <p:cNvSpPr txBox="1"/>
          <p:nvPr/>
        </p:nvSpPr>
        <p:spPr>
          <a:xfrm>
            <a:off x="3839210" y="1463040"/>
            <a:ext cx="7174230" cy="922020"/>
          </a:xfrm>
          <a:prstGeom prst="rect">
            <a:avLst/>
          </a:prstGeom>
          <a:noFill/>
        </p:spPr>
        <p:txBody>
          <a:bodyPr wrap="square" rtlCol="0">
            <a:spAutoFit/>
          </a:bodyPr>
          <a:p>
            <a:r>
              <a:rPr lang="zh-CN" altLang="en-US">
                <a:solidFill>
                  <a:schemeClr val="bg1"/>
                </a:solidFill>
              </a:rPr>
              <a:t>受访人员使用最广泛的学术资源分享平台以中国知网和谷歌学术为代表，用户选择它们的理由以及认为平台存在的改进空间如下：</a:t>
            </a:r>
            <a:endParaRPr lang="zh-CN" altLang="en-US">
              <a:solidFill>
                <a:schemeClr val="bg1"/>
              </a:solidFill>
            </a:endParaRPr>
          </a:p>
          <a:p>
            <a:endParaRPr lang="zh-CN" altLang="en-US">
              <a:solidFill>
                <a:schemeClr val="bg1"/>
              </a:solidFill>
            </a:endParaRPr>
          </a:p>
        </p:txBody>
      </p:sp>
      <p:graphicFrame>
        <p:nvGraphicFramePr>
          <p:cNvPr id="4" name="表格 3"/>
          <p:cNvGraphicFramePr/>
          <p:nvPr/>
        </p:nvGraphicFramePr>
        <p:xfrm>
          <a:off x="4092575" y="2385060"/>
          <a:ext cx="6316980" cy="2244725"/>
        </p:xfrm>
        <a:graphic>
          <a:graphicData uri="http://schemas.openxmlformats.org/drawingml/2006/table">
            <a:tbl>
              <a:tblPr firstRow="1" bandRow="1">
                <a:tableStyleId>{5C22544A-7EE6-4342-B048-85BDC9FD1C3A}</a:tableStyleId>
              </a:tblPr>
              <a:tblGrid>
                <a:gridCol w="1295400"/>
                <a:gridCol w="2426335"/>
                <a:gridCol w="2595245"/>
              </a:tblGrid>
              <a:tr h="452755">
                <a:tc>
                  <a:txBody>
                    <a:bodyPr/>
                    <a:p>
                      <a:pPr algn="ctr" fontAlgn="auto">
                        <a:buNone/>
                      </a:pPr>
                      <a:endParaRPr lang="zh-CN" altLang="en-US"/>
                    </a:p>
                  </a:txBody>
                  <a:tcPr>
                    <a:noFill/>
                  </a:tcPr>
                </a:tc>
                <a:tc>
                  <a:txBody>
                    <a:bodyPr/>
                    <a:p>
                      <a:pPr>
                        <a:buNone/>
                      </a:pPr>
                      <a:r>
                        <a:rPr lang="zh-CN" altLang="en-US"/>
                        <a:t>中国知网</a:t>
                      </a:r>
                      <a:endParaRPr lang="zh-CN" altLang="en-US"/>
                    </a:p>
                  </a:txBody>
                  <a:tcPr>
                    <a:noFill/>
                  </a:tcPr>
                </a:tc>
                <a:tc>
                  <a:txBody>
                    <a:bodyPr/>
                    <a:p>
                      <a:pPr>
                        <a:buNone/>
                      </a:pPr>
                      <a:r>
                        <a:rPr lang="zh-CN" altLang="en-US"/>
                        <a:t>谷歌学术</a:t>
                      </a:r>
                      <a:endParaRPr lang="zh-CN" altLang="en-US"/>
                    </a:p>
                  </a:txBody>
                  <a:tcPr>
                    <a:noFill/>
                  </a:tcPr>
                </a:tc>
              </a:tr>
              <a:tr h="895985">
                <a:tc>
                  <a:txBody>
                    <a:bodyPr/>
                    <a:p>
                      <a:pPr algn="ctr" fontAlgn="ctr">
                        <a:lnSpc>
                          <a:spcPct val="300000"/>
                        </a:lnSpc>
                        <a:buNone/>
                      </a:pPr>
                      <a:r>
                        <a:rPr lang="zh-CN" altLang="en-US">
                          <a:solidFill>
                            <a:schemeClr val="bg1"/>
                          </a:solidFill>
                        </a:rPr>
                        <a:t>选择理由</a:t>
                      </a:r>
                      <a:endParaRPr lang="zh-CN" altLang="en-US">
                        <a:solidFill>
                          <a:schemeClr val="bg1"/>
                        </a:solidFill>
                      </a:endParaRPr>
                    </a:p>
                  </a:txBody>
                  <a:tcPr>
                    <a:noFill/>
                  </a:tcPr>
                </a:tc>
                <a:tc>
                  <a:txBody>
                    <a:bodyPr/>
                    <a:p>
                      <a:pPr>
                        <a:buNone/>
                      </a:pPr>
                      <a:r>
                        <a:rPr lang="zh-CN" altLang="en-US">
                          <a:solidFill>
                            <a:schemeClr val="bg1"/>
                          </a:solidFill>
                        </a:rPr>
                        <a:t>资源丰富</a:t>
                      </a:r>
                      <a:endParaRPr lang="zh-CN" altLang="en-US">
                        <a:solidFill>
                          <a:schemeClr val="bg1"/>
                        </a:solidFill>
                      </a:endParaRPr>
                    </a:p>
                    <a:p>
                      <a:pPr>
                        <a:buNone/>
                      </a:pPr>
                      <a:r>
                        <a:rPr lang="zh-CN" altLang="en-US">
                          <a:solidFill>
                            <a:schemeClr val="bg1"/>
                          </a:solidFill>
                        </a:rPr>
                        <a:t>适合中文使用者</a:t>
                      </a:r>
                      <a:endParaRPr lang="zh-CN" altLang="en-US">
                        <a:solidFill>
                          <a:schemeClr val="bg1"/>
                        </a:solidFill>
                      </a:endParaRPr>
                    </a:p>
                  </a:txBody>
                  <a:tcPr>
                    <a:noFill/>
                  </a:tcPr>
                </a:tc>
                <a:tc>
                  <a:txBody>
                    <a:bodyPr/>
                    <a:p>
                      <a:pPr>
                        <a:buNone/>
                      </a:pPr>
                      <a:r>
                        <a:rPr lang="zh-CN" altLang="en-US">
                          <a:solidFill>
                            <a:schemeClr val="bg1"/>
                          </a:solidFill>
                        </a:rPr>
                        <a:t>资源丰富</a:t>
                      </a:r>
                      <a:endParaRPr lang="zh-CN" altLang="en-US">
                        <a:solidFill>
                          <a:schemeClr val="bg1"/>
                        </a:solidFill>
                      </a:endParaRPr>
                    </a:p>
                    <a:p>
                      <a:pPr>
                        <a:buNone/>
                      </a:pPr>
                      <a:r>
                        <a:rPr lang="zh-CN" altLang="en-US">
                          <a:solidFill>
                            <a:schemeClr val="bg1"/>
                          </a:solidFill>
                        </a:rPr>
                        <a:t>提供了资源在不同平台的入口</a:t>
                      </a:r>
                      <a:endParaRPr lang="zh-CN" altLang="en-US">
                        <a:solidFill>
                          <a:schemeClr val="bg1"/>
                        </a:solidFill>
                      </a:endParaRPr>
                    </a:p>
                    <a:p>
                      <a:pPr>
                        <a:buNone/>
                      </a:pPr>
                      <a:r>
                        <a:rPr lang="zh-CN" altLang="en-US">
                          <a:solidFill>
                            <a:schemeClr val="bg1"/>
                          </a:solidFill>
                        </a:rPr>
                        <a:t>论文整体质量高</a:t>
                      </a:r>
                      <a:endParaRPr lang="zh-CN" altLang="en-US">
                        <a:solidFill>
                          <a:schemeClr val="bg1"/>
                        </a:solidFill>
                      </a:endParaRPr>
                    </a:p>
                    <a:p>
                      <a:pPr>
                        <a:buNone/>
                      </a:pPr>
                      <a:r>
                        <a:rPr lang="zh-CN" altLang="en-US">
                          <a:solidFill>
                            <a:schemeClr val="bg1"/>
                          </a:solidFill>
                        </a:rPr>
                        <a:t>检索能力强大</a:t>
                      </a:r>
                      <a:endParaRPr lang="zh-CN" altLang="en-US">
                        <a:solidFill>
                          <a:schemeClr val="bg1"/>
                        </a:solidFill>
                      </a:endParaRPr>
                    </a:p>
                  </a:txBody>
                  <a:tcPr>
                    <a:noFill/>
                  </a:tcPr>
                </a:tc>
              </a:tr>
              <a:tr h="895985">
                <a:tc>
                  <a:txBody>
                    <a:bodyPr/>
                    <a:p>
                      <a:pPr algn="ctr" fontAlgn="ctr">
                        <a:lnSpc>
                          <a:spcPct val="300000"/>
                        </a:lnSpc>
                        <a:buNone/>
                      </a:pPr>
                      <a:r>
                        <a:rPr lang="zh-CN" altLang="en-US">
                          <a:solidFill>
                            <a:schemeClr val="bg1"/>
                          </a:solidFill>
                        </a:rPr>
                        <a:t>改进空间</a:t>
                      </a:r>
                      <a:endParaRPr lang="zh-CN" altLang="en-US">
                        <a:solidFill>
                          <a:schemeClr val="bg1"/>
                        </a:solidFill>
                      </a:endParaRPr>
                    </a:p>
                  </a:txBody>
                  <a:tcPr>
                    <a:noFill/>
                  </a:tcPr>
                </a:tc>
                <a:tc>
                  <a:txBody>
                    <a:bodyPr/>
                    <a:p>
                      <a:pPr>
                        <a:buNone/>
                      </a:pPr>
                      <a:r>
                        <a:rPr lang="zh-CN" altLang="en-US">
                          <a:solidFill>
                            <a:schemeClr val="bg1"/>
                          </a:solidFill>
                        </a:rPr>
                        <a:t>部分资源不支持在线预览</a:t>
                      </a:r>
                      <a:endParaRPr lang="zh-CN" altLang="en-US">
                        <a:solidFill>
                          <a:schemeClr val="bg1"/>
                        </a:solidFill>
                      </a:endParaRPr>
                    </a:p>
                    <a:p>
                      <a:pPr>
                        <a:buNone/>
                      </a:pPr>
                      <a:r>
                        <a:rPr lang="zh-CN" altLang="en-US">
                          <a:solidFill>
                            <a:schemeClr val="bg1"/>
                          </a:solidFill>
                        </a:rPr>
                        <a:t>外文资源较匮乏</a:t>
                      </a:r>
                      <a:endParaRPr lang="zh-CN" altLang="en-US">
                        <a:solidFill>
                          <a:schemeClr val="bg1"/>
                        </a:solidFill>
                      </a:endParaRPr>
                    </a:p>
                    <a:p>
                      <a:pPr>
                        <a:buNone/>
                      </a:pPr>
                      <a:r>
                        <a:rPr lang="zh-CN" altLang="en-US">
                          <a:solidFill>
                            <a:schemeClr val="bg1"/>
                          </a:solidFill>
                        </a:rPr>
                        <a:t>用户界面不够清晰</a:t>
                      </a:r>
                      <a:endParaRPr lang="zh-CN" altLang="en-US">
                        <a:solidFill>
                          <a:schemeClr val="bg1"/>
                        </a:solidFill>
                      </a:endParaRPr>
                    </a:p>
                    <a:p>
                      <a:pPr>
                        <a:buNone/>
                      </a:pPr>
                      <a:r>
                        <a:rPr lang="zh-CN" altLang="en-US">
                          <a:solidFill>
                            <a:schemeClr val="bg1"/>
                          </a:solidFill>
                        </a:rPr>
                        <a:t>收费欠合理</a:t>
                      </a:r>
                      <a:endParaRPr lang="zh-CN" altLang="en-US">
                        <a:solidFill>
                          <a:schemeClr val="bg1"/>
                        </a:solidFill>
                      </a:endParaRPr>
                    </a:p>
                  </a:txBody>
                  <a:tcPr>
                    <a:noFill/>
                  </a:tcPr>
                </a:tc>
                <a:tc>
                  <a:txBody>
                    <a:bodyPr/>
                    <a:p>
                      <a:pPr>
                        <a:buNone/>
                      </a:pPr>
                      <a:r>
                        <a:rPr lang="zh-CN" altLang="en-US">
                          <a:solidFill>
                            <a:schemeClr val="bg1"/>
                          </a:solidFill>
                        </a:rPr>
                        <a:t>需要使用VPN，访问不便。</a:t>
                      </a:r>
                      <a:endParaRPr lang="zh-CN" altLang="en-US">
                        <a:solidFill>
                          <a:schemeClr val="bg1"/>
                        </a:solidFill>
                      </a:endParaRPr>
                    </a:p>
                  </a:txBody>
                  <a:tcPr>
                    <a:noFill/>
                  </a:tcPr>
                </a:tc>
              </a:tr>
            </a:tbl>
          </a:graphicData>
        </a:graphic>
      </p:graphicFrame>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5" name="Group 7"/>
          <p:cNvGrpSpPr/>
          <p:nvPr>
            <p:custDataLst>
              <p:tags r:id="rId1"/>
            </p:custDataLst>
          </p:nvPr>
        </p:nvGrpSpPr>
        <p:grpSpPr bwMode="auto">
          <a:xfrm>
            <a:off x="3307147" y="1494110"/>
            <a:ext cx="619761" cy="619761"/>
            <a:chOff x="0" y="0"/>
            <a:chExt cx="975" cy="975"/>
          </a:xfrm>
        </p:grpSpPr>
        <p:sp>
          <p:nvSpPr>
            <p:cNvPr id="7176" name="空心弧 50"/>
            <p:cNvSpPr/>
            <p:nvPr>
              <p:custDataLst>
                <p:tags r:id="rId2"/>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dirty="0">
                <a:solidFill>
                  <a:schemeClr val="bg1"/>
                </a:solidFill>
                <a:sym typeface="Arial" panose="020B0604020202020204" pitchFamily="34" charset="0"/>
              </a:endParaRPr>
            </a:p>
          </p:txBody>
        </p:sp>
        <p:sp>
          <p:nvSpPr>
            <p:cNvPr id="7177" name="文本框 2"/>
            <p:cNvSpPr txBox="1">
              <a:spLocks noChangeArrowheads="1"/>
            </p:cNvSpPr>
            <p:nvPr>
              <p:custDataLst>
                <p:tags r:id="rId3"/>
              </p:custDataLst>
            </p:nvPr>
          </p:nvSpPr>
          <p:spPr bwMode="auto">
            <a:xfrm>
              <a:off x="182" y="26"/>
              <a:ext cx="609" cy="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dirty="0">
                  <a:solidFill>
                    <a:schemeClr val="bg1"/>
                  </a:solidFill>
                  <a:latin typeface="+mn-lt"/>
                  <a:ea typeface="+mn-ea"/>
                  <a:sym typeface="Arial" panose="020B0604020202020204" pitchFamily="34" charset="0"/>
                </a:rPr>
                <a:t>1</a:t>
              </a:r>
              <a:endParaRPr lang="en-US" sz="3200" dirty="0">
                <a:solidFill>
                  <a:schemeClr val="bg1"/>
                </a:solidFill>
                <a:latin typeface="+mn-lt"/>
                <a:ea typeface="+mn-ea"/>
                <a:sym typeface="Arial" panose="020B0604020202020204" pitchFamily="34" charset="0"/>
              </a:endParaRPr>
            </a:p>
          </p:txBody>
        </p:sp>
      </p:grpSp>
      <p:grpSp>
        <p:nvGrpSpPr>
          <p:cNvPr id="7178" name="Group 10"/>
          <p:cNvGrpSpPr/>
          <p:nvPr>
            <p:custDataLst>
              <p:tags r:id="rId4"/>
            </p:custDataLst>
          </p:nvPr>
        </p:nvGrpSpPr>
        <p:grpSpPr bwMode="auto">
          <a:xfrm>
            <a:off x="3307147" y="3223177"/>
            <a:ext cx="619761" cy="619761"/>
            <a:chOff x="0" y="0"/>
            <a:chExt cx="975" cy="975"/>
          </a:xfrm>
        </p:grpSpPr>
        <p:sp>
          <p:nvSpPr>
            <p:cNvPr id="7179" name="空心弧 51"/>
            <p:cNvSpPr/>
            <p:nvPr>
              <p:custDataLst>
                <p:tags r:id="rId5"/>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7180" name="文本框 52"/>
            <p:cNvSpPr txBox="1">
              <a:spLocks noChangeArrowheads="1"/>
            </p:cNvSpPr>
            <p:nvPr>
              <p:custDataLst>
                <p:tags r:id="rId6"/>
              </p:custDataLst>
            </p:nvPr>
          </p:nvSpPr>
          <p:spPr bwMode="auto">
            <a:xfrm>
              <a:off x="182" y="26"/>
              <a:ext cx="609" cy="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dirty="0">
                  <a:solidFill>
                    <a:schemeClr val="bg1"/>
                  </a:solidFill>
                  <a:latin typeface="+mn-lt"/>
                  <a:ea typeface="+mn-ea"/>
                  <a:sym typeface="Arial" panose="020B0604020202020204" pitchFamily="34" charset="0"/>
                </a:rPr>
                <a:t>2</a:t>
              </a:r>
              <a:endParaRPr lang="en-US" sz="3200" dirty="0">
                <a:solidFill>
                  <a:schemeClr val="bg1"/>
                </a:solidFill>
                <a:latin typeface="+mn-lt"/>
                <a:ea typeface="+mn-ea"/>
                <a:sym typeface="Arial" panose="020B0604020202020204" pitchFamily="34" charset="0"/>
              </a:endParaRPr>
            </a:p>
          </p:txBody>
        </p:sp>
      </p:grpSp>
      <p:grpSp>
        <p:nvGrpSpPr>
          <p:cNvPr id="7181" name="Group 13"/>
          <p:cNvGrpSpPr/>
          <p:nvPr>
            <p:custDataLst>
              <p:tags r:id="rId7"/>
            </p:custDataLst>
          </p:nvPr>
        </p:nvGrpSpPr>
        <p:grpSpPr bwMode="auto">
          <a:xfrm>
            <a:off x="3307147" y="4898268"/>
            <a:ext cx="619125" cy="617538"/>
            <a:chOff x="0" y="0"/>
            <a:chExt cx="974" cy="974"/>
          </a:xfrm>
        </p:grpSpPr>
        <p:sp>
          <p:nvSpPr>
            <p:cNvPr id="7182" name="空心弧 53"/>
            <p:cNvSpPr/>
            <p:nvPr>
              <p:custDataLst>
                <p:tags r:id="rId8"/>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7183" name="文本框 54"/>
            <p:cNvSpPr txBox="1">
              <a:spLocks noChangeArrowheads="1"/>
            </p:cNvSpPr>
            <p:nvPr>
              <p:custDataLst>
                <p:tags r:id="rId9"/>
              </p:custDataLst>
            </p:nvPr>
          </p:nvSpPr>
          <p:spPr bwMode="auto">
            <a:xfrm>
              <a:off x="237" y="30"/>
              <a:ext cx="500" cy="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7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a:solidFill>
                    <a:schemeClr val="bg1"/>
                  </a:solidFill>
                  <a:latin typeface="+mn-lt"/>
                  <a:ea typeface="+mn-ea"/>
                  <a:sym typeface="Arial" panose="020B0604020202020204" pitchFamily="34" charset="0"/>
                </a:rPr>
                <a:t>3</a:t>
              </a:r>
              <a:endParaRPr lang="en-US" sz="3200">
                <a:solidFill>
                  <a:schemeClr val="bg1"/>
                </a:solidFill>
                <a:latin typeface="+mn-lt"/>
                <a:ea typeface="+mn-ea"/>
                <a:sym typeface="Arial" panose="020B0604020202020204" pitchFamily="34" charset="0"/>
              </a:endParaRPr>
            </a:p>
          </p:txBody>
        </p:sp>
      </p:grpSp>
      <p:sp>
        <p:nvSpPr>
          <p:cNvPr id="3" name="文本框 2"/>
          <p:cNvSpPr txBox="1"/>
          <p:nvPr>
            <p:custDataLst>
              <p:tags r:id="rId10"/>
            </p:custDataLst>
          </p:nvPr>
        </p:nvSpPr>
        <p:spPr>
          <a:xfrm>
            <a:off x="4279695" y="1433785"/>
            <a:ext cx="6865936"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a:solidFill>
                  <a:schemeClr val="bg2"/>
                </a:solidFill>
                <a:latin typeface="+mj-lt"/>
                <a:ea typeface="+mj-ea"/>
                <a:cs typeface="+mj-cs"/>
                <a:sym typeface="Arial" panose="020B0604020202020204" pitchFamily="34" charset="0"/>
              </a:defRPr>
            </a:lvl1pPr>
            <a:lvl2pPr marL="742950" indent="-285750" eaLnBrk="0" hangingPunct="0">
              <a:spcBef>
                <a:spcPct val="20000"/>
              </a:spcBef>
              <a:buChar char="–"/>
              <a:defRPr sz="2800">
                <a:latin typeface="+mn-lt"/>
                <a:ea typeface="宋体" panose="02010600030101010101" pitchFamily="2" charset="-122"/>
                <a:sym typeface="Arial" panose="020B0604020202020204" pitchFamily="34" charset="0"/>
              </a:defRPr>
            </a:lvl2pPr>
            <a:lvl3pPr marL="1143000" indent="-228600" eaLnBrk="0" hangingPunct="0">
              <a:spcBef>
                <a:spcPct val="20000"/>
              </a:spcBef>
              <a:buChar char="•"/>
              <a:defRPr sz="2400">
                <a:latin typeface="+mn-lt"/>
                <a:ea typeface="宋体" panose="02010600030101010101" pitchFamily="2" charset="-122"/>
                <a:sym typeface="Arial" panose="020B0604020202020204" pitchFamily="34" charset="0"/>
              </a:defRPr>
            </a:lvl3pPr>
            <a:lvl4pPr marL="1600200" indent="-228600" eaLnBrk="0" hangingPunct="0">
              <a:spcBef>
                <a:spcPct val="20000"/>
              </a:spcBef>
              <a:buChar char="–"/>
              <a:defRPr sz="2000">
                <a:latin typeface="+mn-lt"/>
                <a:ea typeface="宋体" panose="02010600030101010101" pitchFamily="2" charset="-122"/>
                <a:sym typeface="Arial" panose="020B0604020202020204" pitchFamily="34" charset="0"/>
              </a:defRPr>
            </a:lvl4pPr>
            <a:lvl5pPr marL="2057400" indent="-228600" eaLnBrk="0" hangingPunct="0">
              <a:spcBef>
                <a:spcPct val="20000"/>
              </a:spcBef>
              <a:buChar char="»"/>
              <a:defRPr sz="200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用户视角</a:t>
            </a:r>
            <a:endParaRPr lang="zh-CN" altLang="en-US">
              <a:solidFill>
                <a:schemeClr val="tx1"/>
              </a:solidFill>
            </a:endParaRPr>
          </a:p>
        </p:txBody>
      </p:sp>
      <p:sp>
        <p:nvSpPr>
          <p:cNvPr id="4" name="文本框 3"/>
          <p:cNvSpPr txBox="1"/>
          <p:nvPr>
            <p:custDataLst>
              <p:tags r:id="rId11"/>
            </p:custDataLst>
          </p:nvPr>
        </p:nvSpPr>
        <p:spPr>
          <a:xfrm>
            <a:off x="4280285" y="1998935"/>
            <a:ext cx="6865936" cy="110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zh-CN" altLang="en-US" sz="1600"/>
              <a:t>界面简洁友好，方便使用，各类功能的入口醒目；；资源覆盖广、更新快；检索能力强，形式丰富；建立基于热点和用户个性化定制的资源推荐机制；提供尽可能多且有价值的统计信息；支持部分资源收费，但是价格不宜过高，收费方式可采用积分制；支持资源在线预览；增加评论功能。</a:t>
            </a:r>
            <a:endParaRPr lang="zh-CN" altLang="en-US" sz="1600"/>
          </a:p>
        </p:txBody>
      </p:sp>
      <p:sp>
        <p:nvSpPr>
          <p:cNvPr id="5" name="文本框 4"/>
          <p:cNvSpPr txBox="1"/>
          <p:nvPr>
            <p:custDataLst>
              <p:tags r:id="rId12"/>
            </p:custDataLst>
          </p:nvPr>
        </p:nvSpPr>
        <p:spPr>
          <a:xfrm>
            <a:off x="4280285" y="3178725"/>
            <a:ext cx="6865936"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b="0">
                <a:solidFill>
                  <a:schemeClr val="bg2"/>
                </a:solidFill>
                <a:latin typeface="+mj-lt"/>
                <a:ea typeface="+mj-ea"/>
                <a:cs typeface="+mj-cs"/>
                <a:sym typeface="Arial" panose="020B0604020202020204" pitchFamily="34" charset="0"/>
              </a:defRPr>
            </a:lvl1pPr>
            <a:lvl2pPr indent="0" eaLnBrk="0" hangingPunct="0">
              <a:spcBef>
                <a:spcPct val="20000"/>
              </a:spcBef>
              <a:buNone/>
              <a:defRPr sz="1800" b="0">
                <a:latin typeface="+mn-lt"/>
                <a:ea typeface="宋体" panose="02010600030101010101" pitchFamily="2" charset="-122"/>
                <a:sym typeface="Arial" panose="020B0604020202020204" pitchFamily="34" charset="0"/>
              </a:defRPr>
            </a:lvl2pPr>
            <a:lvl3pPr indent="0" eaLnBrk="0" hangingPunct="0">
              <a:spcBef>
                <a:spcPct val="20000"/>
              </a:spcBef>
              <a:buNone/>
              <a:defRPr sz="1800" b="0">
                <a:latin typeface="+mn-lt"/>
                <a:ea typeface="宋体" panose="02010600030101010101" pitchFamily="2" charset="-122"/>
                <a:sym typeface="Arial" panose="020B0604020202020204" pitchFamily="34" charset="0"/>
              </a:defRPr>
            </a:lvl3pPr>
            <a:lvl4pPr indent="0" eaLnBrk="0" hangingPunct="0">
              <a:spcBef>
                <a:spcPct val="20000"/>
              </a:spcBef>
              <a:buNone/>
              <a:defRPr sz="1800" b="0">
                <a:latin typeface="+mn-lt"/>
                <a:ea typeface="宋体" panose="02010600030101010101" pitchFamily="2" charset="-122"/>
                <a:sym typeface="Arial" panose="020B0604020202020204" pitchFamily="34" charset="0"/>
              </a:defRPr>
            </a:lvl4pPr>
            <a:lvl5pPr indent="0" eaLnBrk="0" hangingPunct="0">
              <a:spcBef>
                <a:spcPct val="20000"/>
              </a:spcBef>
              <a:buNone/>
              <a:defRPr sz="1800" b="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专家视角</a:t>
            </a:r>
            <a:endParaRPr lang="zh-CN" altLang="en-US">
              <a:solidFill>
                <a:schemeClr val="tx1"/>
              </a:solidFill>
            </a:endParaRPr>
          </a:p>
        </p:txBody>
      </p:sp>
      <p:sp>
        <p:nvSpPr>
          <p:cNvPr id="6" name="文本框 5"/>
          <p:cNvSpPr txBox="1"/>
          <p:nvPr>
            <p:custDataLst>
              <p:tags r:id="rId13"/>
            </p:custDataLst>
          </p:nvPr>
        </p:nvSpPr>
        <p:spPr>
          <a:xfrm>
            <a:off x="4280285" y="3667676"/>
            <a:ext cx="6865936" cy="1100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fontScale="80000"/>
          </a:bodyPr>
          <a:lstStyle>
            <a:defPPr>
              <a:defRPr lang="zh-CN"/>
            </a:defPPr>
            <a:lvl1pPr>
              <a:defRPr>
                <a:solidFill>
                  <a:schemeClr val="bg2"/>
                </a:solidFill>
                <a:latin typeface="+mn-lt"/>
                <a:ea typeface="+mn-ea"/>
              </a:defRPr>
            </a:lvl1pPr>
          </a:lstStyle>
          <a:p>
            <a:r>
              <a:rPr lang="en-US" altLang="zh-CN"/>
              <a:t>涉及到个人隐私或无法从公开渠道获取的信息应当由科技专家自身维护；平台应能帮助科技专家搜集并整理专家公开的学术成果；专家有选择信息被展示和不被展示的权力；科技专家个人主页的展示内容可参考北航教师个人主页系统；</a:t>
            </a:r>
            <a:r>
              <a:rPr lang="en-US" altLang="zh-CN">
                <a:sym typeface="+mn-ea"/>
              </a:rPr>
              <a:t>当前学术资源共享平台的部分统计分析数据存在水分，例如引用次数、专家关系网络等，参考价值不大。</a:t>
            </a:r>
            <a:endParaRPr lang="en-US" altLang="zh-CN"/>
          </a:p>
        </p:txBody>
      </p:sp>
      <p:sp>
        <p:nvSpPr>
          <p:cNvPr id="7" name="文本框 6"/>
          <p:cNvSpPr txBox="1"/>
          <p:nvPr>
            <p:custDataLst>
              <p:tags r:id="rId14"/>
            </p:custDataLst>
          </p:nvPr>
        </p:nvSpPr>
        <p:spPr>
          <a:xfrm>
            <a:off x="4279695" y="4847469"/>
            <a:ext cx="6865936"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a:solidFill>
                  <a:schemeClr val="bg2"/>
                </a:solidFill>
                <a:latin typeface="+mj-lt"/>
                <a:ea typeface="+mj-ea"/>
                <a:cs typeface="+mj-cs"/>
                <a:sym typeface="Arial" panose="020B0604020202020204" pitchFamily="34" charset="0"/>
              </a:defRPr>
            </a:lvl1pPr>
            <a:lvl2pPr marL="742950" indent="-285750" eaLnBrk="0" hangingPunct="0">
              <a:spcBef>
                <a:spcPct val="20000"/>
              </a:spcBef>
              <a:buChar char="–"/>
              <a:defRPr sz="2800">
                <a:latin typeface="+mn-lt"/>
                <a:ea typeface="宋体" panose="02010600030101010101" pitchFamily="2" charset="-122"/>
                <a:sym typeface="Arial" panose="020B0604020202020204" pitchFamily="34" charset="0"/>
              </a:defRPr>
            </a:lvl2pPr>
            <a:lvl3pPr marL="1143000" indent="-228600" eaLnBrk="0" hangingPunct="0">
              <a:spcBef>
                <a:spcPct val="20000"/>
              </a:spcBef>
              <a:buChar char="•"/>
              <a:defRPr sz="2400">
                <a:latin typeface="+mn-lt"/>
                <a:ea typeface="宋体" panose="02010600030101010101" pitchFamily="2" charset="-122"/>
                <a:sym typeface="Arial" panose="020B0604020202020204" pitchFamily="34" charset="0"/>
              </a:defRPr>
            </a:lvl3pPr>
            <a:lvl4pPr marL="1600200" indent="-228600" eaLnBrk="0" hangingPunct="0">
              <a:spcBef>
                <a:spcPct val="20000"/>
              </a:spcBef>
              <a:buChar char="–"/>
              <a:defRPr sz="2000">
                <a:latin typeface="+mn-lt"/>
                <a:ea typeface="宋体" panose="02010600030101010101" pitchFamily="2" charset="-122"/>
                <a:sym typeface="Arial" panose="020B0604020202020204" pitchFamily="34" charset="0"/>
              </a:defRPr>
            </a:lvl4pPr>
            <a:lvl5pPr marL="2057400" indent="-228600" eaLnBrk="0" hangingPunct="0">
              <a:spcBef>
                <a:spcPct val="20000"/>
              </a:spcBef>
              <a:buChar char="»"/>
              <a:defRPr sz="200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管理视角</a:t>
            </a:r>
            <a:endParaRPr lang="zh-CN" altLang="en-US">
              <a:solidFill>
                <a:schemeClr val="tx1"/>
              </a:solidFill>
            </a:endParaRPr>
          </a:p>
        </p:txBody>
      </p:sp>
      <p:sp>
        <p:nvSpPr>
          <p:cNvPr id="8" name="文本框 7"/>
          <p:cNvSpPr txBox="1"/>
          <p:nvPr>
            <p:custDataLst>
              <p:tags r:id="rId15"/>
            </p:custDataLst>
          </p:nvPr>
        </p:nvSpPr>
        <p:spPr>
          <a:xfrm>
            <a:off x="4280285" y="5334832"/>
            <a:ext cx="6865936" cy="110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fontScale="70000"/>
          </a:bodyPr>
          <a:lstStyle>
            <a:defPPr>
              <a:defRPr lang="zh-CN"/>
            </a:defPPr>
            <a:lvl1pPr>
              <a:defRPr>
                <a:solidFill>
                  <a:schemeClr val="bg2"/>
                </a:solidFill>
                <a:latin typeface="+mn-lt"/>
                <a:ea typeface="+mn-ea"/>
              </a:defRPr>
            </a:lvl1pPr>
          </a:lstStyle>
          <a:p>
            <a:pPr algn="l"/>
            <a:r>
              <a:rPr lang="en-US" altLang="zh-CN"/>
              <a:t>定期统计更新网站的信息，包括热点领域、专家信息、各类信息浏览量、资源下载量，以及各类图表等；可以对具有不当行为的用户采取惩罚措施，例如对恶意注册的账号进行删除；维护网站的稳定、可靠、高质量，审查用户行为、审查资源、审查专家资格，对不具备专家资格的用户或低质量内容应当予以剔除；d.管理平台应简单便捷，鲁棒性高。</a:t>
            </a:r>
            <a:endParaRPr lang="en-US" altLang="zh-CN"/>
          </a:p>
        </p:txBody>
      </p:sp>
      <p:grpSp>
        <p:nvGrpSpPr>
          <p:cNvPr id="20" name="组合 19"/>
          <p:cNvGrpSpPr/>
          <p:nvPr>
            <p:custDataLst>
              <p:tags r:id="rId16"/>
            </p:custDataLst>
          </p:nvPr>
        </p:nvGrpSpPr>
        <p:grpSpPr>
          <a:xfrm>
            <a:off x="160020" y="159932"/>
            <a:ext cx="982277" cy="630643"/>
            <a:chOff x="160020" y="320040"/>
            <a:chExt cx="2537460" cy="1629103"/>
          </a:xfrm>
        </p:grpSpPr>
        <p:sp>
          <p:nvSpPr>
            <p:cNvPr id="21" name="等腰三角形 20"/>
            <p:cNvSpPr/>
            <p:nvPr>
              <p:custDataLst>
                <p:tags r:id="rId17"/>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custDataLst>
                <p:tags r:id="rId18"/>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custDataLst>
                <p:tags r:id="rId19"/>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任意多边形: 形状 23"/>
          <p:cNvSpPr/>
          <p:nvPr>
            <p:custDataLst>
              <p:tags r:id="rId20"/>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21"/>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访谈结果汇总</a:t>
            </a:r>
            <a:endParaRPr lang="zh-CN" altLang="en-US" sz="2800"/>
          </a:p>
        </p:txBody>
      </p:sp>
    </p:spTree>
    <p:custDataLst>
      <p:tags r:id="rId2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00" name="Group 8"/>
          <p:cNvGrpSpPr/>
          <p:nvPr>
            <p:custDataLst>
              <p:tags r:id="rId1"/>
            </p:custDataLst>
          </p:nvPr>
        </p:nvGrpSpPr>
        <p:grpSpPr bwMode="auto">
          <a:xfrm>
            <a:off x="3408615" y="5319803"/>
            <a:ext cx="619125" cy="619125"/>
            <a:chOff x="0" y="0"/>
            <a:chExt cx="974" cy="974"/>
          </a:xfrm>
        </p:grpSpPr>
        <p:sp>
          <p:nvSpPr>
            <p:cNvPr id="8201" name="空心弧 53"/>
            <p:cNvSpPr/>
            <p:nvPr>
              <p:custDataLst>
                <p:tags r:id="rId2"/>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8202" name="文本框 54"/>
            <p:cNvSpPr txBox="1">
              <a:spLocks noChangeArrowheads="1"/>
            </p:cNvSpPr>
            <p:nvPr>
              <p:custDataLst>
                <p:tags r:id="rId3"/>
              </p:custDataLst>
            </p:nvPr>
          </p:nvSpPr>
          <p:spPr bwMode="auto">
            <a:xfrm>
              <a:off x="237" y="30"/>
              <a:ext cx="500" cy="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7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dirty="0">
                  <a:solidFill>
                    <a:schemeClr val="bg1"/>
                  </a:solidFill>
                  <a:latin typeface="+mn-lt"/>
                  <a:ea typeface="+mn-ea"/>
                  <a:sym typeface="Arial" panose="020B0604020202020204" pitchFamily="34" charset="0"/>
                </a:rPr>
                <a:t>4</a:t>
              </a:r>
              <a:endParaRPr lang="zh-CN" altLang="en-US" sz="3200" dirty="0">
                <a:solidFill>
                  <a:schemeClr val="bg1"/>
                </a:solidFill>
                <a:latin typeface="+mn-lt"/>
                <a:ea typeface="+mn-ea"/>
                <a:sym typeface="Arial" panose="020B0604020202020204" pitchFamily="34" charset="0"/>
              </a:endParaRPr>
            </a:p>
          </p:txBody>
        </p:sp>
      </p:grpSp>
      <p:grpSp>
        <p:nvGrpSpPr>
          <p:cNvPr id="8203" name="Group 11"/>
          <p:cNvGrpSpPr/>
          <p:nvPr>
            <p:custDataLst>
              <p:tags r:id="rId4"/>
            </p:custDataLst>
          </p:nvPr>
        </p:nvGrpSpPr>
        <p:grpSpPr bwMode="auto">
          <a:xfrm>
            <a:off x="3408615" y="1214528"/>
            <a:ext cx="619761" cy="619761"/>
            <a:chOff x="0" y="0"/>
            <a:chExt cx="975" cy="975"/>
          </a:xfrm>
        </p:grpSpPr>
        <p:sp>
          <p:nvSpPr>
            <p:cNvPr id="8204" name="空心弧 50"/>
            <p:cNvSpPr/>
            <p:nvPr>
              <p:custDataLst>
                <p:tags r:id="rId5"/>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8205" name="文本框 2"/>
            <p:cNvSpPr txBox="1">
              <a:spLocks noChangeArrowheads="1"/>
            </p:cNvSpPr>
            <p:nvPr>
              <p:custDataLst>
                <p:tags r:id="rId6"/>
              </p:custDataLst>
            </p:nvPr>
          </p:nvSpPr>
          <p:spPr bwMode="auto">
            <a:xfrm>
              <a:off x="182" y="26"/>
              <a:ext cx="609" cy="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a:solidFill>
                    <a:schemeClr val="bg1"/>
                  </a:solidFill>
                  <a:latin typeface="+mn-lt"/>
                  <a:ea typeface="+mn-ea"/>
                  <a:sym typeface="Arial" panose="020B0604020202020204" pitchFamily="34" charset="0"/>
                </a:rPr>
                <a:t>1</a:t>
              </a:r>
              <a:endParaRPr lang="en-US" sz="3200">
                <a:solidFill>
                  <a:schemeClr val="bg1"/>
                </a:solidFill>
                <a:latin typeface="+mn-lt"/>
                <a:ea typeface="+mn-ea"/>
                <a:sym typeface="Arial" panose="020B0604020202020204" pitchFamily="34" charset="0"/>
              </a:endParaRPr>
            </a:p>
          </p:txBody>
        </p:sp>
      </p:grpSp>
      <p:grpSp>
        <p:nvGrpSpPr>
          <p:cNvPr id="8206" name="Group 14"/>
          <p:cNvGrpSpPr/>
          <p:nvPr>
            <p:custDataLst>
              <p:tags r:id="rId7"/>
            </p:custDataLst>
          </p:nvPr>
        </p:nvGrpSpPr>
        <p:grpSpPr bwMode="auto">
          <a:xfrm>
            <a:off x="3408615" y="2582953"/>
            <a:ext cx="619761" cy="619761"/>
            <a:chOff x="0" y="0"/>
            <a:chExt cx="975" cy="975"/>
          </a:xfrm>
        </p:grpSpPr>
        <p:sp>
          <p:nvSpPr>
            <p:cNvPr id="8207" name="空心弧 51"/>
            <p:cNvSpPr/>
            <p:nvPr>
              <p:custDataLst>
                <p:tags r:id="rId8"/>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8208" name="文本框 52"/>
            <p:cNvSpPr txBox="1">
              <a:spLocks noChangeArrowheads="1"/>
            </p:cNvSpPr>
            <p:nvPr>
              <p:custDataLst>
                <p:tags r:id="rId9"/>
              </p:custDataLst>
            </p:nvPr>
          </p:nvSpPr>
          <p:spPr bwMode="auto">
            <a:xfrm>
              <a:off x="182" y="26"/>
              <a:ext cx="609" cy="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a:solidFill>
                    <a:schemeClr val="bg1"/>
                  </a:solidFill>
                  <a:latin typeface="+mn-lt"/>
                  <a:ea typeface="+mn-ea"/>
                  <a:sym typeface="Arial" panose="020B0604020202020204" pitchFamily="34" charset="0"/>
                </a:rPr>
                <a:t>2</a:t>
              </a:r>
              <a:endParaRPr lang="en-US" sz="3200">
                <a:solidFill>
                  <a:schemeClr val="bg1"/>
                </a:solidFill>
                <a:latin typeface="+mn-lt"/>
                <a:ea typeface="+mn-ea"/>
                <a:sym typeface="Arial" panose="020B0604020202020204" pitchFamily="34" charset="0"/>
              </a:endParaRPr>
            </a:p>
          </p:txBody>
        </p:sp>
      </p:grpSp>
      <p:grpSp>
        <p:nvGrpSpPr>
          <p:cNvPr id="8209" name="Group 17"/>
          <p:cNvGrpSpPr/>
          <p:nvPr>
            <p:custDataLst>
              <p:tags r:id="rId10"/>
            </p:custDataLst>
          </p:nvPr>
        </p:nvGrpSpPr>
        <p:grpSpPr bwMode="auto">
          <a:xfrm>
            <a:off x="3408615" y="3951378"/>
            <a:ext cx="619125" cy="619125"/>
            <a:chOff x="0" y="0"/>
            <a:chExt cx="974" cy="974"/>
          </a:xfrm>
        </p:grpSpPr>
        <p:sp>
          <p:nvSpPr>
            <p:cNvPr id="8210" name="空心弧 53"/>
            <p:cNvSpPr/>
            <p:nvPr>
              <p:custDataLst>
                <p:tags r:id="rId11"/>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8211" name="文本框 54"/>
            <p:cNvSpPr txBox="1">
              <a:spLocks noChangeArrowheads="1"/>
            </p:cNvSpPr>
            <p:nvPr>
              <p:custDataLst>
                <p:tags r:id="rId12"/>
              </p:custDataLst>
            </p:nvPr>
          </p:nvSpPr>
          <p:spPr bwMode="auto">
            <a:xfrm>
              <a:off x="237" y="30"/>
              <a:ext cx="500" cy="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7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dirty="0">
                  <a:solidFill>
                    <a:schemeClr val="bg1"/>
                  </a:solidFill>
                  <a:latin typeface="+mn-lt"/>
                  <a:ea typeface="+mn-ea"/>
                  <a:sym typeface="Arial" panose="020B0604020202020204" pitchFamily="34" charset="0"/>
                </a:rPr>
                <a:t>3</a:t>
              </a:r>
              <a:endParaRPr lang="en-US" sz="3200" dirty="0">
                <a:solidFill>
                  <a:schemeClr val="bg1"/>
                </a:solidFill>
                <a:latin typeface="+mn-lt"/>
                <a:ea typeface="+mn-ea"/>
                <a:sym typeface="Arial" panose="020B0604020202020204" pitchFamily="34" charset="0"/>
              </a:endParaRPr>
            </a:p>
          </p:txBody>
        </p:sp>
      </p:grpSp>
      <p:sp>
        <p:nvSpPr>
          <p:cNvPr id="6" name="文本框 5"/>
          <p:cNvSpPr txBox="1"/>
          <p:nvPr>
            <p:custDataLst>
              <p:tags r:id="rId13"/>
            </p:custDataLst>
          </p:nvPr>
        </p:nvSpPr>
        <p:spPr>
          <a:xfrm>
            <a:off x="4364290" y="1149439"/>
            <a:ext cx="696222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fontScale="90000" lnSpcReduction="10000"/>
          </a:bodyPr>
          <a:lstStyle>
            <a:defPPr>
              <a:defRPr lang="zh-CN"/>
            </a:defPPr>
            <a:lvl1pPr marL="17780" indent="-17780">
              <a:lnSpc>
                <a:spcPct val="90000"/>
              </a:lnSpc>
              <a:spcBef>
                <a:spcPct val="20000"/>
              </a:spcBef>
              <a:buNone/>
              <a:defRPr sz="2000" b="0">
                <a:solidFill>
                  <a:schemeClr val="bg2"/>
                </a:solidFill>
                <a:latin typeface="+mj-lt"/>
                <a:ea typeface="+mj-ea"/>
                <a:cs typeface="+mj-cs"/>
              </a:defRPr>
            </a:lvl1pPr>
            <a:lvl2pPr indent="0" eaLnBrk="0" hangingPunct="0">
              <a:spcBef>
                <a:spcPct val="20000"/>
              </a:spcBef>
              <a:buNone/>
              <a:defRPr sz="1800" b="0">
                <a:latin typeface="+mn-lt"/>
                <a:ea typeface="宋体" panose="02010600030101010101" pitchFamily="2" charset="-122"/>
              </a:defRPr>
            </a:lvl2pPr>
            <a:lvl3pPr indent="0" eaLnBrk="0" hangingPunct="0">
              <a:spcBef>
                <a:spcPct val="20000"/>
              </a:spcBef>
              <a:buNone/>
              <a:defRPr sz="1800" b="0">
                <a:latin typeface="+mn-lt"/>
                <a:ea typeface="宋体" panose="02010600030101010101" pitchFamily="2" charset="-122"/>
              </a:defRPr>
            </a:lvl3pPr>
            <a:lvl4pPr indent="0" eaLnBrk="0" hangingPunct="0">
              <a:spcBef>
                <a:spcPct val="20000"/>
              </a:spcBef>
              <a:buNone/>
              <a:defRPr sz="1800" b="0">
                <a:latin typeface="+mn-lt"/>
                <a:ea typeface="宋体" panose="02010600030101010101" pitchFamily="2" charset="-122"/>
              </a:defRPr>
            </a:lvl4pPr>
            <a:lvl5pPr indent="0" eaLnBrk="0" hangingPunct="0">
              <a:spcBef>
                <a:spcPct val="20000"/>
              </a:spcBef>
              <a:buNone/>
              <a:defRPr sz="1800" b="0">
                <a:latin typeface="+mn-lt"/>
                <a:ea typeface="宋体" panose="02010600030101010101" pitchFamily="2" charset="-122"/>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a:solidFill>
                  <a:schemeClr val="tx1"/>
                </a:solidFill>
              </a:rPr>
              <a:t>统计分析信息</a:t>
            </a:r>
            <a:endParaRPr lang="en-US" altLang="zh-CN">
              <a:solidFill>
                <a:schemeClr val="tx1"/>
              </a:solidFill>
            </a:endParaRPr>
          </a:p>
        </p:txBody>
      </p:sp>
      <p:sp>
        <p:nvSpPr>
          <p:cNvPr id="7" name="文本框 6"/>
          <p:cNvSpPr txBox="1"/>
          <p:nvPr>
            <p:custDataLst>
              <p:tags r:id="rId14"/>
            </p:custDataLst>
          </p:nvPr>
        </p:nvSpPr>
        <p:spPr>
          <a:xfrm>
            <a:off x="4364290" y="1530440"/>
            <a:ext cx="6962227"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en-US" altLang="zh-CN"/>
              <a:t>普通用户和平台管理员认为其具有一定参考价值，而部分科技专家认为学术风气不正的现象影响了部分统计指标的客观性和功能性</a:t>
            </a:r>
            <a:endParaRPr lang="en-US" altLang="zh-CN"/>
          </a:p>
        </p:txBody>
      </p:sp>
      <p:sp>
        <p:nvSpPr>
          <p:cNvPr id="8" name="文本框 7"/>
          <p:cNvSpPr txBox="1"/>
          <p:nvPr>
            <p:custDataLst>
              <p:tags r:id="rId15"/>
            </p:custDataLst>
          </p:nvPr>
        </p:nvSpPr>
        <p:spPr>
          <a:xfrm>
            <a:off x="4357097" y="2517864"/>
            <a:ext cx="696222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fontScale="90000" lnSpcReduction="10000"/>
          </a:bodyPr>
          <a:lstStyle>
            <a:defPPr>
              <a:defRPr lang="zh-CN"/>
            </a:defPPr>
            <a:lvl1pPr marL="17780" indent="-17780">
              <a:lnSpc>
                <a:spcPct val="90000"/>
              </a:lnSpc>
              <a:spcBef>
                <a:spcPct val="20000"/>
              </a:spcBef>
              <a:buNone/>
              <a:defRPr sz="2000">
                <a:solidFill>
                  <a:schemeClr val="bg2"/>
                </a:solidFill>
                <a:latin typeface="+mj-lt"/>
                <a:ea typeface="+mj-ea"/>
                <a:cs typeface="+mj-cs"/>
              </a:defRPr>
            </a:lvl1pPr>
            <a:lvl2pPr marL="742950" indent="-285750" eaLnBrk="0" hangingPunct="0">
              <a:spcBef>
                <a:spcPct val="20000"/>
              </a:spcBef>
              <a:buChar char="–"/>
              <a:defRPr sz="2800">
                <a:latin typeface="+mn-lt"/>
                <a:ea typeface="宋体" panose="02010600030101010101" pitchFamily="2" charset="-122"/>
              </a:defRPr>
            </a:lvl2pPr>
            <a:lvl3pPr marL="1143000" indent="-228600" eaLnBrk="0" hangingPunct="0">
              <a:spcBef>
                <a:spcPct val="20000"/>
              </a:spcBef>
              <a:buChar char="•"/>
              <a:defRPr sz="2400">
                <a:latin typeface="+mn-lt"/>
                <a:ea typeface="宋体" panose="02010600030101010101" pitchFamily="2" charset="-122"/>
              </a:defRPr>
            </a:lvl3pPr>
            <a:lvl4pPr marL="1600200" indent="-228600" eaLnBrk="0" hangingPunct="0">
              <a:spcBef>
                <a:spcPct val="20000"/>
              </a:spcBef>
              <a:buChar char="–"/>
              <a:defRPr sz="2000">
                <a:latin typeface="+mn-lt"/>
                <a:ea typeface="宋体" panose="02010600030101010101" pitchFamily="2" charset="-122"/>
              </a:defRPr>
            </a:lvl4pPr>
            <a:lvl5pPr marL="2057400" indent="-228600" eaLnBrk="0" hangingPunct="0">
              <a:spcBef>
                <a:spcPct val="20000"/>
              </a:spcBef>
              <a:buChar char="»"/>
              <a:defRPr sz="2000">
                <a:latin typeface="+mn-lt"/>
                <a:ea typeface="宋体" panose="02010600030101010101" pitchFamily="2" charset="-122"/>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a:solidFill>
                  <a:schemeClr val="tx1"/>
                </a:solidFill>
              </a:rPr>
              <a:t>门户网站</a:t>
            </a:r>
            <a:endParaRPr lang="en-US" altLang="zh-CN">
              <a:solidFill>
                <a:schemeClr val="tx1"/>
              </a:solidFill>
            </a:endParaRPr>
          </a:p>
        </p:txBody>
      </p:sp>
      <p:sp>
        <p:nvSpPr>
          <p:cNvPr id="9" name="文本框 8"/>
          <p:cNvSpPr txBox="1"/>
          <p:nvPr>
            <p:custDataLst>
              <p:tags r:id="rId16"/>
            </p:custDataLst>
          </p:nvPr>
        </p:nvSpPr>
        <p:spPr>
          <a:xfrm>
            <a:off x="4364290" y="2898865"/>
            <a:ext cx="6962227"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en-US" altLang="zh-CN"/>
              <a:t>普通用户希望获取关于科技专家的更详细的信息，而科技专家认为部分信息触及隐私，不宜随意公开</a:t>
            </a:r>
            <a:endParaRPr lang="en-US" altLang="zh-CN"/>
          </a:p>
        </p:txBody>
      </p:sp>
      <p:sp>
        <p:nvSpPr>
          <p:cNvPr id="10" name="文本框 9"/>
          <p:cNvSpPr txBox="1"/>
          <p:nvPr>
            <p:custDataLst>
              <p:tags r:id="rId17"/>
            </p:custDataLst>
          </p:nvPr>
        </p:nvSpPr>
        <p:spPr>
          <a:xfrm>
            <a:off x="4357097" y="3884703"/>
            <a:ext cx="6962227"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fontScale="90000"/>
          </a:bodyPr>
          <a:lstStyle>
            <a:lvl1pPr marL="17780" indent="-17780">
              <a:lnSpc>
                <a:spcPct val="90000"/>
              </a:lnSpc>
              <a:spcBef>
                <a:spcPct val="20000"/>
              </a:spcBef>
              <a:buNone/>
              <a:defRPr sz="2000">
                <a:solidFill>
                  <a:schemeClr val="bg2"/>
                </a:solidFill>
                <a:latin typeface="+mj-lt"/>
                <a:ea typeface="+mj-ea"/>
                <a:cs typeface="+mj-cs"/>
                <a:sym typeface="Arial" panose="020B0604020202020204" pitchFamily="34" charset="0"/>
              </a:defRPr>
            </a:lvl1pPr>
            <a:lvl2pPr marL="742950" indent="-285750" eaLnBrk="0" hangingPunct="0">
              <a:spcBef>
                <a:spcPct val="20000"/>
              </a:spcBef>
              <a:buChar char="–"/>
              <a:defRPr sz="2800">
                <a:latin typeface="+mn-lt"/>
                <a:ea typeface="宋体" panose="02010600030101010101" pitchFamily="2" charset="-122"/>
                <a:sym typeface="Arial" panose="020B0604020202020204" pitchFamily="34" charset="0"/>
              </a:defRPr>
            </a:lvl2pPr>
            <a:lvl3pPr marL="1143000" indent="-228600" eaLnBrk="0" hangingPunct="0">
              <a:spcBef>
                <a:spcPct val="20000"/>
              </a:spcBef>
              <a:buChar char="•"/>
              <a:defRPr sz="2400">
                <a:latin typeface="+mn-lt"/>
                <a:ea typeface="宋体" panose="02010600030101010101" pitchFamily="2" charset="-122"/>
                <a:sym typeface="Arial" panose="020B0604020202020204" pitchFamily="34" charset="0"/>
              </a:defRPr>
            </a:lvl3pPr>
            <a:lvl4pPr marL="1600200" indent="-228600" eaLnBrk="0" hangingPunct="0">
              <a:spcBef>
                <a:spcPct val="20000"/>
              </a:spcBef>
              <a:buChar char="–"/>
              <a:defRPr sz="2000">
                <a:latin typeface="+mn-lt"/>
                <a:ea typeface="宋体" panose="02010600030101010101" pitchFamily="2" charset="-122"/>
                <a:sym typeface="Arial" panose="020B0604020202020204" pitchFamily="34" charset="0"/>
              </a:defRPr>
            </a:lvl4pPr>
            <a:lvl5pPr marL="2057400" indent="-228600" eaLnBrk="0" hangingPunct="0">
              <a:spcBef>
                <a:spcPct val="20000"/>
              </a:spcBef>
              <a:buChar char="»"/>
              <a:defRPr sz="200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资源收费</a:t>
            </a:r>
            <a:endParaRPr lang="zh-CN" altLang="en-US">
              <a:solidFill>
                <a:schemeClr val="tx1"/>
              </a:solidFill>
            </a:endParaRPr>
          </a:p>
        </p:txBody>
      </p:sp>
      <p:sp>
        <p:nvSpPr>
          <p:cNvPr id="11" name="文本框 10"/>
          <p:cNvSpPr txBox="1"/>
          <p:nvPr>
            <p:custDataLst>
              <p:tags r:id="rId18"/>
            </p:custDataLst>
          </p:nvPr>
        </p:nvSpPr>
        <p:spPr>
          <a:xfrm>
            <a:off x="4364290" y="4267289"/>
            <a:ext cx="6962227"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lnSpcReduction="10000"/>
          </a:bodyPr>
          <a:lstStyle>
            <a:defPPr>
              <a:defRPr lang="zh-CN"/>
            </a:defPPr>
            <a:lvl1pPr>
              <a:defRPr>
                <a:solidFill>
                  <a:schemeClr val="bg2"/>
                </a:solidFill>
                <a:latin typeface="+mn-lt"/>
                <a:ea typeface="+mn-ea"/>
              </a:defRPr>
            </a:lvl1pPr>
          </a:lstStyle>
          <a:p>
            <a:r>
              <a:rPr lang="en-US" altLang="zh-CN"/>
              <a:t>部分科技专家不赞成，认为平台的初衷即交流、分享，促进科技进步，故科技资源也应当遵循免费、开放的原则；而另一部分科技专家认为，学术成果属于个人劳动成果的一部分，应当适当收取费用</a:t>
            </a:r>
            <a:endParaRPr lang="en-US" altLang="zh-CN"/>
          </a:p>
        </p:txBody>
      </p:sp>
      <p:sp>
        <p:nvSpPr>
          <p:cNvPr id="12" name="文本框 11"/>
          <p:cNvSpPr txBox="1"/>
          <p:nvPr>
            <p:custDataLst>
              <p:tags r:id="rId19"/>
            </p:custDataLst>
          </p:nvPr>
        </p:nvSpPr>
        <p:spPr>
          <a:xfrm>
            <a:off x="4357097" y="5253127"/>
            <a:ext cx="696222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fontScale="90000" lnSpcReduction="10000"/>
          </a:bodyPr>
          <a:lstStyle>
            <a:lvl1pPr marL="17780" indent="-17780">
              <a:lnSpc>
                <a:spcPct val="90000"/>
              </a:lnSpc>
              <a:spcBef>
                <a:spcPct val="20000"/>
              </a:spcBef>
              <a:buNone/>
              <a:defRPr sz="2000">
                <a:solidFill>
                  <a:schemeClr val="bg2"/>
                </a:solidFill>
                <a:latin typeface="+mj-lt"/>
                <a:ea typeface="+mj-ea"/>
                <a:cs typeface="+mj-cs"/>
                <a:sym typeface="Arial" panose="020B0604020202020204" pitchFamily="34" charset="0"/>
              </a:defRPr>
            </a:lvl1pPr>
            <a:lvl2pPr marL="742950" indent="-285750" eaLnBrk="0" hangingPunct="0">
              <a:spcBef>
                <a:spcPct val="20000"/>
              </a:spcBef>
              <a:buChar char="–"/>
              <a:defRPr sz="2800">
                <a:latin typeface="+mn-lt"/>
                <a:ea typeface="宋体" panose="02010600030101010101" pitchFamily="2" charset="-122"/>
                <a:sym typeface="Arial" panose="020B0604020202020204" pitchFamily="34" charset="0"/>
              </a:defRPr>
            </a:lvl2pPr>
            <a:lvl3pPr marL="1143000" indent="-228600" eaLnBrk="0" hangingPunct="0">
              <a:spcBef>
                <a:spcPct val="20000"/>
              </a:spcBef>
              <a:buChar char="•"/>
              <a:defRPr sz="2400">
                <a:latin typeface="+mn-lt"/>
                <a:ea typeface="宋体" panose="02010600030101010101" pitchFamily="2" charset="-122"/>
                <a:sym typeface="Arial" panose="020B0604020202020204" pitchFamily="34" charset="0"/>
              </a:defRPr>
            </a:lvl3pPr>
            <a:lvl4pPr marL="1600200" indent="-228600" eaLnBrk="0" hangingPunct="0">
              <a:spcBef>
                <a:spcPct val="20000"/>
              </a:spcBef>
              <a:buChar char="–"/>
              <a:defRPr sz="2000">
                <a:latin typeface="+mn-lt"/>
                <a:ea typeface="宋体" panose="02010600030101010101" pitchFamily="2" charset="-122"/>
                <a:sym typeface="Arial" panose="020B0604020202020204" pitchFamily="34" charset="0"/>
              </a:defRPr>
            </a:lvl4pPr>
            <a:lvl5pPr marL="2057400" indent="-228600" eaLnBrk="0" hangingPunct="0">
              <a:spcBef>
                <a:spcPct val="20000"/>
              </a:spcBef>
              <a:buChar char="»"/>
              <a:defRPr sz="200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a:solidFill>
                  <a:schemeClr val="tx1"/>
                </a:solidFill>
              </a:rPr>
              <a:t>平台组织形式</a:t>
            </a:r>
            <a:endParaRPr lang="en-US" altLang="zh-CN">
              <a:solidFill>
                <a:schemeClr val="tx1"/>
              </a:solidFill>
            </a:endParaRPr>
          </a:p>
        </p:txBody>
      </p:sp>
      <p:sp>
        <p:nvSpPr>
          <p:cNvPr id="13" name="文本框 12"/>
          <p:cNvSpPr txBox="1"/>
          <p:nvPr>
            <p:custDataLst>
              <p:tags r:id="rId20"/>
            </p:custDataLst>
          </p:nvPr>
        </p:nvSpPr>
        <p:spPr>
          <a:xfrm>
            <a:off x="4364355" y="5634355"/>
            <a:ext cx="6962140" cy="1195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fontScale="90000"/>
          </a:bodyPr>
          <a:lstStyle>
            <a:defPPr>
              <a:defRPr lang="zh-CN"/>
            </a:defPPr>
            <a:lvl1pPr>
              <a:defRPr>
                <a:solidFill>
                  <a:schemeClr val="bg2"/>
                </a:solidFill>
                <a:latin typeface="+mn-lt"/>
                <a:ea typeface="+mn-ea"/>
              </a:defRPr>
            </a:lvl1pPr>
          </a:lstStyle>
          <a:p>
            <a:r>
              <a:rPr lang="en-US" altLang="zh-CN"/>
              <a:t>普通用户认为以专家为核心为查找合适的论文提供了途径和便利，也为选择导师的同学提供了较大帮助；而部分科技专家认为，以专家为核心的资源共享平台早已成熟，而如今使用的人却很少，从结果论的角度看，以专家为核心的组织形式，其应用场景与价值有限。</a:t>
            </a:r>
            <a:endParaRPr lang="en-US" altLang="zh-CN"/>
          </a:p>
        </p:txBody>
      </p:sp>
      <p:grpSp>
        <p:nvGrpSpPr>
          <p:cNvPr id="26" name="组合 25"/>
          <p:cNvGrpSpPr/>
          <p:nvPr>
            <p:custDataLst>
              <p:tags r:id="rId21"/>
            </p:custDataLst>
          </p:nvPr>
        </p:nvGrpSpPr>
        <p:grpSpPr>
          <a:xfrm>
            <a:off x="160020" y="159932"/>
            <a:ext cx="982277" cy="630643"/>
            <a:chOff x="160020" y="320040"/>
            <a:chExt cx="2537460" cy="1629103"/>
          </a:xfrm>
        </p:grpSpPr>
        <p:sp>
          <p:nvSpPr>
            <p:cNvPr id="27" name="等腰三角形 26"/>
            <p:cNvSpPr/>
            <p:nvPr>
              <p:custDataLst>
                <p:tags r:id="rId22"/>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custDataLst>
                <p:tags r:id="rId23"/>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custDataLst>
                <p:tags r:id="rId24"/>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形状 29"/>
          <p:cNvSpPr/>
          <p:nvPr>
            <p:custDataLst>
              <p:tags r:id="rId25"/>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26"/>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其他争议</a:t>
            </a:r>
            <a:endParaRPr lang="zh-CN" altLang="en-US" sz="2800"/>
          </a:p>
        </p:txBody>
      </p:sp>
    </p:spTree>
    <p:custDataLst>
      <p:tags r:id="rId2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solidFill>
                  <a:schemeClr val="accent1"/>
                </a:solidFill>
              </a:rPr>
              <a:t>问卷调查</a:t>
            </a:r>
            <a:endParaRPr lang="zh-CN" altLang="en-US">
              <a:solidFill>
                <a:schemeClr val="accent1"/>
              </a:solidFill>
            </a:endParaRPr>
          </a:p>
        </p:txBody>
      </p:sp>
      <p:sp>
        <p:nvSpPr>
          <p:cNvPr id="4" name="文本框 3"/>
          <p:cNvSpPr txBox="1"/>
          <p:nvPr>
            <p:custDataLst>
              <p:tags r:id="rId2"/>
            </p:custDataLst>
          </p:nvPr>
        </p:nvSpPr>
        <p:spPr>
          <a:xfrm>
            <a:off x="14239" y="1851645"/>
            <a:ext cx="2496342" cy="3153410"/>
          </a:xfrm>
          <a:prstGeom prst="rect">
            <a:avLst/>
          </a:prstGeom>
          <a:noFill/>
        </p:spPr>
        <p:txBody>
          <a:bodyPr wrap="square" rtlCol="0">
            <a:spAutoFit/>
          </a:bodyPr>
          <a:lstStyle/>
          <a:p>
            <a:pPr algn="ctr"/>
            <a:r>
              <a:rPr lang="en-US" altLang="zh-CN" sz="19900" b="1">
                <a:solidFill>
                  <a:schemeClr val="bg1"/>
                </a:solidFill>
              </a:rPr>
              <a:t>3</a:t>
            </a:r>
            <a:endParaRPr lang="en-US" altLang="zh-CN" sz="19900" b="1">
              <a:solidFill>
                <a:schemeClr val="bg1"/>
              </a:solidFill>
            </a:endParaRPr>
          </a:p>
        </p:txBody>
      </p:sp>
      <p:sp>
        <p:nvSpPr>
          <p:cNvPr id="3" name="文本框 2"/>
          <p:cNvSpPr txBox="1"/>
          <p:nvPr/>
        </p:nvSpPr>
        <p:spPr>
          <a:xfrm>
            <a:off x="5126355" y="3677285"/>
            <a:ext cx="1939290" cy="368300"/>
          </a:xfrm>
          <a:prstGeom prst="rect">
            <a:avLst/>
          </a:prstGeom>
          <a:noFill/>
          <a:ln w="9525">
            <a:noFill/>
          </a:ln>
        </p:spPr>
        <p:txBody>
          <a:bodyPr wrap="square">
            <a:spAutoFit/>
          </a:bodyPr>
          <a:p>
            <a:pPr indent="0"/>
            <a:r>
              <a:rPr lang="zh-CN" altLang="en-US"/>
              <a:t>Questionnaires</a:t>
            </a:r>
            <a:endParaRPr lang="zh-CN" altLang="en-US"/>
          </a:p>
        </p:txBody>
      </p:sp>
      <p:pic>
        <p:nvPicPr>
          <p:cNvPr id="5" name="图片 4"/>
          <p:cNvPicPr>
            <a:picLocks noChangeAspect="1"/>
          </p:cNvPicPr>
          <p:nvPr/>
        </p:nvPicPr>
        <p:blipFill>
          <a:blip r:embed="rId3"/>
          <a:stretch>
            <a:fillRect/>
          </a:stretch>
        </p:blipFill>
        <p:spPr>
          <a:xfrm>
            <a:off x="8776970" y="196850"/>
            <a:ext cx="3105150" cy="646430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5" name="Group 7"/>
          <p:cNvGrpSpPr/>
          <p:nvPr>
            <p:custDataLst>
              <p:tags r:id="rId1"/>
            </p:custDataLst>
          </p:nvPr>
        </p:nvGrpSpPr>
        <p:grpSpPr bwMode="auto">
          <a:xfrm>
            <a:off x="4239962" y="1463630"/>
            <a:ext cx="619761" cy="619761"/>
            <a:chOff x="0" y="0"/>
            <a:chExt cx="975" cy="975"/>
          </a:xfrm>
        </p:grpSpPr>
        <p:sp>
          <p:nvSpPr>
            <p:cNvPr id="7176" name="空心弧 50"/>
            <p:cNvSpPr/>
            <p:nvPr>
              <p:custDataLst>
                <p:tags r:id="rId2"/>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dirty="0">
                <a:solidFill>
                  <a:schemeClr val="bg1"/>
                </a:solidFill>
                <a:sym typeface="Arial" panose="020B0604020202020204" pitchFamily="34" charset="0"/>
              </a:endParaRPr>
            </a:p>
          </p:txBody>
        </p:sp>
        <p:sp>
          <p:nvSpPr>
            <p:cNvPr id="7177" name="文本框 2"/>
            <p:cNvSpPr txBox="1">
              <a:spLocks noChangeArrowheads="1"/>
            </p:cNvSpPr>
            <p:nvPr>
              <p:custDataLst>
                <p:tags r:id="rId3"/>
              </p:custDataLst>
            </p:nvPr>
          </p:nvSpPr>
          <p:spPr bwMode="auto">
            <a:xfrm>
              <a:off x="182" y="26"/>
              <a:ext cx="609" cy="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dirty="0">
                  <a:solidFill>
                    <a:schemeClr val="bg1"/>
                  </a:solidFill>
                  <a:latin typeface="+mn-lt"/>
                  <a:ea typeface="+mn-ea"/>
                  <a:sym typeface="Arial" panose="020B0604020202020204" pitchFamily="34" charset="0"/>
                </a:rPr>
                <a:t>1</a:t>
              </a:r>
              <a:endParaRPr lang="en-US" sz="3200" dirty="0">
                <a:solidFill>
                  <a:schemeClr val="bg1"/>
                </a:solidFill>
                <a:latin typeface="+mn-lt"/>
                <a:ea typeface="+mn-ea"/>
                <a:sym typeface="Arial" panose="020B0604020202020204" pitchFamily="34" charset="0"/>
              </a:endParaRPr>
            </a:p>
          </p:txBody>
        </p:sp>
      </p:grpSp>
      <p:grpSp>
        <p:nvGrpSpPr>
          <p:cNvPr id="7178" name="Group 10"/>
          <p:cNvGrpSpPr/>
          <p:nvPr>
            <p:custDataLst>
              <p:tags r:id="rId4"/>
            </p:custDataLst>
          </p:nvPr>
        </p:nvGrpSpPr>
        <p:grpSpPr bwMode="auto">
          <a:xfrm>
            <a:off x="4239962" y="3192697"/>
            <a:ext cx="619761" cy="619761"/>
            <a:chOff x="0" y="0"/>
            <a:chExt cx="975" cy="975"/>
          </a:xfrm>
        </p:grpSpPr>
        <p:sp>
          <p:nvSpPr>
            <p:cNvPr id="7179" name="空心弧 51"/>
            <p:cNvSpPr/>
            <p:nvPr>
              <p:custDataLst>
                <p:tags r:id="rId5"/>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7180" name="文本框 52"/>
            <p:cNvSpPr txBox="1">
              <a:spLocks noChangeArrowheads="1"/>
            </p:cNvSpPr>
            <p:nvPr>
              <p:custDataLst>
                <p:tags r:id="rId6"/>
              </p:custDataLst>
            </p:nvPr>
          </p:nvSpPr>
          <p:spPr bwMode="auto">
            <a:xfrm>
              <a:off x="182" y="26"/>
              <a:ext cx="609" cy="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dirty="0">
                  <a:solidFill>
                    <a:schemeClr val="bg1"/>
                  </a:solidFill>
                  <a:latin typeface="+mn-lt"/>
                  <a:ea typeface="+mn-ea"/>
                  <a:sym typeface="Arial" panose="020B0604020202020204" pitchFamily="34" charset="0"/>
                </a:rPr>
                <a:t>2</a:t>
              </a:r>
              <a:endParaRPr lang="en-US" sz="3200" dirty="0">
                <a:solidFill>
                  <a:schemeClr val="bg1"/>
                </a:solidFill>
                <a:latin typeface="+mn-lt"/>
                <a:ea typeface="+mn-ea"/>
                <a:sym typeface="Arial" panose="020B0604020202020204" pitchFamily="34" charset="0"/>
              </a:endParaRPr>
            </a:p>
          </p:txBody>
        </p:sp>
      </p:grpSp>
      <p:grpSp>
        <p:nvGrpSpPr>
          <p:cNvPr id="7181" name="Group 13"/>
          <p:cNvGrpSpPr/>
          <p:nvPr>
            <p:custDataLst>
              <p:tags r:id="rId7"/>
            </p:custDataLst>
          </p:nvPr>
        </p:nvGrpSpPr>
        <p:grpSpPr bwMode="auto">
          <a:xfrm>
            <a:off x="4239962" y="4867788"/>
            <a:ext cx="619125" cy="617538"/>
            <a:chOff x="0" y="0"/>
            <a:chExt cx="974" cy="974"/>
          </a:xfrm>
        </p:grpSpPr>
        <p:sp>
          <p:nvSpPr>
            <p:cNvPr id="7182" name="空心弧 53"/>
            <p:cNvSpPr/>
            <p:nvPr>
              <p:custDataLst>
                <p:tags r:id="rId8"/>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7183" name="文本框 54"/>
            <p:cNvSpPr txBox="1">
              <a:spLocks noChangeArrowheads="1"/>
            </p:cNvSpPr>
            <p:nvPr>
              <p:custDataLst>
                <p:tags r:id="rId9"/>
              </p:custDataLst>
            </p:nvPr>
          </p:nvSpPr>
          <p:spPr bwMode="auto">
            <a:xfrm>
              <a:off x="237" y="30"/>
              <a:ext cx="500" cy="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7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a:solidFill>
                    <a:schemeClr val="bg1"/>
                  </a:solidFill>
                  <a:latin typeface="+mn-lt"/>
                  <a:ea typeface="+mn-ea"/>
                  <a:sym typeface="Arial" panose="020B0604020202020204" pitchFamily="34" charset="0"/>
                </a:rPr>
                <a:t>3</a:t>
              </a:r>
              <a:endParaRPr lang="en-US" sz="3200">
                <a:solidFill>
                  <a:schemeClr val="bg1"/>
                </a:solidFill>
                <a:latin typeface="+mn-lt"/>
                <a:ea typeface="+mn-ea"/>
                <a:sym typeface="Arial" panose="020B0604020202020204" pitchFamily="34" charset="0"/>
              </a:endParaRPr>
            </a:p>
          </p:txBody>
        </p:sp>
      </p:grpSp>
      <p:sp>
        <p:nvSpPr>
          <p:cNvPr id="3" name="文本框 2"/>
          <p:cNvSpPr txBox="1"/>
          <p:nvPr>
            <p:custDataLst>
              <p:tags r:id="rId10"/>
            </p:custDataLst>
          </p:nvPr>
        </p:nvSpPr>
        <p:spPr>
          <a:xfrm>
            <a:off x="5212510" y="1403305"/>
            <a:ext cx="6865936"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a:solidFill>
                  <a:schemeClr val="bg2"/>
                </a:solidFill>
                <a:latin typeface="+mj-lt"/>
                <a:ea typeface="+mj-ea"/>
                <a:cs typeface="+mj-cs"/>
                <a:sym typeface="Arial" panose="020B0604020202020204" pitchFamily="34" charset="0"/>
              </a:defRPr>
            </a:lvl1pPr>
            <a:lvl2pPr marL="742950" indent="-285750" eaLnBrk="0" hangingPunct="0">
              <a:spcBef>
                <a:spcPct val="20000"/>
              </a:spcBef>
              <a:buChar char="–"/>
              <a:defRPr sz="2800">
                <a:latin typeface="+mn-lt"/>
                <a:ea typeface="宋体" panose="02010600030101010101" pitchFamily="2" charset="-122"/>
                <a:sym typeface="Arial" panose="020B0604020202020204" pitchFamily="34" charset="0"/>
              </a:defRPr>
            </a:lvl2pPr>
            <a:lvl3pPr marL="1143000" indent="-228600" eaLnBrk="0" hangingPunct="0">
              <a:spcBef>
                <a:spcPct val="20000"/>
              </a:spcBef>
              <a:buChar char="•"/>
              <a:defRPr sz="2400">
                <a:latin typeface="+mn-lt"/>
                <a:ea typeface="宋体" panose="02010600030101010101" pitchFamily="2" charset="-122"/>
                <a:sym typeface="Arial" panose="020B0604020202020204" pitchFamily="34" charset="0"/>
              </a:defRPr>
            </a:lvl3pPr>
            <a:lvl4pPr marL="1600200" indent="-228600" eaLnBrk="0" hangingPunct="0">
              <a:spcBef>
                <a:spcPct val="20000"/>
              </a:spcBef>
              <a:buChar char="–"/>
              <a:defRPr sz="2000">
                <a:latin typeface="+mn-lt"/>
                <a:ea typeface="宋体" panose="02010600030101010101" pitchFamily="2" charset="-122"/>
                <a:sym typeface="Arial" panose="020B0604020202020204" pitchFamily="34" charset="0"/>
              </a:defRPr>
            </a:lvl4pPr>
            <a:lvl5pPr marL="2057400" indent="-228600" eaLnBrk="0" hangingPunct="0">
              <a:spcBef>
                <a:spcPct val="20000"/>
              </a:spcBef>
              <a:buChar char="»"/>
              <a:defRPr sz="200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用户</a:t>
            </a:r>
            <a:endParaRPr lang="zh-CN" altLang="en-US">
              <a:solidFill>
                <a:schemeClr val="tx1"/>
              </a:solidFill>
            </a:endParaRPr>
          </a:p>
        </p:txBody>
      </p:sp>
      <p:sp>
        <p:nvSpPr>
          <p:cNvPr id="4" name="文本框 3"/>
          <p:cNvSpPr txBox="1"/>
          <p:nvPr>
            <p:custDataLst>
              <p:tags r:id="rId11"/>
            </p:custDataLst>
          </p:nvPr>
        </p:nvSpPr>
        <p:spPr>
          <a:xfrm>
            <a:off x="5213100" y="1968455"/>
            <a:ext cx="6865936" cy="110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zh-CN" altLang="en-US"/>
              <a:t>年龄；性别；身份；登录频率；使用哪些功能；如何检索资源；是否尝试购买科技资源；是否愿意积分获取付费资源；可接受的价格区间；收费资源所占比例；影响资源价格因素等。</a:t>
            </a:r>
            <a:endParaRPr lang="zh-CN" altLang="en-US"/>
          </a:p>
        </p:txBody>
      </p:sp>
      <p:sp>
        <p:nvSpPr>
          <p:cNvPr id="5" name="文本框 4"/>
          <p:cNvSpPr txBox="1"/>
          <p:nvPr>
            <p:custDataLst>
              <p:tags r:id="rId12"/>
            </p:custDataLst>
          </p:nvPr>
        </p:nvSpPr>
        <p:spPr>
          <a:xfrm>
            <a:off x="5213100" y="3148245"/>
            <a:ext cx="6865936"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b="0">
                <a:solidFill>
                  <a:schemeClr val="bg2"/>
                </a:solidFill>
                <a:latin typeface="+mj-lt"/>
                <a:ea typeface="+mj-ea"/>
                <a:cs typeface="+mj-cs"/>
                <a:sym typeface="Arial" panose="020B0604020202020204" pitchFamily="34" charset="0"/>
              </a:defRPr>
            </a:lvl1pPr>
            <a:lvl2pPr indent="0" eaLnBrk="0" hangingPunct="0">
              <a:spcBef>
                <a:spcPct val="20000"/>
              </a:spcBef>
              <a:buNone/>
              <a:defRPr sz="1800" b="0">
                <a:latin typeface="+mn-lt"/>
                <a:ea typeface="宋体" panose="02010600030101010101" pitchFamily="2" charset="-122"/>
                <a:sym typeface="Arial" panose="020B0604020202020204" pitchFamily="34" charset="0"/>
              </a:defRPr>
            </a:lvl2pPr>
            <a:lvl3pPr indent="0" eaLnBrk="0" hangingPunct="0">
              <a:spcBef>
                <a:spcPct val="20000"/>
              </a:spcBef>
              <a:buNone/>
              <a:defRPr sz="1800" b="0">
                <a:latin typeface="+mn-lt"/>
                <a:ea typeface="宋体" panose="02010600030101010101" pitchFamily="2" charset="-122"/>
                <a:sym typeface="Arial" panose="020B0604020202020204" pitchFamily="34" charset="0"/>
              </a:defRPr>
            </a:lvl3pPr>
            <a:lvl4pPr indent="0" eaLnBrk="0" hangingPunct="0">
              <a:spcBef>
                <a:spcPct val="20000"/>
              </a:spcBef>
              <a:buNone/>
              <a:defRPr sz="1800" b="0">
                <a:latin typeface="+mn-lt"/>
                <a:ea typeface="宋体" panose="02010600030101010101" pitchFamily="2" charset="-122"/>
                <a:sym typeface="Arial" panose="020B0604020202020204" pitchFamily="34" charset="0"/>
              </a:defRPr>
            </a:lvl4pPr>
            <a:lvl5pPr indent="0" eaLnBrk="0" hangingPunct="0">
              <a:spcBef>
                <a:spcPct val="20000"/>
              </a:spcBef>
              <a:buNone/>
              <a:defRPr sz="1800" b="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专家</a:t>
            </a:r>
            <a:endParaRPr lang="zh-CN" altLang="en-US">
              <a:solidFill>
                <a:schemeClr val="tx1"/>
              </a:solidFill>
            </a:endParaRPr>
          </a:p>
        </p:txBody>
      </p:sp>
      <p:sp>
        <p:nvSpPr>
          <p:cNvPr id="6" name="文本框 5"/>
          <p:cNvSpPr txBox="1"/>
          <p:nvPr>
            <p:custDataLst>
              <p:tags r:id="rId13"/>
            </p:custDataLst>
          </p:nvPr>
        </p:nvSpPr>
        <p:spPr>
          <a:xfrm>
            <a:off x="5213100" y="3637196"/>
            <a:ext cx="6865936" cy="1100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zh-CN" altLang="en-US"/>
              <a:t>职称；年龄；性别；成果种类；展示界面需强调的内容；是否同意平台公开从互联网上爬取到的基本信息；不愿意展示的个人信息；是否愿意向平台申请管理和维护自己的门户系统等。</a:t>
            </a:r>
            <a:endParaRPr lang="zh-CN" altLang="en-US"/>
          </a:p>
        </p:txBody>
      </p:sp>
      <p:sp>
        <p:nvSpPr>
          <p:cNvPr id="7" name="文本框 6"/>
          <p:cNvSpPr txBox="1"/>
          <p:nvPr>
            <p:custDataLst>
              <p:tags r:id="rId14"/>
            </p:custDataLst>
          </p:nvPr>
        </p:nvSpPr>
        <p:spPr>
          <a:xfrm>
            <a:off x="5212510" y="4816989"/>
            <a:ext cx="6865936"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a:solidFill>
                  <a:schemeClr val="bg2"/>
                </a:solidFill>
                <a:latin typeface="+mj-lt"/>
                <a:ea typeface="+mj-ea"/>
                <a:cs typeface="+mj-cs"/>
                <a:sym typeface="Arial" panose="020B0604020202020204" pitchFamily="34" charset="0"/>
              </a:defRPr>
            </a:lvl1pPr>
            <a:lvl2pPr marL="742950" indent="-285750" eaLnBrk="0" hangingPunct="0">
              <a:spcBef>
                <a:spcPct val="20000"/>
              </a:spcBef>
              <a:buChar char="–"/>
              <a:defRPr sz="2800">
                <a:latin typeface="+mn-lt"/>
                <a:ea typeface="宋体" panose="02010600030101010101" pitchFamily="2" charset="-122"/>
                <a:sym typeface="Arial" panose="020B0604020202020204" pitchFamily="34" charset="0"/>
              </a:defRPr>
            </a:lvl2pPr>
            <a:lvl3pPr marL="1143000" indent="-228600" eaLnBrk="0" hangingPunct="0">
              <a:spcBef>
                <a:spcPct val="20000"/>
              </a:spcBef>
              <a:buChar char="•"/>
              <a:defRPr sz="2400">
                <a:latin typeface="+mn-lt"/>
                <a:ea typeface="宋体" panose="02010600030101010101" pitchFamily="2" charset="-122"/>
                <a:sym typeface="Arial" panose="020B0604020202020204" pitchFamily="34" charset="0"/>
              </a:defRPr>
            </a:lvl3pPr>
            <a:lvl4pPr marL="1600200" indent="-228600" eaLnBrk="0" hangingPunct="0">
              <a:spcBef>
                <a:spcPct val="20000"/>
              </a:spcBef>
              <a:buChar char="–"/>
              <a:defRPr sz="2000">
                <a:latin typeface="+mn-lt"/>
                <a:ea typeface="宋体" panose="02010600030101010101" pitchFamily="2" charset="-122"/>
                <a:sym typeface="Arial" panose="020B0604020202020204" pitchFamily="34" charset="0"/>
              </a:defRPr>
            </a:lvl4pPr>
            <a:lvl5pPr marL="2057400" indent="-228600" eaLnBrk="0" hangingPunct="0">
              <a:spcBef>
                <a:spcPct val="20000"/>
              </a:spcBef>
              <a:buChar char="»"/>
              <a:defRPr sz="200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管理人员</a:t>
            </a:r>
            <a:endParaRPr lang="zh-CN" altLang="en-US">
              <a:solidFill>
                <a:schemeClr val="tx1"/>
              </a:solidFill>
            </a:endParaRPr>
          </a:p>
        </p:txBody>
      </p:sp>
      <p:sp>
        <p:nvSpPr>
          <p:cNvPr id="8" name="文本框 7"/>
          <p:cNvSpPr txBox="1"/>
          <p:nvPr>
            <p:custDataLst>
              <p:tags r:id="rId15"/>
            </p:custDataLst>
          </p:nvPr>
        </p:nvSpPr>
        <p:spPr>
          <a:xfrm>
            <a:off x="5213100" y="5304352"/>
            <a:ext cx="6865936" cy="110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zh-CN" altLang="en-US"/>
              <a:t>专家资料更新频率；专家科技成果更新频率；哪种认证方式合理；专家认证必不可少的材料；管理操作的平台；是否支持对提供资源的专家积分鼓励机制。</a:t>
            </a:r>
            <a:endParaRPr lang="zh-CN" altLang="en-US"/>
          </a:p>
        </p:txBody>
      </p:sp>
      <p:grpSp>
        <p:nvGrpSpPr>
          <p:cNvPr id="20" name="组合 19"/>
          <p:cNvGrpSpPr/>
          <p:nvPr>
            <p:custDataLst>
              <p:tags r:id="rId16"/>
            </p:custDataLst>
          </p:nvPr>
        </p:nvGrpSpPr>
        <p:grpSpPr>
          <a:xfrm>
            <a:off x="160020" y="159932"/>
            <a:ext cx="982277" cy="630643"/>
            <a:chOff x="160020" y="320040"/>
            <a:chExt cx="2537460" cy="1629103"/>
          </a:xfrm>
        </p:grpSpPr>
        <p:sp>
          <p:nvSpPr>
            <p:cNvPr id="21" name="等腰三角形 20"/>
            <p:cNvSpPr/>
            <p:nvPr>
              <p:custDataLst>
                <p:tags r:id="rId17"/>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custDataLst>
                <p:tags r:id="rId18"/>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custDataLst>
                <p:tags r:id="rId19"/>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任意多边形: 形状 23"/>
          <p:cNvSpPr/>
          <p:nvPr>
            <p:custDataLst>
              <p:tags r:id="rId20"/>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21"/>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问卷设计</a:t>
            </a:r>
            <a:endParaRPr lang="zh-CN" altLang="en-US" sz="2800"/>
          </a:p>
        </p:txBody>
      </p:sp>
      <p:sp>
        <p:nvSpPr>
          <p:cNvPr id="10" name="文本框 9"/>
          <p:cNvSpPr txBox="1"/>
          <p:nvPr/>
        </p:nvSpPr>
        <p:spPr>
          <a:xfrm>
            <a:off x="519430" y="1868170"/>
            <a:ext cx="3227070" cy="3169285"/>
          </a:xfrm>
          <a:prstGeom prst="rect">
            <a:avLst/>
          </a:prstGeom>
          <a:noFill/>
        </p:spPr>
        <p:txBody>
          <a:bodyPr wrap="square" rtlCol="0">
            <a:spAutoFit/>
          </a:bodyPr>
          <a:p>
            <a:r>
              <a:rPr lang="en-US" altLang="zh-CN">
                <a:solidFill>
                  <a:schemeClr val="bg1"/>
                </a:solidFill>
              </a:rPr>
              <a:t>      </a:t>
            </a:r>
            <a:r>
              <a:rPr lang="en-US" altLang="zh-CN" sz="2000">
                <a:solidFill>
                  <a:schemeClr val="bg1"/>
                </a:solidFill>
              </a:rPr>
              <a:t>  </a:t>
            </a:r>
            <a:r>
              <a:rPr lang="zh-CN" altLang="en-US" sz="2000">
                <a:solidFill>
                  <a:schemeClr val="bg1"/>
                </a:solidFill>
              </a:rPr>
              <a:t>我们得到采访结果后，根据用户反馈进一步细化明确需求问题，分别针对三类用户指定了问卷内容，详细内容见问卷调查表。我们通过“乐调查”在QQ、微信发放问卷的方法采集调研，根据采集的数据结果进一步分析。右侧为问卷的问题举例</a:t>
            </a:r>
            <a:endParaRPr lang="zh-CN" altLang="en-US" sz="2000">
              <a:solidFill>
                <a:schemeClr val="bg1"/>
              </a:solidFill>
            </a:endParaRPr>
          </a:p>
        </p:txBody>
      </p:sp>
    </p:spTree>
    <p:custDataLst>
      <p:tags r:id="rId2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t>问卷调研总结</a:t>
            </a:r>
            <a:endParaRPr lang="zh-CN" altLang="en-US" dirty="0"/>
          </a:p>
        </p:txBody>
      </p:sp>
      <p:sp>
        <p:nvSpPr>
          <p:cNvPr id="3" name="内容占位符 2"/>
          <p:cNvSpPr>
            <a:spLocks noGrp="1"/>
          </p:cNvSpPr>
          <p:nvPr>
            <p:ph idx="1"/>
            <p:custDataLst>
              <p:tags r:id="rId2"/>
            </p:custDataLst>
          </p:nvPr>
        </p:nvSpPr>
        <p:spPr/>
        <p:txBody>
          <a:bodyPr>
            <a:normAutofit fontScale="90000" lnSpcReduction="20000"/>
          </a:bodyPr>
          <a:lstStyle/>
          <a:p>
            <a:pPr algn="just">
              <a:lnSpc>
                <a:spcPct val="120000"/>
              </a:lnSpc>
            </a:pPr>
            <a:r>
              <a:rPr lang="zh-CN" altLang="en-US" sz="2000" dirty="0"/>
              <a:t>共收到</a:t>
            </a:r>
            <a:r>
              <a:rPr lang="en-US" altLang="zh-CN" sz="2000" dirty="0"/>
              <a:t>83</a:t>
            </a:r>
            <a:r>
              <a:rPr lang="zh-CN" altLang="en-US" sz="2000" dirty="0"/>
              <a:t>份有效问卷，其中普通用户</a:t>
            </a:r>
            <a:r>
              <a:rPr lang="en-US" altLang="zh-CN" sz="2000" dirty="0"/>
              <a:t>83</a:t>
            </a:r>
            <a:r>
              <a:rPr lang="zh-CN" altLang="en-US" sz="2000" dirty="0"/>
              <a:t>份，科技专家</a:t>
            </a:r>
            <a:r>
              <a:rPr lang="en-US" altLang="zh-CN" sz="2000" dirty="0"/>
              <a:t>5</a:t>
            </a:r>
            <a:r>
              <a:rPr lang="zh-CN" altLang="en-US" sz="2000" dirty="0"/>
              <a:t>份，平台管理员</a:t>
            </a:r>
            <a:r>
              <a:rPr lang="en-US" altLang="zh-CN" sz="2000" dirty="0"/>
              <a:t>10</a:t>
            </a:r>
            <a:r>
              <a:rPr lang="zh-CN" altLang="en-US" sz="2000" dirty="0"/>
              <a:t>份。</a:t>
            </a:r>
            <a:endParaRPr lang="zh-CN" altLang="en-US" sz="2000" dirty="0"/>
          </a:p>
          <a:p>
            <a:pPr algn="just">
              <a:lnSpc>
                <a:spcPct val="120000"/>
              </a:lnSpc>
            </a:pPr>
            <a:r>
              <a:rPr lang="zh-CN" altLang="en-US" sz="2000" dirty="0"/>
              <a:t>对于普通用户，对象身份多为21~35岁大学本科在读学生。</a:t>
            </a:r>
            <a:r>
              <a:rPr lang="zh-CN" altLang="en-US" sz="2000" dirty="0">
                <a:solidFill>
                  <a:srgbClr val="FF0000"/>
                </a:solidFill>
              </a:rPr>
              <a:t>大部分用户表示只在需要的时候才会登陆资源共享平台</a:t>
            </a:r>
            <a:r>
              <a:rPr lang="zh-CN" altLang="en-US" sz="2000" dirty="0"/>
              <a:t>，少部分会经常登陆，以便了解科技前沿动态。</a:t>
            </a:r>
            <a:r>
              <a:rPr lang="zh-CN" altLang="en-US" sz="2000" dirty="0">
                <a:solidFill>
                  <a:srgbClr val="FF0000"/>
                </a:solidFill>
              </a:rPr>
              <a:t>最吸引用户的资源是相关专业领域论文，这一选项的选择比例高达85%</a:t>
            </a:r>
            <a:r>
              <a:rPr lang="zh-CN" altLang="en-US" sz="2000" dirty="0"/>
              <a:t>。</a:t>
            </a:r>
            <a:r>
              <a:rPr lang="zh-CN" altLang="en-US" sz="2000" dirty="0">
                <a:solidFill>
                  <a:srgbClr val="FF0000"/>
                </a:solidFill>
              </a:rPr>
              <a:t>70%的用户曾经有偿购买过科技资源，63%的用户表示愿意为资源付费</a:t>
            </a:r>
            <a:r>
              <a:rPr lang="zh-CN" altLang="en-US" sz="2000" dirty="0"/>
              <a:t>，但是大部分用户只接受低于100元的价格。</a:t>
            </a:r>
            <a:endParaRPr lang="zh-CN" altLang="en-US" sz="2000" dirty="0"/>
          </a:p>
          <a:p>
            <a:pPr algn="just">
              <a:lnSpc>
                <a:spcPct val="120000"/>
              </a:lnSpc>
            </a:pPr>
            <a:r>
              <a:rPr lang="zh-CN" altLang="en-US" sz="2000" dirty="0"/>
              <a:t>对于科技专家，对象包括教授、副教授等专业人士。对于自己的科研成果，</a:t>
            </a:r>
            <a:r>
              <a:rPr lang="zh-CN" altLang="en-US" sz="2000" dirty="0">
                <a:solidFill>
                  <a:srgbClr val="FF0000"/>
                </a:solidFill>
              </a:rPr>
              <a:t>大部分专家表示希望对自己的科研成果进行部分有偿或完全有偿使用</a:t>
            </a:r>
            <a:r>
              <a:rPr lang="zh-CN" altLang="en-US" sz="2000" dirty="0"/>
              <a:t>。对于是否希望自己的科研成果被用户评价，</a:t>
            </a:r>
            <a:r>
              <a:rPr lang="zh-CN" altLang="en-US" sz="2000" dirty="0">
                <a:solidFill>
                  <a:srgbClr val="FF0000"/>
                </a:solidFill>
                <a:effectLst>
                  <a:outerShdw blurRad="38100" dist="38100" dir="2700000" algn="tl">
                    <a:srgbClr val="000000">
                      <a:alpha val="43137"/>
                    </a:srgbClr>
                  </a:outerShdw>
                </a:effectLst>
              </a:rPr>
              <a:t>大部分专家表示不希望</a:t>
            </a:r>
            <a:r>
              <a:rPr lang="zh-CN" altLang="en-US" sz="2000" dirty="0">
                <a:solidFill>
                  <a:srgbClr val="FF0000"/>
                </a:solidFill>
              </a:rPr>
              <a:t>，或是对其持中立态度</a:t>
            </a:r>
            <a:r>
              <a:rPr lang="zh-CN" altLang="en-US" sz="2000" dirty="0"/>
              <a:t>。对于收费资源在站内总资源的占比，专家的态度各有不同，支持在0~25%的专家居多。</a:t>
            </a:r>
            <a:endParaRPr lang="zh-CN" altLang="en-US" sz="2000" dirty="0"/>
          </a:p>
          <a:p>
            <a:pPr algn="just">
              <a:lnSpc>
                <a:spcPct val="120000"/>
              </a:lnSpc>
            </a:pPr>
            <a:r>
              <a:rPr lang="zh-CN" altLang="en-US" sz="2000" dirty="0"/>
              <a:t>对于平台管理员，专家资料的更新50%的管理员希望每个月对专家资料进行一次更新；而对于专家的科技成果，50%的管理员希望每天对其进行一次更新。</a:t>
            </a:r>
            <a:r>
              <a:rPr lang="zh-CN" altLang="en-US" sz="2000" dirty="0">
                <a:solidFill>
                  <a:srgbClr val="FF0000"/>
                </a:solidFill>
              </a:rPr>
              <a:t>对于提供资源的专家，90%的管理员支持对这些专家进行相关的积分奖励机制</a:t>
            </a:r>
            <a:r>
              <a:rPr lang="zh-CN" altLang="en-US" sz="2000" dirty="0"/>
              <a:t>，通过奖励机制，可以让专家在分享其科研成果的同时，获得获取其他资料的更加渠道。</a:t>
            </a:r>
            <a:endParaRPr lang="zh-CN" altLang="en-US" sz="2000"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4001135" cy="1325880"/>
          </a:xfrm>
        </p:spPr>
        <p:txBody>
          <a:bodyPr/>
          <a:p>
            <a:r>
              <a:rPr lang="zh-CN" altLang="en-US"/>
              <a:t>功能性需求</a:t>
            </a:r>
            <a:endParaRPr lang="zh-CN" altLang="en-US"/>
          </a:p>
        </p:txBody>
      </p:sp>
      <p:sp>
        <p:nvSpPr>
          <p:cNvPr id="3" name="内容占位符 2"/>
          <p:cNvSpPr>
            <a:spLocks noGrp="1"/>
          </p:cNvSpPr>
          <p:nvPr>
            <p:ph idx="1"/>
          </p:nvPr>
        </p:nvSpPr>
        <p:spPr>
          <a:xfrm>
            <a:off x="838200" y="1825625"/>
            <a:ext cx="4001770" cy="4351655"/>
          </a:xfrm>
        </p:spPr>
        <p:txBody>
          <a:bodyPr/>
          <a:p>
            <a:r>
              <a:rPr lang="zh-CN" altLang="en-US"/>
              <a:t>数据爬取</a:t>
            </a:r>
            <a:endParaRPr lang="zh-CN" altLang="en-US"/>
          </a:p>
          <a:p>
            <a:r>
              <a:rPr lang="zh-CN" altLang="en-US"/>
              <a:t>专家门户管理</a:t>
            </a:r>
            <a:endParaRPr lang="zh-CN" altLang="en-US"/>
          </a:p>
          <a:p>
            <a:r>
              <a:rPr lang="zh-CN" altLang="en-US"/>
              <a:t>有偿增值服务</a:t>
            </a:r>
            <a:endParaRPr lang="zh-CN" altLang="en-US"/>
          </a:p>
          <a:p>
            <a:r>
              <a:rPr lang="zh-CN" altLang="en-US"/>
              <a:t>资源检索查询</a:t>
            </a:r>
            <a:endParaRPr lang="zh-CN" altLang="en-US"/>
          </a:p>
          <a:p>
            <a:r>
              <a:rPr lang="zh-CN" altLang="en-US"/>
              <a:t>积分充值与消费</a:t>
            </a:r>
            <a:endParaRPr lang="zh-CN" altLang="en-US"/>
          </a:p>
          <a:p>
            <a:r>
              <a:rPr lang="zh-CN" altLang="en-US"/>
              <a:t>资源统计分析</a:t>
            </a:r>
            <a:endParaRPr lang="zh-CN" altLang="en-US"/>
          </a:p>
          <a:p>
            <a:r>
              <a:rPr lang="zh-CN" altLang="en-US">
                <a:solidFill>
                  <a:srgbClr val="FFC000"/>
                </a:solidFill>
              </a:rPr>
              <a:t>资源推荐</a:t>
            </a:r>
            <a:endParaRPr lang="zh-CN" altLang="en-US"/>
          </a:p>
          <a:p>
            <a:r>
              <a:rPr lang="zh-CN" altLang="en-US"/>
              <a:t>资源评论</a:t>
            </a:r>
            <a:endParaRPr lang="zh-CN" altLang="en-US"/>
          </a:p>
          <a:p>
            <a:r>
              <a:rPr lang="zh-CN" altLang="en-US"/>
              <a:t>后台管理</a:t>
            </a:r>
            <a:endParaRPr lang="zh-CN" altLang="en-US"/>
          </a:p>
        </p:txBody>
      </p:sp>
      <p:sp>
        <p:nvSpPr>
          <p:cNvPr id="6" name="标题 1"/>
          <p:cNvSpPr>
            <a:spLocks noGrp="1"/>
          </p:cNvSpPr>
          <p:nvPr/>
        </p:nvSpPr>
        <p:spPr>
          <a:xfrm>
            <a:off x="6722110" y="365125"/>
            <a:ext cx="4001135"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a:t>非</a:t>
            </a:r>
            <a:r>
              <a:rPr lang="zh-CN" altLang="en-US"/>
              <a:t>功能性需求</a:t>
            </a:r>
            <a:endParaRPr lang="zh-CN" altLang="en-US"/>
          </a:p>
        </p:txBody>
      </p:sp>
      <p:sp>
        <p:nvSpPr>
          <p:cNvPr id="7" name="内容占位符 2"/>
          <p:cNvSpPr>
            <a:spLocks noGrp="1"/>
          </p:cNvSpPr>
          <p:nvPr/>
        </p:nvSpPr>
        <p:spPr>
          <a:xfrm>
            <a:off x="6722110" y="1825625"/>
            <a:ext cx="400177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可靠性</a:t>
            </a:r>
            <a:endParaRPr lang="zh-CN" altLang="en-US"/>
          </a:p>
          <a:p>
            <a:r>
              <a:rPr lang="zh-CN" altLang="en-US"/>
              <a:t>稳定性</a:t>
            </a:r>
            <a:endParaRPr lang="zh-CN" altLang="en-US"/>
          </a:p>
          <a:p>
            <a:r>
              <a:rPr lang="zh-CN" altLang="en-US"/>
              <a:t>数据管理能力</a:t>
            </a:r>
            <a:endParaRPr lang="zh-CN" altLang="en-US"/>
          </a:p>
          <a:p>
            <a:r>
              <a:rPr lang="zh-CN" altLang="en-US"/>
              <a:t>故障处理能力</a:t>
            </a:r>
            <a:endParaRPr lang="zh-CN" altLang="en-US"/>
          </a:p>
          <a:p>
            <a:r>
              <a:rPr lang="zh-CN" altLang="en-US"/>
              <a:t>可扩展性</a:t>
            </a:r>
            <a:endParaRPr lang="zh-CN" altLang="en-US"/>
          </a:p>
          <a:p>
            <a:r>
              <a:rPr lang="zh-CN" altLang="en-US"/>
              <a:t>特殊需求：</a:t>
            </a:r>
            <a:endParaRPr lang="zh-CN" altLang="en-US"/>
          </a:p>
          <a:p>
            <a:r>
              <a:rPr lang="zh-CN" altLang="en-US"/>
              <a:t>(1)进度需求</a:t>
            </a:r>
            <a:endParaRPr lang="zh-CN" altLang="en-US"/>
          </a:p>
          <a:p>
            <a:r>
              <a:rPr lang="zh-CN" altLang="en-US"/>
              <a:t>(2)资金需求</a:t>
            </a:r>
            <a:endParaRPr lang="zh-CN" altLang="en-US"/>
          </a:p>
          <a:p>
            <a:r>
              <a:rPr lang="zh-CN" altLang="en-US"/>
              <a:t>(3)沟通需求</a:t>
            </a:r>
            <a:endParaRPr lang="zh-CN" altLang="en-US"/>
          </a:p>
          <a:p>
            <a:r>
              <a:rPr lang="zh-CN" altLang="en-US"/>
              <a:t>(4)界面需求</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a:t>谢谢观看</a:t>
            </a:r>
            <a:endParaRPr lang="zh-CN" altLang="en-US"/>
          </a:p>
        </p:txBody>
      </p:sp>
      <p:sp>
        <p:nvSpPr>
          <p:cNvPr id="5" name="文本占位符 4"/>
          <p:cNvSpPr>
            <a:spLocks noGrp="1"/>
          </p:cNvSpPr>
          <p:nvPr>
            <p:ph type="body" sz="quarter" idx="13"/>
            <p:custDataLst>
              <p:tags r:id="rId2"/>
            </p:custDataLst>
          </p:nvPr>
        </p:nvSpPr>
        <p:spPr/>
        <p:txBody>
          <a:bodyPr/>
          <a:lstStyle/>
          <a:p>
            <a:r>
              <a:rPr lang="en-US" altLang="zh-CN"/>
              <a:t>THANKS</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t>小组分工介绍</a:t>
            </a:r>
            <a:endParaRPr lang="zh-CN" altLang="en-US" dirty="0"/>
          </a:p>
        </p:txBody>
      </p:sp>
      <p:graphicFrame>
        <p:nvGraphicFramePr>
          <p:cNvPr id="4" name="内容占位符 3"/>
          <p:cNvGraphicFramePr/>
          <p:nvPr>
            <p:ph idx="1"/>
          </p:nvPr>
        </p:nvGraphicFramePr>
        <p:xfrm>
          <a:off x="838200" y="1875155"/>
          <a:ext cx="10515600" cy="3947160"/>
        </p:xfrm>
        <a:graphic>
          <a:graphicData uri="http://schemas.openxmlformats.org/drawingml/2006/table">
            <a:tbl>
              <a:tblPr firstRow="1" bandRow="1">
                <a:effectLst>
                  <a:innerShdw blurRad="63500" dist="50800" dir="18900000">
                    <a:prstClr val="black">
                      <a:alpha val="50000"/>
                    </a:prstClr>
                  </a:innerShdw>
                </a:effectLst>
                <a:tableStyleId>{5C22544A-7EE6-4342-B048-85BDC9FD1C3A}</a:tableStyleId>
              </a:tblPr>
              <a:tblGrid>
                <a:gridCol w="2583815"/>
                <a:gridCol w="7931785"/>
              </a:tblGrid>
              <a:tr h="381000">
                <a:tc>
                  <a:txBody>
                    <a:bodyPr/>
                    <a:p>
                      <a:pPr algn="ctr">
                        <a:buNone/>
                      </a:pPr>
                      <a:r>
                        <a:rPr lang="zh-CN" altLang="en-US"/>
                        <a:t>成员姓名</a:t>
                      </a:r>
                      <a:endParaRPr lang="zh-CN" altLang="en-US"/>
                    </a:p>
                  </a:txBody>
                  <a:tcPr>
                    <a:noFill/>
                  </a:tcPr>
                </a:tc>
                <a:tc>
                  <a:txBody>
                    <a:bodyPr/>
                    <a:p>
                      <a:pPr algn="ctr">
                        <a:buNone/>
                      </a:pPr>
                      <a:r>
                        <a:rPr lang="zh-CN" altLang="en-US"/>
                        <a:t>分工</a:t>
                      </a:r>
                      <a:endParaRPr lang="zh-CN" altLang="en-US"/>
                    </a:p>
                  </a:txBody>
                  <a:tcPr>
                    <a:noFill/>
                  </a:tcPr>
                </a:tc>
              </a:tr>
              <a:tr h="640080">
                <a:tc>
                  <a:txBody>
                    <a:bodyPr/>
                    <a:p>
                      <a:pPr algn="ctr">
                        <a:buNone/>
                      </a:pPr>
                      <a:r>
                        <a:rPr lang="zh-CN" altLang="en-US">
                          <a:solidFill>
                            <a:schemeClr val="bg1"/>
                          </a:solidFill>
                        </a:rPr>
                        <a:t>杨洪洋</a:t>
                      </a:r>
                      <a:endParaRPr lang="zh-CN" altLang="en-US">
                        <a:solidFill>
                          <a:schemeClr val="bg1"/>
                        </a:solidFill>
                      </a:endParaRPr>
                    </a:p>
                  </a:txBody>
                  <a:tcPr>
                    <a:noFill/>
                  </a:tcPr>
                </a:tc>
                <a:tc>
                  <a:txBody>
                    <a:bodyPr/>
                    <a:p>
                      <a:pPr>
                        <a:buNone/>
                      </a:pPr>
                      <a:r>
                        <a:rPr lang="zh-CN" altLang="en-US">
                          <a:solidFill>
                            <a:schemeClr val="bg1"/>
                          </a:solidFill>
                        </a:rPr>
                        <a:t>讨论制定科技专家、平台管理员、普通用户调查问卷，调研总结问卷调研结果，制定调查问卷</a:t>
                      </a:r>
                      <a:endParaRPr lang="zh-CN" altLang="en-US">
                        <a:solidFill>
                          <a:schemeClr val="bg1"/>
                        </a:solidFill>
                      </a:endParaRPr>
                    </a:p>
                  </a:txBody>
                  <a:tcPr>
                    <a:noFill/>
                  </a:tcPr>
                </a:tc>
              </a:tr>
              <a:tr h="381000">
                <a:tc>
                  <a:txBody>
                    <a:bodyPr/>
                    <a:p>
                      <a:pPr algn="ctr">
                        <a:buNone/>
                      </a:pPr>
                      <a:r>
                        <a:rPr lang="zh-CN" altLang="en-US">
                          <a:solidFill>
                            <a:schemeClr val="bg1"/>
                          </a:solidFill>
                        </a:rPr>
                        <a:t>索宇澄</a:t>
                      </a:r>
                      <a:endParaRPr lang="zh-CN" altLang="en-US">
                        <a:solidFill>
                          <a:schemeClr val="bg1"/>
                        </a:solidFill>
                      </a:endParaRPr>
                    </a:p>
                  </a:txBody>
                  <a:tcPr>
                    <a:noFill/>
                  </a:tcPr>
                </a:tc>
                <a:tc>
                  <a:txBody>
                    <a:bodyPr/>
                    <a:p>
                      <a:pPr>
                        <a:buNone/>
                      </a:pPr>
                      <a:r>
                        <a:rPr lang="zh-CN" altLang="en-US">
                          <a:solidFill>
                            <a:schemeClr val="bg1"/>
                          </a:solidFill>
                        </a:rPr>
                        <a:t>形成调研问题，参与网上调研并总结网上调研结果</a:t>
                      </a:r>
                      <a:endParaRPr lang="zh-CN" altLang="en-US">
                        <a:solidFill>
                          <a:schemeClr val="bg1"/>
                        </a:solidFill>
                      </a:endParaRPr>
                    </a:p>
                  </a:txBody>
                  <a:tcPr>
                    <a:noFill/>
                  </a:tcPr>
                </a:tc>
              </a:tr>
              <a:tr h="381000">
                <a:tc>
                  <a:txBody>
                    <a:bodyPr/>
                    <a:p>
                      <a:pPr algn="ctr">
                        <a:buNone/>
                      </a:pPr>
                      <a:r>
                        <a:rPr lang="zh-CN" altLang="en-US">
                          <a:solidFill>
                            <a:schemeClr val="bg1"/>
                          </a:solidFill>
                        </a:rPr>
                        <a:t>林未</a:t>
                      </a:r>
                      <a:endParaRPr lang="zh-CN" altLang="en-US">
                        <a:solidFill>
                          <a:schemeClr val="bg1"/>
                        </a:solidFill>
                      </a:endParaRPr>
                    </a:p>
                  </a:txBody>
                  <a:tcPr>
                    <a:noFill/>
                  </a:tcPr>
                </a:tc>
                <a:tc>
                  <a:txBody>
                    <a:bodyPr/>
                    <a:p>
                      <a:pPr>
                        <a:buNone/>
                      </a:pPr>
                      <a:r>
                        <a:rPr lang="zh-CN" altLang="en-US">
                          <a:solidFill>
                            <a:schemeClr val="bg1"/>
                          </a:solidFill>
                        </a:rPr>
                        <a:t>文档主撰写人，需求调研总负责人，并负责结果汇总和协助调研</a:t>
                      </a:r>
                      <a:endParaRPr lang="zh-CN" altLang="en-US">
                        <a:solidFill>
                          <a:schemeClr val="bg1"/>
                        </a:solidFill>
                      </a:endParaRPr>
                    </a:p>
                  </a:txBody>
                  <a:tcPr>
                    <a:noFill/>
                  </a:tcPr>
                </a:tc>
              </a:tr>
              <a:tr h="640080">
                <a:tc>
                  <a:txBody>
                    <a:bodyPr/>
                    <a:p>
                      <a:pPr algn="ctr">
                        <a:buNone/>
                      </a:pPr>
                      <a:r>
                        <a:rPr lang="zh-CN" altLang="en-US">
                          <a:solidFill>
                            <a:schemeClr val="bg1"/>
                          </a:solidFill>
                        </a:rPr>
                        <a:t>赵双叶</a:t>
                      </a:r>
                      <a:endParaRPr lang="zh-CN" altLang="en-US">
                        <a:solidFill>
                          <a:schemeClr val="bg1"/>
                        </a:solidFill>
                      </a:endParaRPr>
                    </a:p>
                  </a:txBody>
                  <a:tcPr>
                    <a:noFill/>
                  </a:tcPr>
                </a:tc>
                <a:tc>
                  <a:txBody>
                    <a:bodyPr/>
                    <a:p>
                      <a:pPr>
                        <a:buNone/>
                      </a:pPr>
                      <a:r>
                        <a:rPr lang="zh-CN" altLang="en-US">
                          <a:solidFill>
                            <a:schemeClr val="bg1"/>
                          </a:solidFill>
                        </a:rPr>
                        <a:t>讨论制定科技专家、平台管理员、普通用户调查问卷，调研总结问卷调研结果，制定调查问卷</a:t>
                      </a:r>
                      <a:endParaRPr lang="zh-CN" altLang="en-US">
                        <a:solidFill>
                          <a:schemeClr val="bg1"/>
                        </a:solidFill>
                      </a:endParaRPr>
                    </a:p>
                  </a:txBody>
                  <a:tcPr>
                    <a:noFill/>
                  </a:tcPr>
                </a:tc>
              </a:tr>
              <a:tr h="381000">
                <a:tc>
                  <a:txBody>
                    <a:bodyPr/>
                    <a:p>
                      <a:pPr algn="ctr">
                        <a:buNone/>
                      </a:pPr>
                      <a:r>
                        <a:rPr lang="zh-CN" altLang="en-US">
                          <a:solidFill>
                            <a:schemeClr val="bg1"/>
                          </a:solidFill>
                        </a:rPr>
                        <a:t>凌国辉</a:t>
                      </a:r>
                      <a:endParaRPr lang="zh-CN" altLang="en-US">
                        <a:solidFill>
                          <a:schemeClr val="bg1"/>
                        </a:solidFill>
                      </a:endParaRPr>
                    </a:p>
                  </a:txBody>
                  <a:tcPr>
                    <a:noFill/>
                  </a:tcPr>
                </a:tc>
                <a:tc>
                  <a:txBody>
                    <a:bodyPr/>
                    <a:p>
                      <a:pPr>
                        <a:buNone/>
                      </a:pPr>
                      <a:r>
                        <a:rPr lang="zh-CN" altLang="en-US">
                          <a:solidFill>
                            <a:schemeClr val="bg1"/>
                          </a:solidFill>
                        </a:rPr>
                        <a:t>制定调研问题，参与网上调研并总结网上调研结果</a:t>
                      </a:r>
                      <a:endParaRPr lang="zh-CN" altLang="en-US">
                        <a:solidFill>
                          <a:schemeClr val="bg1"/>
                        </a:solidFill>
                      </a:endParaRPr>
                    </a:p>
                  </a:txBody>
                  <a:tcPr>
                    <a:noFill/>
                  </a:tcPr>
                </a:tc>
              </a:tr>
              <a:tr h="381000">
                <a:tc>
                  <a:txBody>
                    <a:bodyPr/>
                    <a:p>
                      <a:pPr algn="ctr">
                        <a:buNone/>
                      </a:pPr>
                      <a:r>
                        <a:rPr lang="zh-CN" altLang="en-US">
                          <a:solidFill>
                            <a:schemeClr val="bg1"/>
                          </a:solidFill>
                        </a:rPr>
                        <a:t>王嘉星</a:t>
                      </a:r>
                      <a:endParaRPr lang="zh-CN" altLang="en-US">
                        <a:solidFill>
                          <a:schemeClr val="bg1"/>
                        </a:solidFill>
                      </a:endParaRPr>
                    </a:p>
                  </a:txBody>
                  <a:tcPr>
                    <a:noFill/>
                  </a:tcPr>
                </a:tc>
                <a:tc>
                  <a:txBody>
                    <a:bodyPr/>
                    <a:p>
                      <a:pPr>
                        <a:buNone/>
                      </a:pPr>
                      <a:r>
                        <a:rPr lang="zh-CN" altLang="en-US">
                          <a:solidFill>
                            <a:schemeClr val="bg1"/>
                          </a:solidFill>
                        </a:rPr>
                        <a:t>完成产品调研结果等部分，需求调研副负责人，协助结果汇总</a:t>
                      </a:r>
                      <a:endParaRPr lang="zh-CN" altLang="en-US">
                        <a:solidFill>
                          <a:schemeClr val="bg1"/>
                        </a:solidFill>
                      </a:endParaRPr>
                    </a:p>
                  </a:txBody>
                  <a:tcPr>
                    <a:noFill/>
                  </a:tcPr>
                </a:tc>
              </a:tr>
              <a:tr h="381000">
                <a:tc>
                  <a:txBody>
                    <a:bodyPr/>
                    <a:p>
                      <a:pPr algn="ctr">
                        <a:buNone/>
                      </a:pPr>
                      <a:r>
                        <a:rPr lang="zh-CN" altLang="en-US" sz="1800">
                          <a:solidFill>
                            <a:schemeClr val="bg1"/>
                          </a:solidFill>
                          <a:sym typeface="+mn-ea"/>
                        </a:rPr>
                        <a:t>王启鹏</a:t>
                      </a:r>
                      <a:endParaRPr lang="zh-CN" altLang="en-US" sz="1800">
                        <a:solidFill>
                          <a:schemeClr val="bg1"/>
                        </a:solidFill>
                        <a:sym typeface="+mn-ea"/>
                      </a:endParaRPr>
                    </a:p>
                  </a:txBody>
                  <a:tcPr>
                    <a:noFill/>
                  </a:tcPr>
                </a:tc>
                <a:tc>
                  <a:txBody>
                    <a:bodyPr/>
                    <a:p>
                      <a:pPr>
                        <a:buNone/>
                      </a:pPr>
                      <a:r>
                        <a:rPr lang="zh-CN" altLang="en-US" sz="1800">
                          <a:solidFill>
                            <a:schemeClr val="bg1"/>
                          </a:solidFill>
                          <a:sym typeface="+mn-ea"/>
                        </a:rPr>
                        <a:t>制定采访问题，总结采访调研结果</a:t>
                      </a:r>
                      <a:endParaRPr lang="zh-CN" altLang="en-US" sz="1800">
                        <a:solidFill>
                          <a:schemeClr val="bg1"/>
                        </a:solidFill>
                        <a:sym typeface="+mn-ea"/>
                      </a:endParaRPr>
                    </a:p>
                  </a:txBody>
                  <a:tcPr>
                    <a:noFill/>
                  </a:tcPr>
                </a:tc>
              </a:tr>
              <a:tr h="381000">
                <a:tc>
                  <a:txBody>
                    <a:bodyPr/>
                    <a:p>
                      <a:pPr algn="ctr">
                        <a:buNone/>
                      </a:pPr>
                      <a:r>
                        <a:rPr lang="zh-CN" altLang="en-US">
                          <a:solidFill>
                            <a:schemeClr val="bg1"/>
                          </a:solidFill>
                        </a:rPr>
                        <a:t>赵昀睿</a:t>
                      </a:r>
                      <a:endParaRPr lang="zh-CN" altLang="en-US">
                        <a:solidFill>
                          <a:schemeClr val="bg1"/>
                        </a:solidFill>
                      </a:endParaRPr>
                    </a:p>
                  </a:txBody>
                  <a:tcPr>
                    <a:noFill/>
                  </a:tcPr>
                </a:tc>
                <a:tc>
                  <a:txBody>
                    <a:bodyPr/>
                    <a:p>
                      <a:pPr>
                        <a:buNone/>
                      </a:pPr>
                      <a:r>
                        <a:rPr lang="zh-CN" altLang="en-US">
                          <a:solidFill>
                            <a:schemeClr val="bg1"/>
                          </a:solidFill>
                        </a:rPr>
                        <a:t>形成采访问题，参与采访调研和调研结果总结</a:t>
                      </a:r>
                      <a:endParaRPr lang="zh-CN" altLang="en-US">
                        <a:solidFill>
                          <a:schemeClr val="bg1"/>
                        </a:solidFill>
                      </a:endParaRPr>
                    </a:p>
                  </a:txBody>
                  <a:tcPr>
                    <a:noFill/>
                  </a:tcPr>
                </a:tc>
              </a:tr>
            </a:tbl>
          </a:graphicData>
        </a:graphic>
      </p:graphicFrame>
    </p:spTree>
    <p:custDataLst>
      <p:tags r:id="rId2"/>
    </p:custData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t>综述</a:t>
            </a:r>
            <a:endParaRPr lang="zh-CN" altLang="en-US"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需求获取方式：收集资料、访谈、问卷调查。</a:t>
            </a:r>
            <a:endParaRPr lang="zh-CN" altLang="en-US" sz="2000" dirty="0"/>
          </a:p>
          <a:p>
            <a:pPr algn="just">
              <a:lnSpc>
                <a:spcPct val="120000"/>
              </a:lnSpc>
            </a:pPr>
            <a:endParaRPr lang="zh-CN" altLang="en-US" sz="2000" dirty="0"/>
          </a:p>
          <a:p>
            <a:pPr algn="just">
              <a:lnSpc>
                <a:spcPct val="120000"/>
              </a:lnSpc>
            </a:pPr>
            <a:r>
              <a:rPr lang="zh-CN" altLang="en-US" sz="2000" dirty="0"/>
              <a:t>用户群体包含</a:t>
            </a:r>
            <a:endParaRPr lang="zh-CN" altLang="en-US" sz="2000" dirty="0"/>
          </a:p>
          <a:p>
            <a:pPr algn="just">
              <a:lnSpc>
                <a:spcPct val="120000"/>
              </a:lnSpc>
              <a:buFont typeface="Wingdings" panose="05000000000000000000" charset="0"/>
              <a:buChar char=""/>
            </a:pPr>
            <a:r>
              <a:rPr lang="en-US" altLang="zh-CN" sz="2000" dirty="0"/>
              <a:t>	</a:t>
            </a:r>
            <a:r>
              <a:rPr lang="zh-CN" altLang="en-US" sz="2000" dirty="0"/>
              <a:t>平台管理员</a:t>
            </a:r>
            <a:endParaRPr lang="zh-CN" altLang="en-US" sz="2000" dirty="0"/>
          </a:p>
          <a:p>
            <a:pPr algn="just">
              <a:lnSpc>
                <a:spcPct val="120000"/>
              </a:lnSpc>
              <a:buFont typeface="Wingdings" panose="05000000000000000000" charset="0"/>
              <a:buChar char=""/>
            </a:pPr>
            <a:r>
              <a:rPr lang="en-US" altLang="zh-CN" sz="2000" dirty="0"/>
              <a:t>	</a:t>
            </a:r>
            <a:r>
              <a:rPr lang="zh-CN" altLang="en-US" sz="2000" dirty="0"/>
              <a:t>科技专家</a:t>
            </a:r>
            <a:endParaRPr lang="zh-CN" altLang="en-US" sz="2000" dirty="0"/>
          </a:p>
          <a:p>
            <a:pPr algn="just">
              <a:lnSpc>
                <a:spcPct val="120000"/>
              </a:lnSpc>
              <a:buFont typeface="Wingdings" panose="05000000000000000000" charset="0"/>
              <a:buChar char=""/>
            </a:pPr>
            <a:r>
              <a:rPr lang="en-US" altLang="zh-CN" sz="2000" dirty="0"/>
              <a:t>	</a:t>
            </a:r>
            <a:r>
              <a:rPr lang="zh-CN" altLang="en-US" sz="2000" dirty="0"/>
              <a:t>普通用户</a:t>
            </a:r>
            <a:endParaRPr lang="zh-CN" altLang="en-US" sz="2000" dirty="0"/>
          </a:p>
          <a:p>
            <a:pPr marL="0" indent="0" algn="just">
              <a:lnSpc>
                <a:spcPct val="120000"/>
              </a:lnSpc>
              <a:buNone/>
            </a:pPr>
            <a:endParaRPr lang="zh-CN" altLang="en-US" sz="2000" dirty="0"/>
          </a:p>
        </p:txBody>
      </p:sp>
    </p:spTree>
    <p:custDataLst>
      <p:tags r:id="rId3"/>
    </p:custData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solidFill>
                  <a:schemeClr val="accent1"/>
                </a:solidFill>
              </a:rPr>
              <a:t>收集资料</a:t>
            </a:r>
            <a:endParaRPr lang="zh-CN" altLang="en-US">
              <a:solidFill>
                <a:schemeClr val="accent1"/>
              </a:solidFill>
            </a:endParaRPr>
          </a:p>
        </p:txBody>
      </p:sp>
      <p:sp>
        <p:nvSpPr>
          <p:cNvPr id="4" name="文本框 3"/>
          <p:cNvSpPr txBox="1"/>
          <p:nvPr>
            <p:custDataLst>
              <p:tags r:id="rId2"/>
            </p:custDataLst>
          </p:nvPr>
        </p:nvSpPr>
        <p:spPr>
          <a:xfrm>
            <a:off x="14239" y="1851645"/>
            <a:ext cx="2496342" cy="3153410"/>
          </a:xfrm>
          <a:prstGeom prst="rect">
            <a:avLst/>
          </a:prstGeom>
          <a:noFill/>
        </p:spPr>
        <p:txBody>
          <a:bodyPr wrap="square" rtlCol="0">
            <a:spAutoFit/>
          </a:bodyPr>
          <a:lstStyle/>
          <a:p>
            <a:pPr algn="ctr"/>
            <a:r>
              <a:rPr lang="en-US" altLang="zh-CN" sz="19900" b="1">
                <a:solidFill>
                  <a:schemeClr val="bg1"/>
                </a:solidFill>
              </a:rPr>
              <a:t>1</a:t>
            </a:r>
            <a:endParaRPr lang="en-US" altLang="zh-CN" sz="19900" b="1">
              <a:solidFill>
                <a:schemeClr val="bg1"/>
              </a:solidFill>
            </a:endParaRPr>
          </a:p>
        </p:txBody>
      </p:sp>
      <p:sp>
        <p:nvSpPr>
          <p:cNvPr id="5" name="文本框 4"/>
          <p:cNvSpPr txBox="1"/>
          <p:nvPr/>
        </p:nvSpPr>
        <p:spPr>
          <a:xfrm>
            <a:off x="4248150" y="3677285"/>
            <a:ext cx="3561080" cy="368300"/>
          </a:xfrm>
          <a:prstGeom prst="rect">
            <a:avLst/>
          </a:prstGeom>
          <a:noFill/>
        </p:spPr>
        <p:txBody>
          <a:bodyPr wrap="none" rtlCol="0">
            <a:spAutoFit/>
          </a:bodyPr>
          <a:p>
            <a:pPr algn="l"/>
            <a:r>
              <a:rPr lang="zh-CN" altLang="en-US"/>
              <a:t>Research existing documentation</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t>收集资料</a:t>
            </a:r>
            <a:endParaRPr lang="zh-CN" altLang="en-US" dirty="0"/>
          </a:p>
        </p:txBody>
      </p:sp>
      <p:sp>
        <p:nvSpPr>
          <p:cNvPr id="3" name="内容占位符 2"/>
          <p:cNvSpPr>
            <a:spLocks noGrp="1"/>
          </p:cNvSpPr>
          <p:nvPr>
            <p:ph idx="1"/>
            <p:custDataLst>
              <p:tags r:id="rId2"/>
            </p:custDataLst>
          </p:nvPr>
        </p:nvSpPr>
        <p:spPr/>
        <p:txBody>
          <a:bodyPr>
            <a:normAutofit/>
          </a:bodyPr>
          <a:lstStyle/>
          <a:p>
            <a:pPr marL="0" indent="0" algn="just">
              <a:lnSpc>
                <a:spcPct val="120000"/>
              </a:lnSpc>
              <a:buNone/>
            </a:pPr>
            <a:r>
              <a:rPr lang="zh-CN" altLang="en-US" sz="2000" dirty="0"/>
              <a:t>通过互联网调研了其他类似产品，对现有的科技专家资源共享平台进行横向比对，综合比较了这些产品的差异，在此基础上对产品进行需求分析。根据产品需求，对同类产品的调研主要从以下方面进行：</a:t>
            </a:r>
            <a:endParaRPr lang="zh-CN" altLang="en-US" sz="2000" dirty="0"/>
          </a:p>
          <a:p>
            <a:pPr algn="just">
              <a:lnSpc>
                <a:spcPct val="120000"/>
              </a:lnSpc>
              <a:buFont typeface="Wingdings" panose="05000000000000000000" charset="0"/>
              <a:buChar char=""/>
            </a:pPr>
            <a:r>
              <a:rPr lang="zh-CN" altLang="en-US" sz="2000" dirty="0"/>
              <a:t>页面简洁美观；</a:t>
            </a:r>
            <a:endParaRPr lang="zh-CN" altLang="en-US" sz="2000" dirty="0"/>
          </a:p>
          <a:p>
            <a:pPr algn="just">
              <a:lnSpc>
                <a:spcPct val="120000"/>
              </a:lnSpc>
              <a:buFont typeface="Wingdings" panose="05000000000000000000" charset="0"/>
              <a:buChar char=""/>
            </a:pPr>
            <a:r>
              <a:rPr lang="zh-CN" altLang="en-US" sz="2000" dirty="0"/>
              <a:t>科技资源齐全（专家个人信息和专业技术领域等基本信息以及所从事的科研项目、发表的科研论文和授权的科技专利等学术成果）；</a:t>
            </a:r>
            <a:endParaRPr lang="zh-CN" altLang="en-US" sz="2000" dirty="0"/>
          </a:p>
          <a:p>
            <a:pPr algn="just">
              <a:lnSpc>
                <a:spcPct val="120000"/>
              </a:lnSpc>
              <a:buFont typeface="Wingdings" panose="05000000000000000000" charset="0"/>
              <a:buChar char=""/>
            </a:pPr>
            <a:r>
              <a:rPr lang="zh-CN" altLang="en-US" sz="2000" dirty="0"/>
              <a:t>业务功能齐全（如科技成果转让、论文全文和专利转让等）；</a:t>
            </a:r>
            <a:endParaRPr lang="zh-CN" altLang="en-US" sz="2000" dirty="0"/>
          </a:p>
          <a:p>
            <a:pPr algn="just">
              <a:lnSpc>
                <a:spcPct val="120000"/>
              </a:lnSpc>
              <a:buFont typeface="Wingdings" panose="05000000000000000000" charset="0"/>
              <a:buChar char=""/>
            </a:pPr>
            <a:r>
              <a:rPr lang="zh-CN" altLang="en-US" sz="2000" dirty="0"/>
              <a:t>便于用户查询（检索和查看科技专家各类资源）；</a:t>
            </a:r>
            <a:endParaRPr lang="zh-CN" altLang="en-US" sz="2000" dirty="0"/>
          </a:p>
          <a:p>
            <a:pPr algn="just">
              <a:lnSpc>
                <a:spcPct val="120000"/>
              </a:lnSpc>
              <a:buFont typeface="Wingdings" panose="05000000000000000000" charset="0"/>
              <a:buChar char=""/>
            </a:pPr>
            <a:r>
              <a:rPr lang="zh-CN" altLang="en-US" sz="2000" dirty="0"/>
              <a:t>资源分析统计（专家关系网络、科研机构成果分类排名、科研领域热点分析等）。</a:t>
            </a:r>
            <a:endParaRPr lang="zh-CN" altLang="en-US" sz="2000" dirty="0"/>
          </a:p>
        </p:txBody>
      </p:sp>
    </p:spTree>
    <p:custDataLst>
      <p:tags r:id="rId3"/>
    </p:custData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349539" y="343229"/>
            <a:ext cx="9630538" cy="769433"/>
          </a:xfrm>
          <a:prstGeom prst="rect">
            <a:avLst/>
          </a:prstGeom>
          <a:noFill/>
        </p:spPr>
        <p:txBody>
          <a:bodyPr wrap="square" rtlCol="0" anchor="b">
            <a:normAutofit/>
          </a:bodyPr>
          <a:lstStyle/>
          <a:p>
            <a:pPr algn="ctr"/>
            <a:r>
              <a:rPr lang="zh-CN" altLang="en-US" sz="3600" b="1">
                <a:solidFill>
                  <a:schemeClr val="accent2"/>
                </a:solidFill>
                <a:latin typeface="+mj-lt"/>
                <a:ea typeface="+mj-ea"/>
                <a:cs typeface="+mj-cs"/>
              </a:rPr>
              <a:t>相关门户网站调研</a:t>
            </a:r>
            <a:endParaRPr lang="zh-CN" altLang="en-US" sz="3600" b="1">
              <a:solidFill>
                <a:schemeClr val="accent2"/>
              </a:solidFill>
              <a:latin typeface="+mj-lt"/>
              <a:ea typeface="+mj-ea"/>
              <a:cs typeface="+mj-cs"/>
            </a:endParaRPr>
          </a:p>
        </p:txBody>
      </p:sp>
      <p:sp>
        <p:nvSpPr>
          <p:cNvPr id="6" name="文本框 5"/>
          <p:cNvSpPr txBox="1"/>
          <p:nvPr>
            <p:custDataLst>
              <p:tags r:id="rId2"/>
            </p:custDataLst>
          </p:nvPr>
        </p:nvSpPr>
        <p:spPr>
          <a:xfrm>
            <a:off x="1349539" y="1191611"/>
            <a:ext cx="9630538" cy="481069"/>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a:solidFill>
                  <a:schemeClr val="bg1"/>
                </a:solidFill>
              </a:rPr>
              <a:t>我们调研了大量已投入运营的相关平台，这里选取了一些具有代表性的国内外网站。</a:t>
            </a:r>
            <a:endParaRPr lang="zh-CN" altLang="en-US" sz="2000">
              <a:solidFill>
                <a:schemeClr val="bg1"/>
              </a:solidFill>
            </a:endParaRPr>
          </a:p>
        </p:txBody>
      </p:sp>
      <p:sp>
        <p:nvSpPr>
          <p:cNvPr id="10" name="文本框 9"/>
          <p:cNvSpPr txBox="1"/>
          <p:nvPr>
            <p:custDataLst>
              <p:tags r:id="rId3"/>
            </p:custDataLst>
          </p:nvPr>
        </p:nvSpPr>
        <p:spPr>
          <a:xfrm>
            <a:off x="552342" y="2376834"/>
            <a:ext cx="3601843" cy="4137937"/>
          </a:xfrm>
          <a:prstGeom prst="rect">
            <a:avLst/>
          </a:prstGeom>
          <a:noFill/>
        </p:spPr>
        <p:txBody>
          <a:bodyPr wrap="square" rtlCol="0">
            <a:normAutofit/>
          </a:bodyPr>
          <a:lstStyle/>
          <a:p>
            <a:endParaRPr lang="fr-FR" altLang="zh-CN">
              <a:solidFill>
                <a:schemeClr val="bg1"/>
              </a:solidFill>
            </a:endParaRPr>
          </a:p>
          <a:p>
            <a:endParaRPr lang="fr-FR" altLang="zh-CN">
              <a:solidFill>
                <a:schemeClr val="bg1"/>
              </a:solidFill>
            </a:endParaRPr>
          </a:p>
          <a:p>
            <a:endParaRPr lang="fr-FR" altLang="zh-CN">
              <a:solidFill>
                <a:schemeClr val="bg1"/>
              </a:solidFill>
            </a:endParaRPr>
          </a:p>
          <a:p>
            <a:endParaRPr lang="fr-FR" altLang="zh-CN">
              <a:solidFill>
                <a:schemeClr val="bg1"/>
              </a:solidFill>
            </a:endParaRPr>
          </a:p>
          <a:p>
            <a:endParaRPr lang="fr-FR" altLang="zh-CN">
              <a:solidFill>
                <a:schemeClr val="bg1"/>
              </a:solidFill>
            </a:endParaRPr>
          </a:p>
          <a:p>
            <a:endParaRPr lang="fr-FR" altLang="zh-CN">
              <a:solidFill>
                <a:schemeClr val="bg1"/>
              </a:solidFill>
            </a:endParaRPr>
          </a:p>
          <a:p>
            <a:endParaRPr lang="fr-FR" altLang="zh-CN">
              <a:solidFill>
                <a:schemeClr val="bg1"/>
              </a:solidFill>
            </a:endParaRPr>
          </a:p>
          <a:p>
            <a:endParaRPr lang="fr-FR" altLang="zh-CN">
              <a:solidFill>
                <a:schemeClr val="bg1"/>
              </a:solidFill>
            </a:endParaRPr>
          </a:p>
          <a:p>
            <a:r>
              <a:rPr lang="fr-FR" altLang="zh-CN">
                <a:solidFill>
                  <a:schemeClr val="bg1"/>
                </a:solidFill>
              </a:rPr>
              <a:t>上图是科学与工业入门，澳大利亚联邦政府的一个门户网站，为工业、投资者与商业研究机构提供科学、工业、革新信息与服务。</a:t>
            </a:r>
            <a:endParaRPr lang="fr-FR" altLang="zh-CN">
              <a:solidFill>
                <a:schemeClr val="bg1"/>
              </a:solidFill>
            </a:endParaRPr>
          </a:p>
        </p:txBody>
      </p:sp>
      <p:sp>
        <p:nvSpPr>
          <p:cNvPr id="13" name="文本框 12"/>
          <p:cNvSpPr txBox="1"/>
          <p:nvPr>
            <p:custDataLst>
              <p:tags r:id="rId4"/>
            </p:custDataLst>
          </p:nvPr>
        </p:nvSpPr>
        <p:spPr>
          <a:xfrm>
            <a:off x="4295078" y="2376834"/>
            <a:ext cx="3601843" cy="4137937"/>
          </a:xfrm>
          <a:prstGeom prst="rect">
            <a:avLst/>
          </a:prstGeom>
          <a:noFill/>
        </p:spPr>
        <p:txBody>
          <a:bodyPr wrap="square" rtlCol="0">
            <a:normAutofit/>
          </a:bodyPr>
          <a:lstStyle/>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r>
              <a:rPr lang="en-US" altLang="zh-CN">
                <a:solidFill>
                  <a:schemeClr val="bg1"/>
                </a:solidFill>
              </a:rPr>
              <a:t>上图是京藏高端人才资源共享平台的界面，设计相对简洁大方。</a:t>
            </a:r>
            <a:endParaRPr lang="en-US" altLang="zh-CN">
              <a:solidFill>
                <a:schemeClr val="bg1"/>
              </a:solidFill>
            </a:endParaRPr>
          </a:p>
        </p:txBody>
      </p:sp>
      <p:sp>
        <p:nvSpPr>
          <p:cNvPr id="14" name="文本框 13"/>
          <p:cNvSpPr txBox="1"/>
          <p:nvPr>
            <p:custDataLst>
              <p:tags r:id="rId5"/>
            </p:custDataLst>
          </p:nvPr>
        </p:nvSpPr>
        <p:spPr>
          <a:xfrm>
            <a:off x="8037814" y="2376834"/>
            <a:ext cx="3601843" cy="4137937"/>
          </a:xfrm>
          <a:prstGeom prst="rect">
            <a:avLst/>
          </a:prstGeom>
          <a:noFill/>
        </p:spPr>
        <p:txBody>
          <a:bodyPr wrap="square" rtlCol="0">
            <a:normAutofit/>
          </a:bodyPr>
          <a:lstStyle/>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r>
              <a:rPr lang="en-US" altLang="zh-CN">
                <a:solidFill>
                  <a:schemeClr val="bg1"/>
                </a:solidFill>
              </a:rPr>
              <a:t>上图是重庆科技资源共享平台，界面的设计风格和网上商城界面很相似。</a:t>
            </a:r>
            <a:endParaRPr lang="en-US" altLang="zh-CN">
              <a:solidFill>
                <a:schemeClr val="bg1"/>
              </a:solidFill>
            </a:endParaRPr>
          </a:p>
        </p:txBody>
      </p:sp>
      <p:grpSp>
        <p:nvGrpSpPr>
          <p:cNvPr id="8" name="组合 7"/>
          <p:cNvGrpSpPr/>
          <p:nvPr>
            <p:custDataLst>
              <p:tags r:id="rId6"/>
            </p:custDataLst>
          </p:nvPr>
        </p:nvGrpSpPr>
        <p:grpSpPr>
          <a:xfrm>
            <a:off x="160020" y="159932"/>
            <a:ext cx="982277" cy="630643"/>
            <a:chOff x="160020" y="320040"/>
            <a:chExt cx="2537460" cy="1629103"/>
          </a:xfrm>
        </p:grpSpPr>
        <p:sp>
          <p:nvSpPr>
            <p:cNvPr id="9" name="等腰三角形 8"/>
            <p:cNvSpPr/>
            <p:nvPr>
              <p:custDataLst>
                <p:tags r:id="rId7"/>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8"/>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9"/>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10"/>
          <a:stretch>
            <a:fillRect/>
          </a:stretch>
        </p:blipFill>
        <p:spPr>
          <a:xfrm>
            <a:off x="478790" y="2376805"/>
            <a:ext cx="3392805" cy="1703705"/>
          </a:xfrm>
          <a:prstGeom prst="rect">
            <a:avLst/>
          </a:prstGeom>
        </p:spPr>
      </p:pic>
      <p:pic>
        <p:nvPicPr>
          <p:cNvPr id="3" name="图片 2"/>
          <p:cNvPicPr>
            <a:picLocks noChangeAspect="1"/>
          </p:cNvPicPr>
          <p:nvPr/>
        </p:nvPicPr>
        <p:blipFill>
          <a:blip r:embed="rId11"/>
          <a:stretch>
            <a:fillRect/>
          </a:stretch>
        </p:blipFill>
        <p:spPr>
          <a:xfrm>
            <a:off x="4295140" y="2384425"/>
            <a:ext cx="3599815" cy="1696085"/>
          </a:xfrm>
          <a:prstGeom prst="rect">
            <a:avLst/>
          </a:prstGeom>
        </p:spPr>
      </p:pic>
      <p:pic>
        <p:nvPicPr>
          <p:cNvPr id="4" name="图片 3"/>
          <p:cNvPicPr>
            <a:picLocks noChangeAspect="1"/>
          </p:cNvPicPr>
          <p:nvPr/>
        </p:nvPicPr>
        <p:blipFill>
          <a:blip r:embed="rId12"/>
          <a:stretch>
            <a:fillRect/>
          </a:stretch>
        </p:blipFill>
        <p:spPr>
          <a:xfrm>
            <a:off x="8011160" y="2376805"/>
            <a:ext cx="3654425" cy="1682750"/>
          </a:xfrm>
          <a:prstGeom prst="rect">
            <a:avLst/>
          </a:prstGeom>
        </p:spPr>
      </p:pic>
    </p:spTree>
    <p:custDataLst>
      <p:tags r:id="rId1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160020" y="159932"/>
            <a:ext cx="982277" cy="630643"/>
            <a:chOff x="160020" y="320040"/>
            <a:chExt cx="2537460" cy="1629103"/>
          </a:xfrm>
        </p:grpSpPr>
        <p:sp>
          <p:nvSpPr>
            <p:cNvPr id="27" name="等腰三角形 26"/>
            <p:cNvSpPr/>
            <p:nvPr>
              <p:custDataLst>
                <p:tags r:id="rId2"/>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custDataLst>
                <p:tags r:id="rId3"/>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custDataLst>
                <p:tags r:id="rId4"/>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形状 29"/>
          <p:cNvSpPr/>
          <p:nvPr>
            <p:custDataLst>
              <p:tags r:id="rId5"/>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6"/>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资料调研结果汇总</a:t>
            </a:r>
            <a:endParaRPr lang="zh-CN" altLang="en-US" sz="2800"/>
          </a:p>
        </p:txBody>
      </p:sp>
      <p:graphicFrame>
        <p:nvGraphicFramePr>
          <p:cNvPr id="3" name="表格 2"/>
          <p:cNvGraphicFramePr/>
          <p:nvPr/>
        </p:nvGraphicFramePr>
        <p:xfrm>
          <a:off x="970915" y="1250950"/>
          <a:ext cx="10624185" cy="5516880"/>
        </p:xfrm>
        <a:graphic>
          <a:graphicData uri="http://schemas.openxmlformats.org/drawingml/2006/table">
            <a:tbl>
              <a:tblPr firstRow="1" bandRow="1">
                <a:tableStyleId>{5C22544A-7EE6-4342-B048-85BDC9FD1C3A}</a:tableStyleId>
              </a:tblPr>
              <a:tblGrid>
                <a:gridCol w="1461135"/>
                <a:gridCol w="1383665"/>
                <a:gridCol w="1001395"/>
                <a:gridCol w="948690"/>
                <a:gridCol w="911225"/>
                <a:gridCol w="981075"/>
                <a:gridCol w="1039495"/>
                <a:gridCol w="2897505"/>
              </a:tblGrid>
              <a:tr h="381000">
                <a:tc>
                  <a:txBody>
                    <a:bodyPr/>
                    <a:p>
                      <a:pPr>
                        <a:buNone/>
                      </a:pPr>
                      <a:r>
                        <a:rPr lang="zh-CN" altLang="en-US"/>
                        <a:t>同类产品</a:t>
                      </a:r>
                      <a:endParaRPr lang="zh-CN" altLang="en-US"/>
                    </a:p>
                  </a:txBody>
                  <a:tcPr>
                    <a:noFill/>
                  </a:tcPr>
                </a:tc>
                <a:tc>
                  <a:txBody>
                    <a:bodyPr/>
                    <a:p>
                      <a:pPr>
                        <a:buNone/>
                      </a:pPr>
                      <a:r>
                        <a:rPr lang="zh-CN" altLang="en-US"/>
                        <a:t>网址</a:t>
                      </a:r>
                      <a:endParaRPr lang="zh-CN" altLang="en-US"/>
                    </a:p>
                  </a:txBody>
                  <a:tcPr>
                    <a:noFill/>
                  </a:tcPr>
                </a:tc>
                <a:tc>
                  <a:txBody>
                    <a:bodyPr/>
                    <a:p>
                      <a:pPr>
                        <a:buNone/>
                      </a:pPr>
                      <a:r>
                        <a:rPr lang="zh-CN" altLang="en-US"/>
                        <a:t>页面简洁美观</a:t>
                      </a:r>
                      <a:endParaRPr lang="zh-CN" altLang="en-US"/>
                    </a:p>
                  </a:txBody>
                  <a:tcPr>
                    <a:noFill/>
                  </a:tcPr>
                </a:tc>
                <a:tc>
                  <a:txBody>
                    <a:bodyPr/>
                    <a:p>
                      <a:pPr>
                        <a:buNone/>
                      </a:pPr>
                      <a:r>
                        <a:rPr lang="zh-CN" altLang="en-US"/>
                        <a:t>科技资源齐全</a:t>
                      </a:r>
                      <a:endParaRPr lang="zh-CN" altLang="en-US"/>
                    </a:p>
                  </a:txBody>
                  <a:tcPr>
                    <a:noFill/>
                  </a:tcPr>
                </a:tc>
                <a:tc>
                  <a:txBody>
                    <a:bodyPr/>
                    <a:p>
                      <a:pPr>
                        <a:buNone/>
                      </a:pPr>
                      <a:r>
                        <a:rPr lang="zh-CN" altLang="en-US"/>
                        <a:t>业务功能齐全</a:t>
                      </a:r>
                      <a:endParaRPr lang="zh-CN" altLang="en-US"/>
                    </a:p>
                  </a:txBody>
                  <a:tcPr>
                    <a:noFill/>
                  </a:tcPr>
                </a:tc>
                <a:tc>
                  <a:txBody>
                    <a:bodyPr/>
                    <a:p>
                      <a:pPr>
                        <a:buNone/>
                      </a:pPr>
                      <a:r>
                        <a:rPr lang="zh-CN" altLang="en-US"/>
                        <a:t>便于用户查询</a:t>
                      </a:r>
                      <a:endParaRPr lang="zh-CN" altLang="en-US"/>
                    </a:p>
                  </a:txBody>
                  <a:tcPr>
                    <a:noFill/>
                  </a:tcPr>
                </a:tc>
                <a:tc>
                  <a:txBody>
                    <a:bodyPr/>
                    <a:p>
                      <a:pPr>
                        <a:buNone/>
                      </a:pPr>
                      <a:r>
                        <a:rPr lang="zh-CN" altLang="en-US"/>
                        <a:t>资源分析统计</a:t>
                      </a:r>
                      <a:endParaRPr lang="zh-CN" altLang="en-US"/>
                    </a:p>
                  </a:txBody>
                  <a:tcPr>
                    <a:noFill/>
                  </a:tcPr>
                </a:tc>
                <a:tc>
                  <a:txBody>
                    <a:bodyPr/>
                    <a:p>
                      <a:pPr>
                        <a:buNone/>
                      </a:pPr>
                      <a:r>
                        <a:rPr lang="zh-CN" altLang="en-US"/>
                        <a:t>备注</a:t>
                      </a:r>
                      <a:endParaRPr lang="zh-CN" altLang="en-US"/>
                    </a:p>
                  </a:txBody>
                  <a:tcPr>
                    <a:noFill/>
                  </a:tcPr>
                </a:tc>
              </a:tr>
              <a:tr h="381000">
                <a:tc>
                  <a:txBody>
                    <a:bodyPr/>
                    <a:p>
                      <a:pPr>
                        <a:buNone/>
                      </a:pPr>
                      <a:r>
                        <a:rPr lang="zh-CN" altLang="en-US" sz="1600">
                          <a:solidFill>
                            <a:schemeClr val="bg1"/>
                          </a:solidFill>
                        </a:rPr>
                        <a:t>重庆科技资源共享平台</a:t>
                      </a:r>
                      <a:endParaRPr lang="zh-CN" altLang="en-US" sz="1600">
                        <a:solidFill>
                          <a:schemeClr val="bg1"/>
                        </a:solidFill>
                      </a:endParaRPr>
                    </a:p>
                  </a:txBody>
                  <a:tcPr>
                    <a:noFill/>
                  </a:tcPr>
                </a:tc>
                <a:tc>
                  <a:txBody>
                    <a:bodyPr/>
                    <a:p>
                      <a:pPr>
                        <a:buNone/>
                      </a:pPr>
                      <a:r>
                        <a:rPr lang="zh-CN" altLang="en-US" sz="1400">
                          <a:solidFill>
                            <a:schemeClr val="bg1"/>
                          </a:solidFill>
                        </a:rPr>
                        <a:t>www.csti.cn</a:t>
                      </a:r>
                      <a:endParaRPr lang="zh-CN" altLang="en-US" sz="1400">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r>
                        <a:rPr lang="zh-CN" altLang="en-US" sz="1400">
                          <a:solidFill>
                            <a:schemeClr val="bg1"/>
                          </a:solidFill>
                        </a:rPr>
                        <a:t>更多的偏向于提供商业领域的科技研究服务，而不是资源共享服务</a:t>
                      </a:r>
                      <a:endParaRPr lang="zh-CN" altLang="en-US" sz="1400">
                        <a:solidFill>
                          <a:schemeClr val="bg1"/>
                        </a:solidFill>
                      </a:endParaRPr>
                    </a:p>
                  </a:txBody>
                  <a:tcPr>
                    <a:noFill/>
                  </a:tcPr>
                </a:tc>
              </a:tr>
              <a:tr h="381000">
                <a:tc>
                  <a:txBody>
                    <a:bodyPr/>
                    <a:p>
                      <a:pPr>
                        <a:buNone/>
                      </a:pPr>
                      <a:r>
                        <a:rPr lang="zh-CN" altLang="en-US" sz="1600">
                          <a:solidFill>
                            <a:schemeClr val="bg1"/>
                          </a:solidFill>
                        </a:rPr>
                        <a:t>科技资源共享平台（青岛）</a:t>
                      </a:r>
                      <a:endParaRPr lang="zh-CN" altLang="en-US" sz="1600">
                        <a:solidFill>
                          <a:schemeClr val="bg1"/>
                        </a:solidFill>
                      </a:endParaRPr>
                    </a:p>
                  </a:txBody>
                  <a:tcPr>
                    <a:noFill/>
                  </a:tcPr>
                </a:tc>
                <a:tc>
                  <a:txBody>
                    <a:bodyPr/>
                    <a:p>
                      <a:pPr>
                        <a:buNone/>
                      </a:pPr>
                      <a:r>
                        <a:rPr lang="zh-CN" altLang="en-US" sz="1400">
                          <a:solidFill>
                            <a:schemeClr val="bg1"/>
                          </a:solidFill>
                        </a:rPr>
                        <a:t>kjzypt.kjcx.gov.cn</a:t>
                      </a:r>
                      <a:endParaRPr lang="zh-CN" altLang="en-US" sz="1400">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zh-CN" altLang="en-US" sz="1400">
                          <a:solidFill>
                            <a:schemeClr val="bg1"/>
                          </a:solidFill>
                        </a:rPr>
                        <a:t>是青岛西海岸新区科技创新服务平台的子站，更多像是一个宣传平台</a:t>
                      </a:r>
                      <a:endParaRPr lang="zh-CN" altLang="en-US" sz="1400">
                        <a:solidFill>
                          <a:schemeClr val="bg1"/>
                        </a:solidFill>
                      </a:endParaRPr>
                    </a:p>
                  </a:txBody>
                  <a:tcPr>
                    <a:noFill/>
                  </a:tcPr>
                </a:tc>
              </a:tr>
              <a:tr h="381000">
                <a:tc>
                  <a:txBody>
                    <a:bodyPr/>
                    <a:p>
                      <a:pPr>
                        <a:buNone/>
                      </a:pPr>
                      <a:r>
                        <a:rPr lang="zh-CN" altLang="en-US" sz="1600">
                          <a:solidFill>
                            <a:schemeClr val="bg1"/>
                          </a:solidFill>
                        </a:rPr>
                        <a:t>广州科技资源公共服务平台</a:t>
                      </a:r>
                      <a:endParaRPr lang="zh-CN" altLang="en-US" sz="1600">
                        <a:solidFill>
                          <a:schemeClr val="bg1"/>
                        </a:solidFill>
                      </a:endParaRPr>
                    </a:p>
                  </a:txBody>
                  <a:tcPr>
                    <a:noFill/>
                  </a:tcPr>
                </a:tc>
                <a:tc>
                  <a:txBody>
                    <a:bodyPr/>
                    <a:p>
                      <a:pPr>
                        <a:buNone/>
                      </a:pPr>
                      <a:r>
                        <a:rPr lang="zh-CN" altLang="en-US" sz="1400">
                          <a:solidFill>
                            <a:schemeClr val="bg1"/>
                          </a:solidFill>
                        </a:rPr>
                        <a:t>www.gzstp.cn</a:t>
                      </a:r>
                      <a:endParaRPr lang="zh-CN" altLang="en-US" sz="1400">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zh-CN" altLang="en-US" sz="1400">
                          <a:solidFill>
                            <a:schemeClr val="bg1"/>
                          </a:solidFill>
                        </a:rPr>
                        <a:t>更偏向于科技资源（文献等），而对科技专家没有涉及</a:t>
                      </a:r>
                      <a:endParaRPr lang="zh-CN" altLang="en-US" sz="1400">
                        <a:solidFill>
                          <a:schemeClr val="bg1"/>
                        </a:solidFill>
                      </a:endParaRPr>
                    </a:p>
                  </a:txBody>
                  <a:tcPr>
                    <a:noFill/>
                  </a:tcPr>
                </a:tc>
              </a:tr>
              <a:tr h="579120">
                <a:tc>
                  <a:txBody>
                    <a:bodyPr/>
                    <a:p>
                      <a:pPr>
                        <a:buNone/>
                      </a:pPr>
                      <a:r>
                        <a:rPr lang="zh-CN" altLang="en-US" sz="1600">
                          <a:solidFill>
                            <a:schemeClr val="bg1"/>
                          </a:solidFill>
                        </a:rPr>
                        <a:t>京藏高端人才资源共享平台</a:t>
                      </a:r>
                      <a:endParaRPr lang="zh-CN" altLang="en-US" sz="1600">
                        <a:solidFill>
                          <a:schemeClr val="bg1"/>
                        </a:solidFill>
                      </a:endParaRPr>
                    </a:p>
                  </a:txBody>
                  <a:tcPr>
                    <a:noFill/>
                  </a:tcPr>
                </a:tc>
                <a:tc>
                  <a:txBody>
                    <a:bodyPr/>
                    <a:p>
                      <a:pPr>
                        <a:buNone/>
                      </a:pPr>
                      <a:r>
                        <a:rPr lang="zh-CN" altLang="en-US" sz="1400">
                          <a:solidFill>
                            <a:schemeClr val="bg1"/>
                          </a:solidFill>
                        </a:rPr>
                        <a:t>hett.s2.cn.vc/index</a:t>
                      </a:r>
                      <a:endParaRPr lang="zh-CN" altLang="en-US" sz="1400">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zh-CN" altLang="en-US" sz="1400">
                          <a:solidFill>
                            <a:schemeClr val="bg1"/>
                          </a:solidFill>
                        </a:rPr>
                        <a:t>属于人才交流平台，本身并没有资源</a:t>
                      </a:r>
                      <a:endParaRPr lang="zh-CN" altLang="en-US" sz="1400">
                        <a:solidFill>
                          <a:schemeClr val="bg1"/>
                        </a:solidFill>
                      </a:endParaRPr>
                    </a:p>
                  </a:txBody>
                  <a:tcPr>
                    <a:noFill/>
                  </a:tcPr>
                </a:tc>
              </a:tr>
              <a:tr h="381000">
                <a:tc>
                  <a:txBody>
                    <a:bodyPr/>
                    <a:p>
                      <a:pPr>
                        <a:buNone/>
                      </a:pPr>
                      <a:r>
                        <a:rPr lang="zh-CN" altLang="en-US" sz="1600">
                          <a:solidFill>
                            <a:schemeClr val="bg1"/>
                          </a:solidFill>
                        </a:rPr>
                        <a:t>科学与工业入门</a:t>
                      </a:r>
                      <a:endParaRPr lang="zh-CN" altLang="en-US" sz="1600">
                        <a:solidFill>
                          <a:schemeClr val="bg1"/>
                        </a:solidFill>
                      </a:endParaRPr>
                    </a:p>
                  </a:txBody>
                  <a:tcPr>
                    <a:noFill/>
                  </a:tcPr>
                </a:tc>
                <a:tc>
                  <a:txBody>
                    <a:bodyPr/>
                    <a:p>
                      <a:pPr>
                        <a:buNone/>
                      </a:pPr>
                      <a:r>
                        <a:rPr lang="zh-CN" altLang="en-US" sz="1400">
                          <a:solidFill>
                            <a:schemeClr val="bg1"/>
                          </a:solidFill>
                        </a:rPr>
                        <a:t>www.industry.gov.au/</a:t>
                      </a:r>
                      <a:endParaRPr lang="zh-CN" altLang="en-US" sz="1400">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r>
                        <a:rPr lang="zh-CN" altLang="en-US" sz="1400">
                          <a:solidFill>
                            <a:schemeClr val="bg1"/>
                          </a:solidFill>
                        </a:rPr>
                        <a:t>比较官方的一个平台，感觉有一定的借鉴价值</a:t>
                      </a:r>
                      <a:endParaRPr lang="zh-CN" altLang="en-US" sz="1400">
                        <a:solidFill>
                          <a:schemeClr val="bg1"/>
                        </a:solidFill>
                      </a:endParaRPr>
                    </a:p>
                  </a:txBody>
                  <a:tcPr>
                    <a:noFill/>
                  </a:tcPr>
                </a:tc>
              </a:tr>
              <a:tr h="381000">
                <a:tc>
                  <a:txBody>
                    <a:bodyPr/>
                    <a:p>
                      <a:pPr>
                        <a:buNone/>
                      </a:pPr>
                      <a:r>
                        <a:rPr lang="zh-CN" altLang="en-US" sz="1600">
                          <a:solidFill>
                            <a:schemeClr val="bg1"/>
                          </a:solidFill>
                        </a:rPr>
                        <a:t>NIMS日本国立材料研究</a:t>
                      </a:r>
                      <a:endParaRPr lang="zh-CN" altLang="en-US" sz="1600">
                        <a:solidFill>
                          <a:schemeClr val="bg1"/>
                        </a:solidFill>
                      </a:endParaRPr>
                    </a:p>
                  </a:txBody>
                  <a:tcPr>
                    <a:noFill/>
                  </a:tcPr>
                </a:tc>
                <a:tc>
                  <a:txBody>
                    <a:bodyPr/>
                    <a:p>
                      <a:pPr>
                        <a:buNone/>
                      </a:pPr>
                      <a:r>
                        <a:rPr lang="zh-CN" altLang="en-US" sz="1400">
                          <a:solidFill>
                            <a:schemeClr val="bg1"/>
                          </a:solidFill>
                        </a:rPr>
                        <a:t>www.nims.go.jp/eng</a:t>
                      </a:r>
                      <a:endParaRPr lang="zh-CN" altLang="en-US" sz="1400">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zh-CN" altLang="en-US" sz="1400">
                          <a:solidFill>
                            <a:schemeClr val="bg1"/>
                          </a:solidFill>
                        </a:rPr>
                        <a:t>页面中有一些该学术领域的新闻，可以作为设计时的附加项</a:t>
                      </a:r>
                      <a:endParaRPr lang="zh-CN" altLang="en-US" sz="1400">
                        <a:solidFill>
                          <a:schemeClr val="bg1"/>
                        </a:solidFill>
                      </a:endParaRPr>
                    </a:p>
                  </a:txBody>
                  <a:tcPr>
                    <a:noFill/>
                  </a:tcPr>
                </a:tc>
              </a:tr>
              <a:tr h="381000">
                <a:tc>
                  <a:txBody>
                    <a:bodyPr/>
                    <a:p>
                      <a:pPr>
                        <a:buNone/>
                      </a:pPr>
                      <a:r>
                        <a:rPr lang="zh-CN" altLang="en-US" sz="1600">
                          <a:solidFill>
                            <a:schemeClr val="bg1"/>
                          </a:solidFill>
                        </a:rPr>
                        <a:t>e-Print arXiv 预印本文献库</a:t>
                      </a:r>
                      <a:endParaRPr lang="zh-CN" altLang="en-US" sz="1600">
                        <a:solidFill>
                          <a:schemeClr val="bg1"/>
                        </a:solidFill>
                      </a:endParaRPr>
                    </a:p>
                  </a:txBody>
                  <a:tcPr>
                    <a:noFill/>
                  </a:tcPr>
                </a:tc>
                <a:tc>
                  <a:txBody>
                    <a:bodyPr/>
                    <a:p>
                      <a:pPr>
                        <a:buNone/>
                      </a:pPr>
                      <a:r>
                        <a:rPr lang="zh-CN" altLang="en-US" sz="1400">
                          <a:solidFill>
                            <a:schemeClr val="bg1"/>
                          </a:solidFill>
                        </a:rPr>
                        <a:t>cn.arxiv.org</a:t>
                      </a:r>
                      <a:endParaRPr lang="zh-CN" altLang="en-US" sz="1400">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zh-CN" altLang="en-US" sz="1400">
                          <a:solidFill>
                            <a:schemeClr val="bg1"/>
                          </a:solidFill>
                        </a:rPr>
                        <a:t>界面略简陋，不太利于查询</a:t>
                      </a:r>
                      <a:endParaRPr lang="zh-CN" altLang="en-US" sz="1400">
                        <a:solidFill>
                          <a:schemeClr val="bg1"/>
                        </a:solidFill>
                      </a:endParaRPr>
                    </a:p>
                  </a:txBody>
                  <a:tcPr>
                    <a:noFill/>
                  </a:tcPr>
                </a:tc>
              </a:tr>
              <a:tr h="381000">
                <a:tc>
                  <a:txBody>
                    <a:bodyPr/>
                    <a:p>
                      <a:pPr>
                        <a:buNone/>
                      </a:pPr>
                      <a:r>
                        <a:rPr lang="zh-CN" altLang="en-US" sz="1600">
                          <a:solidFill>
                            <a:schemeClr val="bg1"/>
                          </a:solidFill>
                        </a:rPr>
                        <a:t>NBER Working Paper</a:t>
                      </a:r>
                      <a:endParaRPr lang="zh-CN" altLang="en-US" sz="1600">
                        <a:solidFill>
                          <a:schemeClr val="bg1"/>
                        </a:solidFill>
                      </a:endParaRPr>
                    </a:p>
                  </a:txBody>
                  <a:tcPr>
                    <a:noFill/>
                  </a:tcPr>
                </a:tc>
                <a:tc>
                  <a:txBody>
                    <a:bodyPr/>
                    <a:p>
                      <a:pPr>
                        <a:buNone/>
                      </a:pPr>
                      <a:r>
                        <a:rPr lang="zh-CN" altLang="en-US" sz="1400">
                          <a:solidFill>
                            <a:schemeClr val="bg1"/>
                          </a:solidFill>
                        </a:rPr>
                        <a:t>nber.org/</a:t>
                      </a:r>
                      <a:endParaRPr lang="zh-CN" altLang="en-US" sz="1400">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en-US" altLang="zh-CN">
                          <a:solidFill>
                            <a:schemeClr val="bg1"/>
                          </a:solidFill>
                        </a:rPr>
                        <a:t>T</a:t>
                      </a:r>
                      <a:endParaRPr lang="en-US" altLang="zh-CN">
                        <a:solidFill>
                          <a:schemeClr val="bg1"/>
                        </a:solidFill>
                      </a:endParaRPr>
                    </a:p>
                  </a:txBody>
                  <a:tcPr>
                    <a:noFill/>
                  </a:tcPr>
                </a:tc>
                <a:tc>
                  <a:txBody>
                    <a:bodyPr/>
                    <a:p>
                      <a:pPr>
                        <a:buNone/>
                      </a:pPr>
                      <a:endParaRPr lang="zh-CN" altLang="en-US">
                        <a:solidFill>
                          <a:schemeClr val="bg1"/>
                        </a:solidFill>
                      </a:endParaRPr>
                    </a:p>
                  </a:txBody>
                  <a:tcPr>
                    <a:noFill/>
                  </a:tcPr>
                </a:tc>
                <a:tc>
                  <a:txBody>
                    <a:bodyPr/>
                    <a:p>
                      <a:pPr>
                        <a:buNone/>
                      </a:pPr>
                      <a:r>
                        <a:rPr lang="zh-CN" altLang="en-US" sz="1400">
                          <a:solidFill>
                            <a:schemeClr val="bg1"/>
                          </a:solidFill>
                        </a:rPr>
                        <a:t>可以找到专家的信息</a:t>
                      </a:r>
                      <a:endParaRPr lang="zh-CN" altLang="en-US" sz="1400">
                        <a:solidFill>
                          <a:schemeClr val="bg1"/>
                        </a:solidFill>
                      </a:endParaRPr>
                    </a:p>
                  </a:txBody>
                  <a:tcPr>
                    <a:noFill/>
                  </a:tcPr>
                </a:tc>
              </a:tr>
            </a:tbl>
          </a:graphicData>
        </a:graphic>
      </p:graphicFrame>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160020" y="159932"/>
            <a:ext cx="982277" cy="630643"/>
            <a:chOff x="160020" y="320040"/>
            <a:chExt cx="2537460" cy="1629103"/>
          </a:xfrm>
        </p:grpSpPr>
        <p:sp>
          <p:nvSpPr>
            <p:cNvPr id="27" name="等腰三角形 26"/>
            <p:cNvSpPr/>
            <p:nvPr>
              <p:custDataLst>
                <p:tags r:id="rId2"/>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custDataLst>
                <p:tags r:id="rId3"/>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custDataLst>
                <p:tags r:id="rId4"/>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形状 29"/>
          <p:cNvSpPr/>
          <p:nvPr>
            <p:custDataLst>
              <p:tags r:id="rId5"/>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6"/>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资料调研结果总结</a:t>
            </a:r>
            <a:endParaRPr lang="zh-CN" altLang="en-US" sz="2800"/>
          </a:p>
        </p:txBody>
      </p:sp>
      <p:sp>
        <p:nvSpPr>
          <p:cNvPr id="3" name="内容占位符 2"/>
          <p:cNvSpPr>
            <a:spLocks noGrp="1"/>
          </p:cNvSpPr>
          <p:nvPr>
            <p:custDataLst>
              <p:tags r:id="rId7"/>
            </p:custDataLst>
          </p:nvPr>
        </p:nvSpPr>
        <p:spPr>
          <a:xfrm>
            <a:off x="838200" y="169100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2000" dirty="0"/>
              <a:t>通过产品调研，我们发现在国内，大多数科技专家资源共享平台都是以地域为界进行建设，这种模式就对资源的有效利用造成了阻碍。同时，现有的平台更多的是用于商业或者宣传，并不能很好的起到推动科研成果合作和科技资源共享的作用。</a:t>
            </a:r>
            <a:endParaRPr lang="zh-CN" altLang="en-US" sz="2000" dirty="0"/>
          </a:p>
          <a:p>
            <a:pPr marL="0" indent="0" algn="just">
              <a:lnSpc>
                <a:spcPct val="120000"/>
              </a:lnSpc>
              <a:buNone/>
            </a:pPr>
            <a:r>
              <a:rPr lang="zh-CN" altLang="en-US" sz="2000" dirty="0"/>
              <a:t>此外，对于科技成果转让、论文全文和专利转让等业务基本没有平台进行涉及，而知网等论文学术平台则忽略了对科技专家等方面的统计，不能很好的实现人力资源和科技资源的协调使用。因此，一套完整的科技专家资源共享平台在当前具有相当的创新价值和学术价值。</a:t>
            </a:r>
            <a:endParaRPr lang="zh-CN" altLang="en-US" sz="2000" dirty="0"/>
          </a:p>
          <a:p>
            <a:pPr marL="0" indent="0" algn="just">
              <a:lnSpc>
                <a:spcPct val="120000"/>
              </a:lnSpc>
              <a:buNone/>
            </a:pPr>
            <a:r>
              <a:rPr lang="zh-CN" altLang="en-US" sz="2000" dirty="0"/>
              <a:t>相反，国外的网站中已经有一些较为成熟且功能较为完善的网站，其网站结构设计以及内容和功能对我们的项目具有很重要的参考价值。</a:t>
            </a:r>
            <a:endParaRPr lang="zh-CN" altLang="en-US" sz="2000" dirty="0"/>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solidFill>
                  <a:schemeClr val="accent1"/>
                </a:solidFill>
              </a:rPr>
              <a:t>访谈</a:t>
            </a:r>
            <a:endParaRPr lang="zh-CN" altLang="en-US">
              <a:solidFill>
                <a:schemeClr val="accent1"/>
              </a:solidFill>
            </a:endParaRPr>
          </a:p>
        </p:txBody>
      </p:sp>
      <p:sp>
        <p:nvSpPr>
          <p:cNvPr id="4" name="文本框 3"/>
          <p:cNvSpPr txBox="1"/>
          <p:nvPr>
            <p:custDataLst>
              <p:tags r:id="rId2"/>
            </p:custDataLst>
          </p:nvPr>
        </p:nvSpPr>
        <p:spPr>
          <a:xfrm>
            <a:off x="14239" y="1851645"/>
            <a:ext cx="2496342" cy="3153410"/>
          </a:xfrm>
          <a:prstGeom prst="rect">
            <a:avLst/>
          </a:prstGeom>
          <a:noFill/>
        </p:spPr>
        <p:txBody>
          <a:bodyPr wrap="square" rtlCol="0">
            <a:spAutoFit/>
          </a:bodyPr>
          <a:lstStyle/>
          <a:p>
            <a:pPr algn="ctr"/>
            <a:r>
              <a:rPr lang="en-US" altLang="zh-CN" sz="19900" b="1">
                <a:solidFill>
                  <a:schemeClr val="bg1"/>
                </a:solidFill>
              </a:rPr>
              <a:t>2</a:t>
            </a:r>
            <a:endParaRPr lang="en-US" altLang="zh-CN" sz="19900" b="1">
              <a:solidFill>
                <a:schemeClr val="bg1"/>
              </a:solidFill>
            </a:endParaRPr>
          </a:p>
        </p:txBody>
      </p:sp>
      <p:sp>
        <p:nvSpPr>
          <p:cNvPr id="5" name="文本框 4"/>
          <p:cNvSpPr txBox="1"/>
          <p:nvPr/>
        </p:nvSpPr>
        <p:spPr>
          <a:xfrm>
            <a:off x="4605020" y="3591560"/>
            <a:ext cx="1211580" cy="368300"/>
          </a:xfrm>
          <a:prstGeom prst="rect">
            <a:avLst/>
          </a:prstGeom>
          <a:noFill/>
        </p:spPr>
        <p:txBody>
          <a:bodyPr wrap="none" rtlCol="0">
            <a:spAutoFit/>
          </a:bodyPr>
          <a:p>
            <a:pPr algn="l"/>
            <a:r>
              <a:rPr lang="zh-CN" altLang="en-US"/>
              <a:t>Interviews</a:t>
            </a:r>
            <a:endParaRPr lang="zh-CN" altLang="en-US"/>
          </a:p>
        </p:txBody>
      </p:sp>
      <p:pic>
        <p:nvPicPr>
          <p:cNvPr id="3" name="图片 2"/>
          <p:cNvPicPr>
            <a:picLocks noChangeAspect="1"/>
          </p:cNvPicPr>
          <p:nvPr/>
        </p:nvPicPr>
        <p:blipFill>
          <a:blip r:embed="rId3"/>
          <a:stretch>
            <a:fillRect/>
          </a:stretch>
        </p:blipFill>
        <p:spPr>
          <a:xfrm>
            <a:off x="6898640" y="2086610"/>
            <a:ext cx="5096510" cy="268287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9"/>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9.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59"/>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59"/>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4.xml><?xml version="1.0" encoding="utf-8"?>
<p:tagLst xmlns:p="http://schemas.openxmlformats.org/presentationml/2006/main">
  <p:tag name="KSO_WM_TAG_VERSION" val="1.0"/>
  <p:tag name="KSO_WM_BEAUTIFY_FLAG" val="#wm#"/>
  <p:tag name="KSO_WM_COMBINE_RELATE_SLIDE_ID" val="background20180939_1"/>
  <p:tag name="KSO_WM_TEMPLATE_CATEGORY" val="custom"/>
  <p:tag name="KSO_WM_TEMPLATE_INDEX" val="20184559"/>
  <p:tag name="KSO_WM_TEMPLATE_SUBCATEGORY" val="0"/>
  <p:tag name="KSO_WM_TEMPLATE_THUMBS_INDEX" val="1、7、11、14、19、22"/>
</p:tagLst>
</file>

<file path=ppt/tags/tag11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ID" val="custom20184559_1*a*1"/>
  <p:tag name="KSO_WM_UNIT_LAYERLEVEL" val="1"/>
  <p:tag name="KSO_WM_UNIT_VALUE" val="10"/>
  <p:tag name="KSO_WM_UNIT_ISCONTENTSTITLE" val="0"/>
  <p:tag name="KSO_WM_UNIT_HIGHLIGHT" val="0"/>
  <p:tag name="KSO_WM_UNIT_COMPATIBLE" val="0"/>
  <p:tag name="KSO_WM_UNIT_CLEAR" val="0"/>
  <p:tag name="KSO_WM_UNIT_PRESET_TEXT" val="简约时尚商务通用"/>
</p:tagLst>
</file>

<file path=ppt/tags/tag11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b"/>
  <p:tag name="KSO_WM_UNIT_INDEX" val="1"/>
  <p:tag name="KSO_WM_UNIT_ID" val="custom20184559_1*b*1"/>
  <p:tag name="KSO_WM_UNIT_LAYERLEVEL" val="1"/>
  <p:tag name="KSO_WM_UNIT_VALUE" val="32"/>
  <p:tag name="KSO_WM_UNIT_ISCONTENTSTITLE" val="0"/>
  <p:tag name="KSO_WM_UNIT_HIGHLIGHT" val="0"/>
  <p:tag name="KSO_WM_UNIT_COMPATIBLE" val="0"/>
  <p:tag name="KSO_WM_UNIT_CLEAR" val="0"/>
  <p:tag name="KSO_WM_UNIT_PRESET_TEXT_INDEX" val="4"/>
  <p:tag name="KSO_WM_UNIT_PRESET_TEXT_LEN" val="26"/>
</p:tagLst>
</file>

<file path=ppt/tags/tag117.xml><?xml version="1.0" encoding="utf-8"?>
<p:tagLst xmlns:p="http://schemas.openxmlformats.org/presentationml/2006/main">
  <p:tag name="KSO_WM_TAG_VERSION" val="1.0"/>
  <p:tag name="KSO_WM_BEAUTIFY_FLAG" val="#wm#"/>
  <p:tag name="KSO_WM_UNIT_TYPE" val="i"/>
  <p:tag name="KSO_WM_UNIT_ID" val="custom20184559_1*i*2"/>
  <p:tag name="KSO_WM_TEMPLATE_CATEGORY" val="custom"/>
  <p:tag name="KSO_WM_TEMPLATE_INDEX" val="20184559"/>
  <p:tag name="KSO_WM_UNIT_INDEX" val="2"/>
</p:tagLst>
</file>

<file path=ppt/tags/tag118.xml><?xml version="1.0" encoding="utf-8"?>
<p:tagLst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COMBINE_RELATE_SLIDE_ID" val="background20180939_1"/>
  <p:tag name="KSO_WM_TEMPLATE_CATEGORY" val="custom"/>
  <p:tag name="KSO_WM_TEMPLATE_INDEX" val="20184559"/>
  <p:tag name="KSO_WM_SLIDE_ID" val="custom20184559_1"/>
  <p:tag name="KSO_WM_SLIDE_INDEX" val="1"/>
  <p:tag name="KSO_WM_TEMPLATE_SUBCATEGORY" val="combine"/>
  <p:tag name="KSO_WM_TEMPLATE_THUMBS_INDEX" val="1"/>
  <p:tag name="KSO_WM_SLIDE_SUBTYPE" val="pureTxt"/>
</p:tagLst>
</file>

<file path=ppt/tags/tag119.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559_2*a*1"/>
  <p:tag name="KSO_WM_UNIT_NOCLEAR" val="0"/>
  <p:tag name="KSO_WM_UNIT_DIAGRAM_ISNUMVISUAL" val="0"/>
  <p:tag name="KSO_WM_UNIT_DIAGRAM_ISREFERUNIT" val="0"/>
  <p:tag name="KSO_WM_UNIT_PRESET_TEXT" val="LOREM IPSUM DOLOR"/>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39_2"/>
  <p:tag name="KSO_WM_TEMPLATE_CATEGORY" val="custom"/>
  <p:tag name="KSO_WM_TEMPLATE_INDEX" val="20184559"/>
  <p:tag name="KSO_WM_SLIDE_ID" val="custom20184559_2"/>
  <p:tag name="KSO_WM_SLIDE_INDEX" val="2"/>
  <p:tag name="KSO_WM_TEMPLATE_SUBCATEGORY" val="0"/>
  <p:tag name="KSO_WM_SLIDE_SUBTYPE" val="pureTxt"/>
</p:tagLst>
</file>

<file path=ppt/tags/tag121.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559_2*a*1"/>
  <p:tag name="KSO_WM_UNIT_NOCLEAR" val="0"/>
  <p:tag name="KSO_WM_UNIT_DIAGRAM_ISNUMVISUAL" val="0"/>
  <p:tag name="KSO_WM_UNIT_DIAGRAM_ISREFERUNIT" val="0"/>
  <p:tag name="KSO_WM_UNIT_PRESET_TEXT" val="LOREM IPSUM DOLOR"/>
</p:tagLst>
</file>

<file path=ppt/tags/tag122.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59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2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39_2"/>
  <p:tag name="KSO_WM_TEMPLATE_CATEGORY" val="custom"/>
  <p:tag name="KSO_WM_TEMPLATE_INDEX" val="20184559"/>
  <p:tag name="KSO_WM_SLIDE_ID" val="custom20184559_2"/>
  <p:tag name="KSO_WM_SLIDE_INDEX" val="2"/>
  <p:tag name="KSO_WM_TEMPLATE_SUBCATEGORY" val="0"/>
  <p:tag name="KSO_WM_SLIDE_SUBTYPE" val="pureTxt"/>
</p:tagLst>
</file>

<file path=ppt/tags/tag12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VALUE" val="9"/>
  <p:tag name="KSO_WM_UNIT_ISCONTENTSTITLE" val="0"/>
  <p:tag name="KSO_WM_UNIT_HIGHLIGHT" val="0"/>
  <p:tag name="KSO_WM_UNIT_COMPATIBLE" val="0"/>
  <p:tag name="KSO_WM_UNIT_ID" val="custom20184559_11*a*1"/>
  <p:tag name="KSO_WM_UNIT_PRESET_TEXT" val="SECTION TITLE"/>
  <p:tag name="KSO_WM_UNIT_NOCLEAR" val="0"/>
  <p:tag name="KSO_WM_UNIT_DIAGRAM_ISNUMVISUAL" val="0"/>
  <p:tag name="KSO_WM_UNIT_DIAGRAM_ISREFERUNIT" val="0"/>
</p:tagLst>
</file>

<file path=ppt/tags/tag12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e"/>
  <p:tag name="KSO_WM_UNIT_INDEX" val="1"/>
  <p:tag name="KSO_WM_UNIT_ID" val="custom20184559_11*e*1"/>
  <p:tag name="KSO_WM_UNIT_LAYERLEVEL" val="1"/>
  <p:tag name="KSO_WM_UNIT_VALUE" val="2"/>
  <p:tag name="KSO_WM_UNIT_HIGHLIGHT" val="0"/>
  <p:tag name="KSO_WM_UNIT_COMPATIBLE" val="1"/>
  <p:tag name="KSO_WM_UNIT_PRESET_TEXT" val="1"/>
  <p:tag name="KSO_WM_UNIT_NOCLEAR" val="0"/>
  <p:tag name="KSO_WM_UNIT_DIAGRAM_ISNUMVISUAL" val="0"/>
  <p:tag name="KSO_WM_UNIT_DIAGRAM_ISREFERUNIT" val="0"/>
</p:tagLst>
</file>

<file path=ppt/tags/tag126.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0939_6"/>
  <p:tag name="KSO_WM_TEMPLATE_CATEGORY" val="custom"/>
  <p:tag name="KSO_WM_TEMPLATE_INDEX" val="20184559"/>
  <p:tag name="KSO_WM_SLIDE_ID" val="custom20184559_11"/>
  <p:tag name="KSO_WM_SLIDE_INDEX" val="11"/>
  <p:tag name="KSO_WM_TEMPLATE_SUBCATEGORY" val="0"/>
  <p:tag name="KSO_WM_SLIDE_SUBTYPE" val="pureTxt"/>
</p:tagLst>
</file>

<file path=ppt/tags/tag127.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559_2*a*1"/>
  <p:tag name="KSO_WM_UNIT_NOCLEAR" val="0"/>
  <p:tag name="KSO_WM_UNIT_DIAGRAM_ISNUMVISUAL" val="0"/>
  <p:tag name="KSO_WM_UNIT_DIAGRAM_ISREFERUNIT" val="0"/>
  <p:tag name="KSO_WM_UNIT_PRESET_TEXT" val="LOREM IPSUM DOLOR"/>
</p:tagLst>
</file>

<file path=ppt/tags/tag128.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59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2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39_2"/>
  <p:tag name="KSO_WM_TEMPLATE_CATEGORY" val="custom"/>
  <p:tag name="KSO_WM_TEMPLATE_INDEX" val="20184559"/>
  <p:tag name="KSO_WM_SLIDE_ID" val="custom20184559_2"/>
  <p:tag name="KSO_WM_SLIDE_INDEX" val="2"/>
  <p:tag name="KSO_WM_TEMPLATE_SUBCATEGORY" val="0"/>
  <p:tag name="KSO_WM_SLIDE_SUBTYPE" val="pureTx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VALUE" val="23"/>
  <p:tag name="KSO_WM_UNIT_ISCONTENTSTITLE" val="0"/>
  <p:tag name="KSO_WM_UNIT_HIGHLIGHT" val="0"/>
  <p:tag name="KSO_WM_UNIT_COMPATIBLE" val="0"/>
  <p:tag name="KSO_WM_UNIT_ID" val="custom20184559_18*a*1"/>
  <p:tag name="KSO_WM_UNIT_NOCLEAR" val="0"/>
  <p:tag name="KSO_WM_UNIT_DIAGRAM_ISNUMVISUAL" val="0"/>
  <p:tag name="KSO_WM_UNIT_DIAGRAM_ISREFERUNIT" val="0"/>
  <p:tag name="KSO_WM_UNIT_PRESET_TEXT" val="LOREM IPSUM DOLOR"/>
</p:tagLst>
</file>

<file path=ppt/tags/tag13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b"/>
  <p:tag name="KSO_WM_UNIT_INDEX" val="1"/>
  <p:tag name="KSO_WM_UNIT_LAYERLEVEL" val="1"/>
  <p:tag name="KSO_WM_UNIT_VALUE" val="41"/>
  <p:tag name="KSO_WM_UNIT_ISCONTENTSTITLE" val="0"/>
  <p:tag name="KSO_WM_UNIT_HIGHLIGHT" val="0"/>
  <p:tag name="KSO_WM_UNIT_COMPATIBLE" val="0"/>
  <p:tag name="KSO_WM_UNIT_ID" val="custom20184559_18*b*1"/>
  <p:tag name="KSO_WM_UNIT_NOCLEAR" val="0"/>
  <p:tag name="KSO_WM_UNIT_DIAGRAM_ISNUMVISUAL" val="0"/>
  <p:tag name="KSO_WM_UNIT_DIAGRAM_ISREFERUNIT" val="0"/>
  <p:tag name="KSO_WM_UNIT_PRESET_TEXT" val="Lorem ipsum dolor sit amet, consectetur adipisicing elit."/>
</p:tagLst>
</file>

<file path=ppt/tags/tag13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h_f"/>
  <p:tag name="KSO_WM_UNIT_INDEX" val="1_1"/>
  <p:tag name="KSO_WM_UNIT_LAYERLEVEL" val="1_1"/>
  <p:tag name="KSO_WM_UNIT_VALUE" val="196"/>
  <p:tag name="KSO_WM_UNIT_HIGHLIGHT" val="0"/>
  <p:tag name="KSO_WM_UNIT_COMPATIBLE" val="0"/>
  <p:tag name="KSO_WM_UNIT_ID" val="custom20184559_18*h_f*1_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p:tagLst>
</file>

<file path=ppt/tags/tag133.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h_f"/>
  <p:tag name="KSO_WM_UNIT_INDEX" val="1_2"/>
  <p:tag name="KSO_WM_UNIT_LAYERLEVEL" val="1_1"/>
  <p:tag name="KSO_WM_UNIT_VALUE" val="196"/>
  <p:tag name="KSO_WM_UNIT_HIGHLIGHT" val="0"/>
  <p:tag name="KSO_WM_UNIT_COMPATIBLE" val="0"/>
  <p:tag name="KSO_WM_UNIT_ID" val="custom20184559_18*h_f*1_2"/>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p:tagLst>
</file>

<file path=ppt/tags/tag13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h_f"/>
  <p:tag name="KSO_WM_UNIT_INDEX" val="1_3"/>
  <p:tag name="KSO_WM_UNIT_LAYERLEVEL" val="1_1"/>
  <p:tag name="KSO_WM_UNIT_VALUE" val="196"/>
  <p:tag name="KSO_WM_UNIT_HIGHLIGHT" val="0"/>
  <p:tag name="KSO_WM_UNIT_COMPATIBLE" val="0"/>
  <p:tag name="KSO_WM_UNIT_ID" val="custom20184559_18*h_f*1_3"/>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p:tagLst>
</file>

<file path=ppt/tags/tag135.xml><?xml version="1.0" encoding="utf-8"?>
<p:tagLst xmlns:p="http://schemas.openxmlformats.org/presentationml/2006/main">
  <p:tag name="KSO_WM_TAG_VERSION" val="1.0"/>
  <p:tag name="KSO_WM_BEAUTIFY_FLAG" val="#wm#"/>
  <p:tag name="KSO_WM_UNIT_TYPE" val="i"/>
  <p:tag name="KSO_WM_UNIT_ID" val="custom20184559_18*i*6"/>
  <p:tag name="KSO_WM_TEMPLATE_CATEGORY" val="custom"/>
  <p:tag name="KSO_WM_TEMPLATE_INDEX" val="20184559"/>
  <p:tag name="KSO_WM_UNIT_INDEX" val="6"/>
  <p:tag name="KSO_WM_UNIT_HIGHLIGHT" val="0"/>
  <p:tag name="KSO_WM_UNIT_COMPATIBLE" val="0"/>
  <p:tag name="KSO_WM_UNIT_DIAGRAM_ISNUMVISUAL" val="0"/>
  <p:tag name="KSO_WM_UNIT_DIAGRAM_ISREFERUNIT" val="0"/>
  <p:tag name="KSO_WM_UNIT_LAYERLEVEL" val="1"/>
</p:tagLst>
</file>

<file path=ppt/tags/tag136.xml><?xml version="1.0" encoding="utf-8"?>
<p:tagLst xmlns:p="http://schemas.openxmlformats.org/presentationml/2006/main">
  <p:tag name="KSO_WM_TAG_VERSION" val="1.0"/>
  <p:tag name="KSO_WM_BEAUTIFY_FLAG" val="#wm#"/>
  <p:tag name="KSO_WM_UNIT_TYPE" val="i"/>
  <p:tag name="KSO_WM_UNIT_ID" val="custom20184559_18*i*10"/>
  <p:tag name="KSO_WM_TEMPLATE_CATEGORY" val="custom"/>
  <p:tag name="KSO_WM_TEMPLATE_INDEX" val="20184559"/>
  <p:tag name="KSO_WM_UNIT_INDEX" val="10"/>
  <p:tag name="KSO_WM_UNIT_HIGHLIGHT" val="0"/>
  <p:tag name="KSO_WM_UNIT_COMPATIBLE" val="0"/>
  <p:tag name="KSO_WM_UNIT_DIAGRAM_ISNUMVISUAL" val="0"/>
  <p:tag name="KSO_WM_UNIT_DIAGRAM_ISREFERUNIT" val="0"/>
  <p:tag name="KSO_WM_UNIT_LAYERLEVEL" val="1"/>
</p:tagLst>
</file>

<file path=ppt/tags/tag137.xml><?xml version="1.0" encoding="utf-8"?>
<p:tagLst xmlns:p="http://schemas.openxmlformats.org/presentationml/2006/main">
  <p:tag name="KSO_WM_TAG_VERSION" val="1.0"/>
  <p:tag name="KSO_WM_BEAUTIFY_FLAG" val="#wm#"/>
  <p:tag name="KSO_WM_UNIT_TYPE" val="i"/>
  <p:tag name="KSO_WM_UNIT_ID" val="custom20184559_18*i*11"/>
  <p:tag name="KSO_WM_TEMPLATE_CATEGORY" val="custom"/>
  <p:tag name="KSO_WM_TEMPLATE_INDEX" val="20184559"/>
  <p:tag name="KSO_WM_UNIT_INDEX" val="11"/>
  <p:tag name="KSO_WM_UNIT_HIGHLIGHT" val="0"/>
  <p:tag name="KSO_WM_UNIT_COMPATIBLE" val="0"/>
  <p:tag name="KSO_WM_UNIT_DIAGRAM_ISNUMVISUAL" val="0"/>
  <p:tag name="KSO_WM_UNIT_DIAGRAM_ISREFERUNIT" val="0"/>
  <p:tag name="KSO_WM_UNIT_LAYERLEVEL" val="1"/>
</p:tagLst>
</file>

<file path=ppt/tags/tag138.xml><?xml version="1.0" encoding="utf-8"?>
<p:tagLst xmlns:p="http://schemas.openxmlformats.org/presentationml/2006/main">
  <p:tag name="KSO_WM_TAG_VERSION" val="1.0"/>
  <p:tag name="KSO_WM_BEAUTIFY_FLAG" val="#wm#"/>
  <p:tag name="KSO_WM_UNIT_TYPE" val="i"/>
  <p:tag name="KSO_WM_UNIT_ID" val="custom20184559_18*i*12"/>
  <p:tag name="KSO_WM_TEMPLATE_CATEGORY" val="custom"/>
  <p:tag name="KSO_WM_TEMPLATE_INDEX" val="20184559"/>
  <p:tag name="KSO_WM_UNIT_INDEX" val="12"/>
  <p:tag name="KSO_WM_UNIT_HIGHLIGHT" val="0"/>
  <p:tag name="KSO_WM_UNIT_COMPATIBLE" val="0"/>
  <p:tag name="KSO_WM_UNIT_DIAGRAM_ISNUMVISUAL" val="0"/>
  <p:tag name="KSO_WM_UNIT_DIAGRAM_ISREFERUNIT" val="0"/>
  <p:tag name="KSO_WM_UNIT_LAYERLEVEL" val="1"/>
</p:tagLst>
</file>

<file path=ppt/tags/tag139.xml><?xml version="1.0" encoding="utf-8"?>
<p:tagLst xmlns:p="http://schemas.openxmlformats.org/presentationml/2006/main">
  <p:tag name="KSO_WM_TAG_VERSION" val="1.0"/>
  <p:tag name="KSO_WM_SLIDE_ITEM_CNT" val="0"/>
  <p:tag name="KSO_WM_SLIDE_LAYOUT" val="a_b_h"/>
  <p:tag name="KSO_WM_SLIDE_LAYOUT_CNT" val="1_1_1"/>
  <p:tag name="KSO_WM_SLIDE_TYPE" val="text"/>
  <p:tag name="KSO_WM_BEAUTIFY_FLAG" val="#wm#"/>
  <p:tag name="KSO_WM_SLIDE_POSITION" val="43.4915*187.152"/>
  <p:tag name="KSO_WM_SLIDE_SIZE" val="873.017*325.822"/>
  <p:tag name="KSO_WM_COMBINE_RELATE_SLIDE_ID" val="background20180939_7"/>
  <p:tag name="KSO_WM_TEMPLATE_CATEGORY" val="custom"/>
  <p:tag name="KSO_WM_TEMPLATE_INDEX" val="20184559"/>
  <p:tag name="KSO_WM_SLIDE_ID" val="custom20184559_18"/>
  <p:tag name="KSO_WM_SLIDE_INDEX" val="18"/>
  <p:tag name="KSO_WM_TEMPLATE_SUBCATEGORY" val="0"/>
  <p:tag name="KSO_WM_SLIDE_SUBTYPE" val="pureTxt"/>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TYPE" val="i"/>
  <p:tag name="KSO_WM_UNIT_ID" val="custom20184559_8*i*28"/>
  <p:tag name="KSO_WM_TEMPLATE_CATEGORY" val="custom"/>
  <p:tag name="KSO_WM_TEMPLATE_INDEX" val="20184559"/>
  <p:tag name="KSO_WM_UNIT_INDEX" val="28"/>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141.xml><?xml version="1.0" encoding="utf-8"?>
<p:tagLst xmlns:p="http://schemas.openxmlformats.org/presentationml/2006/main">
  <p:tag name="KSO_WM_TAG_VERSION" val="1.0"/>
  <p:tag name="KSO_WM_BEAUTIFY_FLAG" val="#wm#"/>
  <p:tag name="KSO_WM_UNIT_TYPE" val="i"/>
  <p:tag name="KSO_WM_UNIT_ID" val="custom20184559_8*i*32"/>
  <p:tag name="KSO_WM_TEMPLATE_CATEGORY" val="custom"/>
  <p:tag name="KSO_WM_TEMPLATE_INDEX" val="20184559"/>
  <p:tag name="KSO_WM_UNIT_INDEX" val="32"/>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42.xml><?xml version="1.0" encoding="utf-8"?>
<p:tagLst xmlns:p="http://schemas.openxmlformats.org/presentationml/2006/main">
  <p:tag name="KSO_WM_TAG_VERSION" val="1.0"/>
  <p:tag name="KSO_WM_BEAUTIFY_FLAG" val="#wm#"/>
  <p:tag name="KSO_WM_UNIT_TYPE" val="i"/>
  <p:tag name="KSO_WM_UNIT_ID" val="custom20184559_8*i*33"/>
  <p:tag name="KSO_WM_TEMPLATE_CATEGORY" val="custom"/>
  <p:tag name="KSO_WM_TEMPLATE_INDEX" val="20184559"/>
  <p:tag name="KSO_WM_UNIT_INDEX" val="33"/>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43.xml><?xml version="1.0" encoding="utf-8"?>
<p:tagLst xmlns:p="http://schemas.openxmlformats.org/presentationml/2006/main">
  <p:tag name="KSO_WM_TAG_VERSION" val="1.0"/>
  <p:tag name="KSO_WM_BEAUTIFY_FLAG" val="#wm#"/>
  <p:tag name="KSO_WM_UNIT_TYPE" val="i"/>
  <p:tag name="KSO_WM_UNIT_ID" val="custom20184559_8*i*34"/>
  <p:tag name="KSO_WM_TEMPLATE_CATEGORY" val="custom"/>
  <p:tag name="KSO_WM_TEMPLATE_INDEX" val="20184559"/>
  <p:tag name="KSO_WM_UNIT_INDEX" val="34"/>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44.xml><?xml version="1.0" encoding="utf-8"?>
<p:tagLst xmlns:p="http://schemas.openxmlformats.org/presentationml/2006/main">
  <p:tag name="KSO_WM_TAG_VERSION" val="1.0"/>
  <p:tag name="KSO_WM_BEAUTIFY_FLAG" val="#wm#"/>
  <p:tag name="KSO_WM_UNIT_TYPE" val="i"/>
  <p:tag name="KSO_WM_UNIT_ID" val="custom20184559_8*i*35"/>
  <p:tag name="KSO_WM_TEMPLATE_CATEGORY" val="custom"/>
  <p:tag name="KSO_WM_TEMPLATE_INDEX" val="20184559"/>
  <p:tag name="KSO_WM_UNIT_INDEX" val="35"/>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4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8*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46.xml><?xml version="1.0" encoding="utf-8"?>
<p:tagLst xmlns:p="http://schemas.openxmlformats.org/presentationml/2006/main">
  <p:tag name="KSO_WM_SLIDE_LAYOUT" val="a_l"/>
  <p:tag name="KSO_WM_SLIDE_LAYOUT_CNT" val="1_1"/>
  <p:tag name="KSO_WM_BEAUTIFY_FLAG" val="#wm#"/>
  <p:tag name="KSO_WM_SLIDE_ITEM_CNT" val="4"/>
  <p:tag name="KSO_WM_SLIDE_TYPE" val="contents"/>
  <p:tag name="KSO_WM_TAG_VERSION" val="1.0"/>
  <p:tag name="KSO_WM_COMBINE_RELATE_SLIDE_ID" val="custom160021_8"/>
  <p:tag name="KSO_WM_TEMPLATE_CATEGORY" val="custom"/>
  <p:tag name="KSO_WM_TEMPLATE_INDEX" val="20184559"/>
  <p:tag name="KSO_WM_SLIDE_ID" val="custom20184559_8"/>
  <p:tag name="KSO_WM_SLIDE_INDEX" val="8"/>
  <p:tag name="KSO_WM_DIAGRAM_GROUP_CODE" val="l1-1"/>
  <p:tag name="KSO_WM_TEMPLATE_SUBCATEGORY" val="0"/>
  <p:tag name="KSO_WM_SLIDE_SUBTYPE" val="diag"/>
  <p:tag name="KSO_WM_SLIDE_DIAGTYPE" val="l"/>
</p:tagLst>
</file>

<file path=ppt/tags/tag147.xml><?xml version="1.0" encoding="utf-8"?>
<p:tagLst xmlns:p="http://schemas.openxmlformats.org/presentationml/2006/main">
  <p:tag name="KSO_WM_TAG_VERSION" val="1.0"/>
  <p:tag name="KSO_WM_BEAUTIFY_FLAG" val="#wm#"/>
  <p:tag name="KSO_WM_UNIT_TYPE" val="i"/>
  <p:tag name="KSO_WM_UNIT_ID" val="custom20184559_8*i*28"/>
  <p:tag name="KSO_WM_TEMPLATE_CATEGORY" val="custom"/>
  <p:tag name="KSO_WM_TEMPLATE_INDEX" val="20184559"/>
  <p:tag name="KSO_WM_UNIT_INDEX" val="28"/>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148.xml><?xml version="1.0" encoding="utf-8"?>
<p:tagLst xmlns:p="http://schemas.openxmlformats.org/presentationml/2006/main">
  <p:tag name="KSO_WM_TAG_VERSION" val="1.0"/>
  <p:tag name="KSO_WM_BEAUTIFY_FLAG" val="#wm#"/>
  <p:tag name="KSO_WM_UNIT_TYPE" val="i"/>
  <p:tag name="KSO_WM_UNIT_ID" val="custom20184559_8*i*32"/>
  <p:tag name="KSO_WM_TEMPLATE_CATEGORY" val="custom"/>
  <p:tag name="KSO_WM_TEMPLATE_INDEX" val="20184559"/>
  <p:tag name="KSO_WM_UNIT_INDEX" val="32"/>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49.xml><?xml version="1.0" encoding="utf-8"?>
<p:tagLst xmlns:p="http://schemas.openxmlformats.org/presentationml/2006/main">
  <p:tag name="KSO_WM_TAG_VERSION" val="1.0"/>
  <p:tag name="KSO_WM_BEAUTIFY_FLAG" val="#wm#"/>
  <p:tag name="KSO_WM_UNIT_TYPE" val="i"/>
  <p:tag name="KSO_WM_UNIT_ID" val="custom20184559_8*i*33"/>
  <p:tag name="KSO_WM_TEMPLATE_CATEGORY" val="custom"/>
  <p:tag name="KSO_WM_TEMPLATE_INDEX" val="20184559"/>
  <p:tag name="KSO_WM_UNIT_INDEX" val="33"/>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TAG_VERSION" val="1.0"/>
  <p:tag name="KSO_WM_BEAUTIFY_FLAG" val="#wm#"/>
  <p:tag name="KSO_WM_UNIT_TYPE" val="i"/>
  <p:tag name="KSO_WM_UNIT_ID" val="custom20184559_8*i*34"/>
  <p:tag name="KSO_WM_TEMPLATE_CATEGORY" val="custom"/>
  <p:tag name="KSO_WM_TEMPLATE_INDEX" val="20184559"/>
  <p:tag name="KSO_WM_UNIT_INDEX" val="34"/>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51.xml><?xml version="1.0" encoding="utf-8"?>
<p:tagLst xmlns:p="http://schemas.openxmlformats.org/presentationml/2006/main">
  <p:tag name="KSO_WM_TAG_VERSION" val="1.0"/>
  <p:tag name="KSO_WM_BEAUTIFY_FLAG" val="#wm#"/>
  <p:tag name="KSO_WM_UNIT_TYPE" val="i"/>
  <p:tag name="KSO_WM_UNIT_ID" val="custom20184559_8*i*35"/>
  <p:tag name="KSO_WM_TEMPLATE_CATEGORY" val="custom"/>
  <p:tag name="KSO_WM_TEMPLATE_INDEX" val="20184559"/>
  <p:tag name="KSO_WM_UNIT_INDEX" val="35"/>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5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8*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53.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59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54.xml><?xml version="1.0" encoding="utf-8"?>
<p:tagLst xmlns:p="http://schemas.openxmlformats.org/presentationml/2006/main">
  <p:tag name="KSO_WM_SLIDE_LAYOUT" val="a_l"/>
  <p:tag name="KSO_WM_SLIDE_LAYOUT_CNT" val="1_1"/>
  <p:tag name="KSO_WM_BEAUTIFY_FLAG" val="#wm#"/>
  <p:tag name="KSO_WM_SLIDE_ITEM_CNT" val="4"/>
  <p:tag name="KSO_WM_SLIDE_TYPE" val="contents"/>
  <p:tag name="KSO_WM_TAG_VERSION" val="1.0"/>
  <p:tag name="KSO_WM_COMBINE_RELATE_SLIDE_ID" val="custom160021_8"/>
  <p:tag name="KSO_WM_TEMPLATE_CATEGORY" val="custom"/>
  <p:tag name="KSO_WM_TEMPLATE_INDEX" val="20184559"/>
  <p:tag name="KSO_WM_SLIDE_ID" val="custom20184559_8"/>
  <p:tag name="KSO_WM_SLIDE_INDEX" val="8"/>
  <p:tag name="KSO_WM_DIAGRAM_GROUP_CODE" val="l1-1"/>
  <p:tag name="KSO_WM_TEMPLATE_SUBCATEGORY" val="0"/>
  <p:tag name="KSO_WM_SLIDE_SUBTYPE" val="diag"/>
  <p:tag name="KSO_WM_SLIDE_DIAGTYPE" val="l"/>
</p:tagLst>
</file>

<file path=ppt/tags/tag15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VALUE" val="9"/>
  <p:tag name="KSO_WM_UNIT_ISCONTENTSTITLE" val="0"/>
  <p:tag name="KSO_WM_UNIT_HIGHLIGHT" val="0"/>
  <p:tag name="KSO_WM_UNIT_COMPATIBLE" val="0"/>
  <p:tag name="KSO_WM_UNIT_ID" val="custom20184559_11*a*1"/>
  <p:tag name="KSO_WM_UNIT_PRESET_TEXT" val="SECTION TITLE"/>
  <p:tag name="KSO_WM_UNIT_NOCLEAR" val="0"/>
  <p:tag name="KSO_WM_UNIT_DIAGRAM_ISNUMVISUAL" val="0"/>
  <p:tag name="KSO_WM_UNIT_DIAGRAM_ISREFERUNIT" val="0"/>
</p:tagLst>
</file>

<file path=ppt/tags/tag15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e"/>
  <p:tag name="KSO_WM_UNIT_INDEX" val="1"/>
  <p:tag name="KSO_WM_UNIT_ID" val="custom20184559_11*e*1"/>
  <p:tag name="KSO_WM_UNIT_LAYERLEVEL" val="1"/>
  <p:tag name="KSO_WM_UNIT_VALUE" val="2"/>
  <p:tag name="KSO_WM_UNIT_HIGHLIGHT" val="0"/>
  <p:tag name="KSO_WM_UNIT_COMPATIBLE" val="1"/>
  <p:tag name="KSO_WM_UNIT_PRESET_TEXT" val="1"/>
  <p:tag name="KSO_WM_UNIT_NOCLEAR" val="0"/>
  <p:tag name="KSO_WM_UNIT_DIAGRAM_ISNUMVISUAL" val="0"/>
  <p:tag name="KSO_WM_UNIT_DIAGRAM_ISREFERUNIT" val="0"/>
</p:tagLst>
</file>

<file path=ppt/tags/tag157.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0939_6"/>
  <p:tag name="KSO_WM_TEMPLATE_CATEGORY" val="custom"/>
  <p:tag name="KSO_WM_TEMPLATE_INDEX" val="20184559"/>
  <p:tag name="KSO_WM_SLIDE_ID" val="custom20184559_11"/>
  <p:tag name="KSO_WM_SLIDE_INDEX" val="11"/>
  <p:tag name="KSO_WM_TEMPLATE_SUBCATEGORY" val="0"/>
  <p:tag name="KSO_WM_SLIDE_SUBTYPE" val="pureTxt"/>
</p:tagLst>
</file>

<file path=ppt/tags/tag158.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559_2*a*1"/>
  <p:tag name="KSO_WM_UNIT_NOCLEAR" val="0"/>
  <p:tag name="KSO_WM_UNIT_DIAGRAM_ISNUMVISUAL" val="0"/>
  <p:tag name="KSO_WM_UNIT_DIAGRAM_ISREFERUNIT" val="0"/>
  <p:tag name="KSO_WM_UNIT_PRESET_TEXT" val="LOREM IPSUM DOLOR"/>
</p:tagLst>
</file>

<file path=ppt/tags/tag159.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59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39_2"/>
  <p:tag name="KSO_WM_TEMPLATE_CATEGORY" val="custom"/>
  <p:tag name="KSO_WM_TEMPLATE_INDEX" val="20184559"/>
  <p:tag name="KSO_WM_SLIDE_ID" val="custom20184559_2"/>
  <p:tag name="KSO_WM_SLIDE_INDEX" val="2"/>
  <p:tag name="KSO_WM_TEMPLATE_SUBCATEGORY" val="0"/>
  <p:tag name="KSO_WM_SLIDE_SUBTYPE" val="pureTxt"/>
</p:tagLst>
</file>

<file path=ppt/tags/tag161.xml><?xml version="1.0" encoding="utf-8"?>
<p:tagLst xmlns:p="http://schemas.openxmlformats.org/presentationml/2006/main">
  <p:tag name="KSO_WM_TAG_VERSION" val="1.0"/>
  <p:tag name="KSO_WM_BEAUTIFY_FLAG" val="#wm#"/>
  <p:tag name="KSO_WM_UNIT_TYPE" val="i"/>
  <p:tag name="KSO_WM_UNIT_ID" val="custom20184559_8*i*28"/>
  <p:tag name="KSO_WM_TEMPLATE_CATEGORY" val="custom"/>
  <p:tag name="KSO_WM_TEMPLATE_INDEX" val="20184559"/>
  <p:tag name="KSO_WM_UNIT_INDEX" val="28"/>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162.xml><?xml version="1.0" encoding="utf-8"?>
<p:tagLst xmlns:p="http://schemas.openxmlformats.org/presentationml/2006/main">
  <p:tag name="KSO_WM_TAG_VERSION" val="1.0"/>
  <p:tag name="KSO_WM_BEAUTIFY_FLAG" val="#wm#"/>
  <p:tag name="KSO_WM_UNIT_TYPE" val="i"/>
  <p:tag name="KSO_WM_UNIT_ID" val="custom20184559_8*i*32"/>
  <p:tag name="KSO_WM_TEMPLATE_CATEGORY" val="custom"/>
  <p:tag name="KSO_WM_TEMPLATE_INDEX" val="20184559"/>
  <p:tag name="KSO_WM_UNIT_INDEX" val="32"/>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63.xml><?xml version="1.0" encoding="utf-8"?>
<p:tagLst xmlns:p="http://schemas.openxmlformats.org/presentationml/2006/main">
  <p:tag name="KSO_WM_TAG_VERSION" val="1.0"/>
  <p:tag name="KSO_WM_BEAUTIFY_FLAG" val="#wm#"/>
  <p:tag name="KSO_WM_UNIT_TYPE" val="i"/>
  <p:tag name="KSO_WM_UNIT_ID" val="custom20184559_8*i*33"/>
  <p:tag name="KSO_WM_TEMPLATE_CATEGORY" val="custom"/>
  <p:tag name="KSO_WM_TEMPLATE_INDEX" val="20184559"/>
  <p:tag name="KSO_WM_UNIT_INDEX" val="33"/>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64.xml><?xml version="1.0" encoding="utf-8"?>
<p:tagLst xmlns:p="http://schemas.openxmlformats.org/presentationml/2006/main">
  <p:tag name="KSO_WM_TAG_VERSION" val="1.0"/>
  <p:tag name="KSO_WM_BEAUTIFY_FLAG" val="#wm#"/>
  <p:tag name="KSO_WM_UNIT_TYPE" val="i"/>
  <p:tag name="KSO_WM_UNIT_ID" val="custom20184559_8*i*34"/>
  <p:tag name="KSO_WM_TEMPLATE_CATEGORY" val="custom"/>
  <p:tag name="KSO_WM_TEMPLATE_INDEX" val="20184559"/>
  <p:tag name="KSO_WM_UNIT_INDEX" val="34"/>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65.xml><?xml version="1.0" encoding="utf-8"?>
<p:tagLst xmlns:p="http://schemas.openxmlformats.org/presentationml/2006/main">
  <p:tag name="KSO_WM_TAG_VERSION" val="1.0"/>
  <p:tag name="KSO_WM_BEAUTIFY_FLAG" val="#wm#"/>
  <p:tag name="KSO_WM_UNIT_TYPE" val="i"/>
  <p:tag name="KSO_WM_UNIT_ID" val="custom20184559_8*i*35"/>
  <p:tag name="KSO_WM_TEMPLATE_CATEGORY" val="custom"/>
  <p:tag name="KSO_WM_TEMPLATE_INDEX" val="20184559"/>
  <p:tag name="KSO_WM_UNIT_INDEX" val="35"/>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6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8*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67.xml><?xml version="1.0" encoding="utf-8"?>
<p:tagLst xmlns:p="http://schemas.openxmlformats.org/presentationml/2006/main">
  <p:tag name="KSO_WM_SLIDE_LAYOUT" val="a_l"/>
  <p:tag name="KSO_WM_SLIDE_LAYOUT_CNT" val="1_1"/>
  <p:tag name="KSO_WM_BEAUTIFY_FLAG" val="#wm#"/>
  <p:tag name="KSO_WM_SLIDE_ITEM_CNT" val="4"/>
  <p:tag name="KSO_WM_SLIDE_TYPE" val="contents"/>
  <p:tag name="KSO_WM_TAG_VERSION" val="1.0"/>
  <p:tag name="KSO_WM_COMBINE_RELATE_SLIDE_ID" val="custom160021_8"/>
  <p:tag name="KSO_WM_TEMPLATE_CATEGORY" val="custom"/>
  <p:tag name="KSO_WM_TEMPLATE_INDEX" val="20184559"/>
  <p:tag name="KSO_WM_SLIDE_ID" val="custom20184559_8"/>
  <p:tag name="KSO_WM_SLIDE_INDEX" val="8"/>
  <p:tag name="KSO_WM_DIAGRAM_GROUP_CODE" val="l1-1"/>
  <p:tag name="KSO_WM_TEMPLATE_SUBCATEGORY" val="0"/>
  <p:tag name="KSO_WM_SLIDE_SUBTYPE" val="diag"/>
  <p:tag name="KSO_WM_SLIDE_DIAGTYPE" val="l"/>
</p:tagLst>
</file>

<file path=ppt/tags/tag168.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0"/>
  <p:tag name="KSO_WM_TEMPLATE_CATEGORY" val="custom"/>
  <p:tag name="KSO_WM_TEMPLATE_INDEX" val="20184559"/>
  <p:tag name="KSO_WM_UNIT_INDEX" val="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69.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1"/>
  <p:tag name="KSO_WM_UNIT_ID" val="custom20184559_7*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2"/>
  <p:tag name="KSO_WM_UNIT_ID" val="custom20184559_7*l_h_i*1_1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71.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5"/>
  <p:tag name="KSO_WM_TEMPLATE_CATEGORY" val="custom"/>
  <p:tag name="KSO_WM_TEMPLATE_INDEX" val="20184559"/>
  <p:tag name="KSO_WM_UNIT_INDEX" val="5"/>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7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1"/>
  <p:tag name="KSO_WM_UNIT_ID" val="custom20184559_7*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73.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2"/>
  <p:tag name="KSO_WM_UNIT_ID" val="custom20184559_7*l_h_i*1_2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74.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10"/>
  <p:tag name="KSO_WM_TEMPLATE_CATEGORY" val="custom"/>
  <p:tag name="KSO_WM_TEMPLATE_INDEX" val="20184559"/>
  <p:tag name="KSO_WM_UNIT_INDEX" val="1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7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1"/>
  <p:tag name="KSO_WM_UNIT_ID" val="custom20184559_7*l_h_i*1_3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7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2"/>
  <p:tag name="KSO_WM_UNIT_ID" val="custom20184559_7*l_h_i*1_3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77.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1_1"/>
  <p:tag name="KSO_WM_UNIT_LAYERLEVEL" val="1_1_1"/>
  <p:tag name="KSO_WM_UNIT_VALUE" val="26"/>
  <p:tag name="KSO_WM_UNIT_HIGHLIGHT" val="0"/>
  <p:tag name="KSO_WM_UNIT_COMPATIBLE" val="0"/>
  <p:tag name="KSO_WM_DIAGRAM_GROUP_CODE" val="l1-1"/>
  <p:tag name="KSO_WM_UNIT_ID" val="custom20184559_7*l_h_a*1_1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178.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1_1"/>
  <p:tag name="KSO_WM_UNIT_LAYERLEVEL" val="1_1_1"/>
  <p:tag name="KSO_WM_UNIT_VALUE" val="87"/>
  <p:tag name="KSO_WM_UNIT_HIGHLIGHT" val="0"/>
  <p:tag name="KSO_WM_UNIT_COMPATIBLE" val="0"/>
  <p:tag name="KSO_WM_DIAGRAM_GROUP_CODE" val="l1-1"/>
  <p:tag name="KSO_WM_UNIT_ID" val="custom20184559_7*l_h_f*1_1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179.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2_1"/>
  <p:tag name="KSO_WM_UNIT_LAYERLEVEL" val="1_1_1"/>
  <p:tag name="KSO_WM_UNIT_VALUE" val="26"/>
  <p:tag name="KSO_WM_UNIT_HIGHLIGHT" val="0"/>
  <p:tag name="KSO_WM_UNIT_COMPATIBLE" val="0"/>
  <p:tag name="KSO_WM_DIAGRAM_GROUP_CODE" val="l1-1"/>
  <p:tag name="KSO_WM_UNIT_ID" val="custom20184559_7*l_h_a*1_2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2_1"/>
  <p:tag name="KSO_WM_UNIT_LAYERLEVEL" val="1_1_1"/>
  <p:tag name="KSO_WM_UNIT_VALUE" val="87"/>
  <p:tag name="KSO_WM_UNIT_HIGHLIGHT" val="0"/>
  <p:tag name="KSO_WM_UNIT_COMPATIBLE" val="0"/>
  <p:tag name="KSO_WM_DIAGRAM_GROUP_CODE" val="l1-1"/>
  <p:tag name="KSO_WM_UNIT_ID" val="custom20184559_7*l_h_f*1_2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18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3_1"/>
  <p:tag name="KSO_WM_UNIT_LAYERLEVEL" val="1_1_1"/>
  <p:tag name="KSO_WM_UNIT_VALUE" val="26"/>
  <p:tag name="KSO_WM_UNIT_HIGHLIGHT" val="0"/>
  <p:tag name="KSO_WM_UNIT_COMPATIBLE" val="0"/>
  <p:tag name="KSO_WM_DIAGRAM_GROUP_CODE" val="l1-1"/>
  <p:tag name="KSO_WM_UNIT_ID" val="custom20184559_7*l_h_a*1_3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3_1"/>
  <p:tag name="KSO_WM_UNIT_LAYERLEVEL" val="1_1_1"/>
  <p:tag name="KSO_WM_UNIT_VALUE" val="87"/>
  <p:tag name="KSO_WM_UNIT_HIGHLIGHT" val="0"/>
  <p:tag name="KSO_WM_UNIT_COMPATIBLE" val="0"/>
  <p:tag name="KSO_WM_DIAGRAM_GROUP_CODE" val="l1-1"/>
  <p:tag name="KSO_WM_UNIT_ID" val="custom20184559_7*l_h_f*1_3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183.xml><?xml version="1.0" encoding="utf-8"?>
<p:tagLst xmlns:p="http://schemas.openxmlformats.org/presentationml/2006/main">
  <p:tag name="KSO_WM_TAG_VERSION" val="1.0"/>
  <p:tag name="KSO_WM_BEAUTIFY_FLAG" val="#wm#"/>
  <p:tag name="KSO_WM_UNIT_TYPE" val="i"/>
  <p:tag name="KSO_WM_UNIT_ID" val="custom20184559_7*i*21"/>
  <p:tag name="KSO_WM_TEMPLATE_CATEGORY" val="custom"/>
  <p:tag name="KSO_WM_TEMPLATE_INDEX" val="20184559"/>
  <p:tag name="KSO_WM_UNIT_INDEX" val="21"/>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184.xml><?xml version="1.0" encoding="utf-8"?>
<p:tagLst xmlns:p="http://schemas.openxmlformats.org/presentationml/2006/main">
  <p:tag name="KSO_WM_TAG_VERSION" val="1.0"/>
  <p:tag name="KSO_WM_BEAUTIFY_FLAG" val="#wm#"/>
  <p:tag name="KSO_WM_UNIT_TYPE" val="i"/>
  <p:tag name="KSO_WM_UNIT_ID" val="custom20184559_7*i*25"/>
  <p:tag name="KSO_WM_TEMPLATE_CATEGORY" val="custom"/>
  <p:tag name="KSO_WM_TEMPLATE_INDEX" val="20184559"/>
  <p:tag name="KSO_WM_UNIT_INDEX" val="25"/>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85.xml><?xml version="1.0" encoding="utf-8"?>
<p:tagLst xmlns:p="http://schemas.openxmlformats.org/presentationml/2006/main">
  <p:tag name="KSO_WM_TAG_VERSION" val="1.0"/>
  <p:tag name="KSO_WM_BEAUTIFY_FLAG" val="#wm#"/>
  <p:tag name="KSO_WM_UNIT_TYPE" val="i"/>
  <p:tag name="KSO_WM_UNIT_ID" val="custom20184559_7*i*26"/>
  <p:tag name="KSO_WM_TEMPLATE_CATEGORY" val="custom"/>
  <p:tag name="KSO_WM_TEMPLATE_INDEX" val="20184559"/>
  <p:tag name="KSO_WM_UNIT_INDEX" val="26"/>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86.xml><?xml version="1.0" encoding="utf-8"?>
<p:tagLst xmlns:p="http://schemas.openxmlformats.org/presentationml/2006/main">
  <p:tag name="KSO_WM_TAG_VERSION" val="1.0"/>
  <p:tag name="KSO_WM_BEAUTIFY_FLAG" val="#wm#"/>
  <p:tag name="KSO_WM_UNIT_TYPE" val="i"/>
  <p:tag name="KSO_WM_UNIT_ID" val="custom20184559_7*i*27"/>
  <p:tag name="KSO_WM_TEMPLATE_CATEGORY" val="custom"/>
  <p:tag name="KSO_WM_TEMPLATE_INDEX" val="20184559"/>
  <p:tag name="KSO_WM_UNIT_INDEX" val="27"/>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87.xml><?xml version="1.0" encoding="utf-8"?>
<p:tagLst xmlns:p="http://schemas.openxmlformats.org/presentationml/2006/main">
  <p:tag name="KSO_WM_TAG_VERSION" val="1.0"/>
  <p:tag name="KSO_WM_BEAUTIFY_FLAG" val="#wm#"/>
  <p:tag name="KSO_WM_UNIT_TYPE" val="i"/>
  <p:tag name="KSO_WM_UNIT_ID" val="custom20184559_7*i*28"/>
  <p:tag name="KSO_WM_TEMPLATE_CATEGORY" val="custom"/>
  <p:tag name="KSO_WM_TEMPLATE_INDEX" val="20184559"/>
  <p:tag name="KSO_WM_UNIT_INDEX" val="28"/>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88.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7*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89.xml><?xml version="1.0" encoding="utf-8"?>
<p:tagLst xmlns:p="http://schemas.openxmlformats.org/presentationml/2006/main">
  <p:tag name="KSO_WM_SLIDE_LAYOUT" val="a_l"/>
  <p:tag name="KSO_WM_SLIDE_LAYOUT_CNT" val="1_1"/>
  <p:tag name="KSO_WM_BEAUTIFY_FLAG" val="#wm#"/>
  <p:tag name="KSO_WM_SLIDE_ITEM_CNT" val="3"/>
  <p:tag name="KSO_WM_SLIDE_TYPE" val="contents"/>
  <p:tag name="KSO_WM_TAG_VERSION" val="1.0"/>
  <p:tag name="KSO_WM_COMBINE_RELATE_SLIDE_ID" val="custom160021_7"/>
  <p:tag name="KSO_WM_TEMPLATE_CATEGORY" val="custom"/>
  <p:tag name="KSO_WM_TEMPLATE_INDEX" val="20184559"/>
  <p:tag name="KSO_WM_SLIDE_ID" val="custom20184559_7"/>
  <p:tag name="KSO_WM_SLIDE_INDEX" val="7"/>
  <p:tag name="KSO_WM_DIAGRAM_GROUP_CODE" val="l1-1"/>
  <p:tag name="KSO_WM_TEMPLATE_SUBCATEGORY" val="0"/>
  <p:tag name="KSO_WM_SLIDE_SUBTYPE" val="diag"/>
  <p:tag name="KSO_WM_SLIDE_DIAGTYPE" val="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8*i*0"/>
  <p:tag name="KSO_WM_TEMPLATE_CATEGORY" val="custom"/>
  <p:tag name="KSO_WM_TEMPLATE_INDEX" val="20184559"/>
  <p:tag name="KSO_WM_UNIT_INDEX" val="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9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4_1"/>
  <p:tag name="KSO_WM_UNIT_ID" val="custom20184559_8*l_h_i*1_4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9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4_2"/>
  <p:tag name="KSO_WM_UNIT_ID" val="custom20184559_8*l_h_i*1_4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93.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8*i*5"/>
  <p:tag name="KSO_WM_TEMPLATE_CATEGORY" val="custom"/>
  <p:tag name="KSO_WM_TEMPLATE_INDEX" val="20184559"/>
  <p:tag name="KSO_WM_UNIT_INDEX" val="5"/>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9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1"/>
  <p:tag name="KSO_WM_UNIT_ID" val="custom20184559_8*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9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2"/>
  <p:tag name="KSO_WM_UNIT_ID" val="custom20184559_8*l_h_i*1_1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96.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8*i*10"/>
  <p:tag name="KSO_WM_TEMPLATE_CATEGORY" val="custom"/>
  <p:tag name="KSO_WM_TEMPLATE_INDEX" val="20184559"/>
  <p:tag name="KSO_WM_UNIT_INDEX" val="1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97.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1"/>
  <p:tag name="KSO_WM_UNIT_ID" val="custom20184559_8*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98.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2"/>
  <p:tag name="KSO_WM_UNIT_ID" val="custom20184559_8*l_h_i*1_2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99.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8*i*15"/>
  <p:tag name="KSO_WM_TEMPLATE_CATEGORY" val="custom"/>
  <p:tag name="KSO_WM_TEMPLATE_INDEX" val="20184559"/>
  <p:tag name="KSO_WM_UNIT_INDEX" val="15"/>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20184559"/>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1"/>
  <p:tag name="KSO_WM_UNIT_ID" val="custom20184559_8*l_h_i*1_3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0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2"/>
  <p:tag name="KSO_WM_UNIT_ID" val="custom20184559_8*l_h_i*1_3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0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1_1"/>
  <p:tag name="KSO_WM_UNIT_LAYERLEVEL" val="1_1_1"/>
  <p:tag name="KSO_WM_UNIT_VALUE" val="29"/>
  <p:tag name="KSO_WM_UNIT_HIGHLIGHT" val="0"/>
  <p:tag name="KSO_WM_UNIT_COMPATIBLE" val="0"/>
  <p:tag name="KSO_WM_DIAGRAM_GROUP_CODE" val="l1-1"/>
  <p:tag name="KSO_WM_UNIT_ID" val="custom20184559_8*l_h_a*1_1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03.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1_1"/>
  <p:tag name="KSO_WM_UNIT_LAYERLEVEL" val="1_1_1"/>
  <p:tag name="KSO_WM_UNIT_VALUE" val="87"/>
  <p:tag name="KSO_WM_UNIT_HIGHLIGHT" val="0"/>
  <p:tag name="KSO_WM_UNIT_COMPATIBLE" val="0"/>
  <p:tag name="KSO_WM_DIAGRAM_GROUP_CODE" val="l1-1"/>
  <p:tag name="KSO_WM_UNIT_ID" val="custom20184559_8*l_h_f*1_1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0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2_1"/>
  <p:tag name="KSO_WM_UNIT_LAYERLEVEL" val="1_1_1"/>
  <p:tag name="KSO_WM_UNIT_VALUE" val="29"/>
  <p:tag name="KSO_WM_UNIT_HIGHLIGHT" val="0"/>
  <p:tag name="KSO_WM_UNIT_COMPATIBLE" val="0"/>
  <p:tag name="KSO_WM_DIAGRAM_GROUP_CODE" val="l1-1"/>
  <p:tag name="KSO_WM_UNIT_ID" val="custom20184559_8*l_h_a*1_2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0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2_1"/>
  <p:tag name="KSO_WM_UNIT_LAYERLEVEL" val="1_1_1"/>
  <p:tag name="KSO_WM_UNIT_VALUE" val="87"/>
  <p:tag name="KSO_WM_UNIT_HIGHLIGHT" val="0"/>
  <p:tag name="KSO_WM_UNIT_COMPATIBLE" val="0"/>
  <p:tag name="KSO_WM_DIAGRAM_GROUP_CODE" val="l1-1"/>
  <p:tag name="KSO_WM_UNIT_ID" val="custom20184559_8*l_h_f*1_2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0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3_1"/>
  <p:tag name="KSO_WM_UNIT_LAYERLEVEL" val="1_1_1"/>
  <p:tag name="KSO_WM_UNIT_VALUE" val="29"/>
  <p:tag name="KSO_WM_UNIT_HIGHLIGHT" val="0"/>
  <p:tag name="KSO_WM_UNIT_COMPATIBLE" val="0"/>
  <p:tag name="KSO_WM_DIAGRAM_GROUP_CODE" val="l1-1"/>
  <p:tag name="KSO_WM_UNIT_ID" val="custom20184559_8*l_h_a*1_3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07.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3_1"/>
  <p:tag name="KSO_WM_UNIT_LAYERLEVEL" val="1_1_1"/>
  <p:tag name="KSO_WM_UNIT_VALUE" val="87"/>
  <p:tag name="KSO_WM_UNIT_HIGHLIGHT" val="0"/>
  <p:tag name="KSO_WM_UNIT_COMPATIBLE" val="0"/>
  <p:tag name="KSO_WM_DIAGRAM_GROUP_CODE" val="l1-1"/>
  <p:tag name="KSO_WM_UNIT_ID" val="custom20184559_8*l_h_f*1_3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08.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4_1"/>
  <p:tag name="KSO_WM_UNIT_LAYERLEVEL" val="1_1_1"/>
  <p:tag name="KSO_WM_UNIT_VALUE" val="29"/>
  <p:tag name="KSO_WM_UNIT_HIGHLIGHT" val="0"/>
  <p:tag name="KSO_WM_UNIT_COMPATIBLE" val="0"/>
  <p:tag name="KSO_WM_DIAGRAM_GROUP_CODE" val="l1-1"/>
  <p:tag name="KSO_WM_UNIT_ID" val="custom20184559_8*l_h_a*1_4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09.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4_1"/>
  <p:tag name="KSO_WM_UNIT_LAYERLEVEL" val="1_1_1"/>
  <p:tag name="KSO_WM_UNIT_VALUE" val="87"/>
  <p:tag name="KSO_WM_UNIT_HIGHLIGHT" val="0"/>
  <p:tag name="KSO_WM_UNIT_COMPATIBLE" val="0"/>
  <p:tag name="KSO_WM_DIAGRAM_GROUP_CODE" val="l1-1"/>
  <p:tag name="KSO_WM_UNIT_ID" val="custom20184559_8*l_h_f*1_4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TAG_VERSION" val="1.0"/>
  <p:tag name="KSO_WM_BEAUTIFY_FLAG" val="#wm#"/>
  <p:tag name="KSO_WM_UNIT_TYPE" val="i"/>
  <p:tag name="KSO_WM_UNIT_ID" val="custom20184559_8*i*28"/>
  <p:tag name="KSO_WM_TEMPLATE_CATEGORY" val="custom"/>
  <p:tag name="KSO_WM_TEMPLATE_INDEX" val="20184559"/>
  <p:tag name="KSO_WM_UNIT_INDEX" val="28"/>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211.xml><?xml version="1.0" encoding="utf-8"?>
<p:tagLst xmlns:p="http://schemas.openxmlformats.org/presentationml/2006/main">
  <p:tag name="KSO_WM_TAG_VERSION" val="1.0"/>
  <p:tag name="KSO_WM_BEAUTIFY_FLAG" val="#wm#"/>
  <p:tag name="KSO_WM_UNIT_TYPE" val="i"/>
  <p:tag name="KSO_WM_UNIT_ID" val="custom20184559_8*i*32"/>
  <p:tag name="KSO_WM_TEMPLATE_CATEGORY" val="custom"/>
  <p:tag name="KSO_WM_TEMPLATE_INDEX" val="20184559"/>
  <p:tag name="KSO_WM_UNIT_INDEX" val="32"/>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12.xml><?xml version="1.0" encoding="utf-8"?>
<p:tagLst xmlns:p="http://schemas.openxmlformats.org/presentationml/2006/main">
  <p:tag name="KSO_WM_TAG_VERSION" val="1.0"/>
  <p:tag name="KSO_WM_BEAUTIFY_FLAG" val="#wm#"/>
  <p:tag name="KSO_WM_UNIT_TYPE" val="i"/>
  <p:tag name="KSO_WM_UNIT_ID" val="custom20184559_8*i*33"/>
  <p:tag name="KSO_WM_TEMPLATE_CATEGORY" val="custom"/>
  <p:tag name="KSO_WM_TEMPLATE_INDEX" val="20184559"/>
  <p:tag name="KSO_WM_UNIT_INDEX" val="33"/>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13.xml><?xml version="1.0" encoding="utf-8"?>
<p:tagLst xmlns:p="http://schemas.openxmlformats.org/presentationml/2006/main">
  <p:tag name="KSO_WM_TAG_VERSION" val="1.0"/>
  <p:tag name="KSO_WM_BEAUTIFY_FLAG" val="#wm#"/>
  <p:tag name="KSO_WM_UNIT_TYPE" val="i"/>
  <p:tag name="KSO_WM_UNIT_ID" val="custom20184559_8*i*34"/>
  <p:tag name="KSO_WM_TEMPLATE_CATEGORY" val="custom"/>
  <p:tag name="KSO_WM_TEMPLATE_INDEX" val="20184559"/>
  <p:tag name="KSO_WM_UNIT_INDEX" val="34"/>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14.xml><?xml version="1.0" encoding="utf-8"?>
<p:tagLst xmlns:p="http://schemas.openxmlformats.org/presentationml/2006/main">
  <p:tag name="KSO_WM_TAG_VERSION" val="1.0"/>
  <p:tag name="KSO_WM_BEAUTIFY_FLAG" val="#wm#"/>
  <p:tag name="KSO_WM_UNIT_TYPE" val="i"/>
  <p:tag name="KSO_WM_UNIT_ID" val="custom20184559_8*i*35"/>
  <p:tag name="KSO_WM_TEMPLATE_CATEGORY" val="custom"/>
  <p:tag name="KSO_WM_TEMPLATE_INDEX" val="20184559"/>
  <p:tag name="KSO_WM_UNIT_INDEX" val="35"/>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1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8*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16.xml><?xml version="1.0" encoding="utf-8"?>
<p:tagLst xmlns:p="http://schemas.openxmlformats.org/presentationml/2006/main">
  <p:tag name="KSO_WM_SLIDE_LAYOUT" val="a_l"/>
  <p:tag name="KSO_WM_SLIDE_LAYOUT_CNT" val="1_1"/>
  <p:tag name="KSO_WM_BEAUTIFY_FLAG" val="#wm#"/>
  <p:tag name="KSO_WM_SLIDE_ITEM_CNT" val="4"/>
  <p:tag name="KSO_WM_SLIDE_TYPE" val="contents"/>
  <p:tag name="KSO_WM_TAG_VERSION" val="1.0"/>
  <p:tag name="KSO_WM_COMBINE_RELATE_SLIDE_ID" val="custom160021_8"/>
  <p:tag name="KSO_WM_TEMPLATE_CATEGORY" val="custom"/>
  <p:tag name="KSO_WM_TEMPLATE_INDEX" val="20184559"/>
  <p:tag name="KSO_WM_SLIDE_ID" val="custom20184559_8"/>
  <p:tag name="KSO_WM_SLIDE_INDEX" val="8"/>
  <p:tag name="KSO_WM_DIAGRAM_GROUP_CODE" val="l1-1"/>
  <p:tag name="KSO_WM_TEMPLATE_SUBCATEGORY" val="0"/>
  <p:tag name="KSO_WM_SLIDE_SUBTYPE" val="diag"/>
  <p:tag name="KSO_WM_SLIDE_DIAGTYPE" val="l"/>
</p:tagLst>
</file>

<file path=ppt/tags/tag217.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VALUE" val="9"/>
  <p:tag name="KSO_WM_UNIT_ISCONTENTSTITLE" val="0"/>
  <p:tag name="KSO_WM_UNIT_HIGHLIGHT" val="0"/>
  <p:tag name="KSO_WM_UNIT_COMPATIBLE" val="0"/>
  <p:tag name="KSO_WM_UNIT_ID" val="custom20184559_11*a*1"/>
  <p:tag name="KSO_WM_UNIT_PRESET_TEXT" val="SECTION TITLE"/>
  <p:tag name="KSO_WM_UNIT_NOCLEAR" val="0"/>
  <p:tag name="KSO_WM_UNIT_DIAGRAM_ISNUMVISUAL" val="0"/>
  <p:tag name="KSO_WM_UNIT_DIAGRAM_ISREFERUNIT" val="0"/>
</p:tagLst>
</file>

<file path=ppt/tags/tag218.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e"/>
  <p:tag name="KSO_WM_UNIT_INDEX" val="1"/>
  <p:tag name="KSO_WM_UNIT_ID" val="custom20184559_11*e*1"/>
  <p:tag name="KSO_WM_UNIT_LAYERLEVEL" val="1"/>
  <p:tag name="KSO_WM_UNIT_VALUE" val="2"/>
  <p:tag name="KSO_WM_UNIT_HIGHLIGHT" val="0"/>
  <p:tag name="KSO_WM_UNIT_COMPATIBLE" val="1"/>
  <p:tag name="KSO_WM_UNIT_PRESET_TEXT" val="1"/>
  <p:tag name="KSO_WM_UNIT_NOCLEAR" val="0"/>
  <p:tag name="KSO_WM_UNIT_DIAGRAM_ISNUMVISUAL" val="0"/>
  <p:tag name="KSO_WM_UNIT_DIAGRAM_ISREFERUNIT" val="0"/>
</p:tagLst>
</file>

<file path=ppt/tags/tag219.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0939_6"/>
  <p:tag name="KSO_WM_TEMPLATE_CATEGORY" val="custom"/>
  <p:tag name="KSO_WM_TEMPLATE_INDEX" val="20184559"/>
  <p:tag name="KSO_WM_SLIDE_ID" val="custom20184559_11"/>
  <p:tag name="KSO_WM_SLIDE_INDEX" val="11"/>
  <p:tag name="KSO_WM_TEMPLATE_SUBCATEGORY" val="0"/>
  <p:tag name="KSO_WM_SLIDE_SUBTYPE" val="pureTxt"/>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0"/>
  <p:tag name="KSO_WM_TEMPLATE_CATEGORY" val="custom"/>
  <p:tag name="KSO_WM_TEMPLATE_INDEX" val="20184559"/>
  <p:tag name="KSO_WM_UNIT_INDEX" val="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22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1"/>
  <p:tag name="KSO_WM_UNIT_ID" val="custom20184559_7*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2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2"/>
  <p:tag name="KSO_WM_UNIT_ID" val="custom20184559_7*l_h_i*1_1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23.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5"/>
  <p:tag name="KSO_WM_TEMPLATE_CATEGORY" val="custom"/>
  <p:tag name="KSO_WM_TEMPLATE_INDEX" val="20184559"/>
  <p:tag name="KSO_WM_UNIT_INDEX" val="5"/>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22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1"/>
  <p:tag name="KSO_WM_UNIT_ID" val="custom20184559_7*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2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2"/>
  <p:tag name="KSO_WM_UNIT_ID" val="custom20184559_7*l_h_i*1_2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26.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10"/>
  <p:tag name="KSO_WM_TEMPLATE_CATEGORY" val="custom"/>
  <p:tag name="KSO_WM_TEMPLATE_INDEX" val="20184559"/>
  <p:tag name="KSO_WM_UNIT_INDEX" val="1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227.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1"/>
  <p:tag name="KSO_WM_UNIT_ID" val="custom20184559_7*l_h_i*1_3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28.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2"/>
  <p:tag name="KSO_WM_UNIT_ID" val="custom20184559_7*l_h_i*1_3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29.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1_1"/>
  <p:tag name="KSO_WM_UNIT_LAYERLEVEL" val="1_1_1"/>
  <p:tag name="KSO_WM_UNIT_VALUE" val="26"/>
  <p:tag name="KSO_WM_UNIT_HIGHLIGHT" val="0"/>
  <p:tag name="KSO_WM_UNIT_COMPATIBLE" val="0"/>
  <p:tag name="KSO_WM_DIAGRAM_GROUP_CODE" val="l1-1"/>
  <p:tag name="KSO_WM_UNIT_ID" val="custom20184559_7*l_h_a*1_1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1_1"/>
  <p:tag name="KSO_WM_UNIT_LAYERLEVEL" val="1_1_1"/>
  <p:tag name="KSO_WM_UNIT_VALUE" val="87"/>
  <p:tag name="KSO_WM_UNIT_HIGHLIGHT" val="0"/>
  <p:tag name="KSO_WM_UNIT_COMPATIBLE" val="0"/>
  <p:tag name="KSO_WM_DIAGRAM_GROUP_CODE" val="l1-1"/>
  <p:tag name="KSO_WM_UNIT_ID" val="custom20184559_7*l_h_f*1_1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3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2_1"/>
  <p:tag name="KSO_WM_UNIT_LAYERLEVEL" val="1_1_1"/>
  <p:tag name="KSO_WM_UNIT_VALUE" val="26"/>
  <p:tag name="KSO_WM_UNIT_HIGHLIGHT" val="0"/>
  <p:tag name="KSO_WM_UNIT_COMPATIBLE" val="0"/>
  <p:tag name="KSO_WM_DIAGRAM_GROUP_CODE" val="l1-1"/>
  <p:tag name="KSO_WM_UNIT_ID" val="custom20184559_7*l_h_a*1_2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3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2_1"/>
  <p:tag name="KSO_WM_UNIT_LAYERLEVEL" val="1_1_1"/>
  <p:tag name="KSO_WM_UNIT_VALUE" val="87"/>
  <p:tag name="KSO_WM_UNIT_HIGHLIGHT" val="0"/>
  <p:tag name="KSO_WM_UNIT_COMPATIBLE" val="0"/>
  <p:tag name="KSO_WM_DIAGRAM_GROUP_CODE" val="l1-1"/>
  <p:tag name="KSO_WM_UNIT_ID" val="custom20184559_7*l_h_f*1_2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33.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3_1"/>
  <p:tag name="KSO_WM_UNIT_LAYERLEVEL" val="1_1_1"/>
  <p:tag name="KSO_WM_UNIT_VALUE" val="26"/>
  <p:tag name="KSO_WM_UNIT_HIGHLIGHT" val="0"/>
  <p:tag name="KSO_WM_UNIT_COMPATIBLE" val="0"/>
  <p:tag name="KSO_WM_DIAGRAM_GROUP_CODE" val="l1-1"/>
  <p:tag name="KSO_WM_UNIT_ID" val="custom20184559_7*l_h_a*1_3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3_1"/>
  <p:tag name="KSO_WM_UNIT_LAYERLEVEL" val="1_1_1"/>
  <p:tag name="KSO_WM_UNIT_VALUE" val="87"/>
  <p:tag name="KSO_WM_UNIT_HIGHLIGHT" val="0"/>
  <p:tag name="KSO_WM_UNIT_COMPATIBLE" val="0"/>
  <p:tag name="KSO_WM_DIAGRAM_GROUP_CODE" val="l1-1"/>
  <p:tag name="KSO_WM_UNIT_ID" val="custom20184559_7*l_h_f*1_3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35.xml><?xml version="1.0" encoding="utf-8"?>
<p:tagLst xmlns:p="http://schemas.openxmlformats.org/presentationml/2006/main">
  <p:tag name="KSO_WM_TAG_VERSION" val="1.0"/>
  <p:tag name="KSO_WM_BEAUTIFY_FLAG" val="#wm#"/>
  <p:tag name="KSO_WM_UNIT_TYPE" val="i"/>
  <p:tag name="KSO_WM_UNIT_ID" val="custom20184559_7*i*21"/>
  <p:tag name="KSO_WM_TEMPLATE_CATEGORY" val="custom"/>
  <p:tag name="KSO_WM_TEMPLATE_INDEX" val="20184559"/>
  <p:tag name="KSO_WM_UNIT_INDEX" val="21"/>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236.xml><?xml version="1.0" encoding="utf-8"?>
<p:tagLst xmlns:p="http://schemas.openxmlformats.org/presentationml/2006/main">
  <p:tag name="KSO_WM_TAG_VERSION" val="1.0"/>
  <p:tag name="KSO_WM_BEAUTIFY_FLAG" val="#wm#"/>
  <p:tag name="KSO_WM_UNIT_TYPE" val="i"/>
  <p:tag name="KSO_WM_UNIT_ID" val="custom20184559_7*i*25"/>
  <p:tag name="KSO_WM_TEMPLATE_CATEGORY" val="custom"/>
  <p:tag name="KSO_WM_TEMPLATE_INDEX" val="20184559"/>
  <p:tag name="KSO_WM_UNIT_INDEX" val="25"/>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37.xml><?xml version="1.0" encoding="utf-8"?>
<p:tagLst xmlns:p="http://schemas.openxmlformats.org/presentationml/2006/main">
  <p:tag name="KSO_WM_TAG_VERSION" val="1.0"/>
  <p:tag name="KSO_WM_BEAUTIFY_FLAG" val="#wm#"/>
  <p:tag name="KSO_WM_UNIT_TYPE" val="i"/>
  <p:tag name="KSO_WM_UNIT_ID" val="custom20184559_7*i*26"/>
  <p:tag name="KSO_WM_TEMPLATE_CATEGORY" val="custom"/>
  <p:tag name="KSO_WM_TEMPLATE_INDEX" val="20184559"/>
  <p:tag name="KSO_WM_UNIT_INDEX" val="26"/>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38.xml><?xml version="1.0" encoding="utf-8"?>
<p:tagLst xmlns:p="http://schemas.openxmlformats.org/presentationml/2006/main">
  <p:tag name="KSO_WM_TAG_VERSION" val="1.0"/>
  <p:tag name="KSO_WM_BEAUTIFY_FLAG" val="#wm#"/>
  <p:tag name="KSO_WM_UNIT_TYPE" val="i"/>
  <p:tag name="KSO_WM_UNIT_ID" val="custom20184559_7*i*27"/>
  <p:tag name="KSO_WM_TEMPLATE_CATEGORY" val="custom"/>
  <p:tag name="KSO_WM_TEMPLATE_INDEX" val="20184559"/>
  <p:tag name="KSO_WM_UNIT_INDEX" val="27"/>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39.xml><?xml version="1.0" encoding="utf-8"?>
<p:tagLst xmlns:p="http://schemas.openxmlformats.org/presentationml/2006/main">
  <p:tag name="KSO_WM_TAG_VERSION" val="1.0"/>
  <p:tag name="KSO_WM_BEAUTIFY_FLAG" val="#wm#"/>
  <p:tag name="KSO_WM_UNIT_TYPE" val="i"/>
  <p:tag name="KSO_WM_UNIT_ID" val="custom20184559_7*i*28"/>
  <p:tag name="KSO_WM_TEMPLATE_CATEGORY" val="custom"/>
  <p:tag name="KSO_WM_TEMPLATE_INDEX" val="20184559"/>
  <p:tag name="KSO_WM_UNIT_INDEX" val="28"/>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7*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1.xml><?xml version="1.0" encoding="utf-8"?>
<p:tagLst xmlns:p="http://schemas.openxmlformats.org/presentationml/2006/main">
  <p:tag name="KSO_WM_SLIDE_LAYOUT" val="a_l"/>
  <p:tag name="KSO_WM_SLIDE_LAYOUT_CNT" val="1_1"/>
  <p:tag name="KSO_WM_BEAUTIFY_FLAG" val="#wm#"/>
  <p:tag name="KSO_WM_SLIDE_ITEM_CNT" val="3"/>
  <p:tag name="KSO_WM_SLIDE_TYPE" val="contents"/>
  <p:tag name="KSO_WM_TAG_VERSION" val="1.0"/>
  <p:tag name="KSO_WM_COMBINE_RELATE_SLIDE_ID" val="custom160021_7"/>
  <p:tag name="KSO_WM_TEMPLATE_CATEGORY" val="custom"/>
  <p:tag name="KSO_WM_TEMPLATE_INDEX" val="20184559"/>
  <p:tag name="KSO_WM_SLIDE_ID" val="custom20184559_7"/>
  <p:tag name="KSO_WM_SLIDE_INDEX" val="7"/>
  <p:tag name="KSO_WM_DIAGRAM_GROUP_CODE" val="l1-1"/>
  <p:tag name="KSO_WM_TEMPLATE_SUBCATEGORY" val="0"/>
  <p:tag name="KSO_WM_SLIDE_SUBTYPE" val="diag"/>
  <p:tag name="KSO_WM_SLIDE_DIAGTYPE" val="l"/>
</p:tagLst>
</file>

<file path=ppt/tags/tag242.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559_2*a*1"/>
  <p:tag name="KSO_WM_UNIT_NOCLEAR" val="0"/>
  <p:tag name="KSO_WM_UNIT_DIAGRAM_ISNUMVISUAL" val="0"/>
  <p:tag name="KSO_WM_UNIT_DIAGRAM_ISREFERUNIT" val="0"/>
  <p:tag name="KSO_WM_UNIT_PRESET_TEXT" val="LOREM IPSUM DOLOR"/>
</p:tagLst>
</file>

<file path=ppt/tags/tag243.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59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44.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39_2"/>
  <p:tag name="KSO_WM_TEMPLATE_CATEGORY" val="custom"/>
  <p:tag name="KSO_WM_TEMPLATE_INDEX" val="20184559"/>
  <p:tag name="KSO_WM_SLIDE_ID" val="custom20184559_2"/>
  <p:tag name="KSO_WM_SLIDE_INDEX" val="2"/>
  <p:tag name="KSO_WM_TEMPLATE_SUBCATEGORY" val="0"/>
  <p:tag name="KSO_WM_SLIDE_SUBTYPE" val="pureTxt"/>
</p:tagLst>
</file>

<file path=ppt/tags/tag245.xml><?xml version="1.0" encoding="utf-8"?>
<p:tagLst xmlns:p="http://schemas.openxmlformats.org/presentationml/2006/main">
  <p:tag name="KSO_WM_BEAUTIFY_FLAG" val="#wm#"/>
  <p:tag name="KSO_WM_TEMPLATE_CATEGORY" val="custom"/>
  <p:tag name="KSO_WM_TEMPLATE_INDEX" val="20184559"/>
</p:tagLst>
</file>

<file path=ppt/tags/tag24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ID" val="custom20184559_22*a*1"/>
  <p:tag name="KSO_WM_UNIT_LAYERLEVEL" val="1"/>
  <p:tag name="KSO_WM_UNIT_VALUE" val="8"/>
  <p:tag name="KSO_WM_UNIT_ISCONTENTSTITLE" val="0"/>
  <p:tag name="KSO_WM_UNIT_HIGHLIGHT" val="0"/>
  <p:tag name="KSO_WM_UNIT_COMPATIBLE" val="0"/>
  <p:tag name="KSO_WM_UNIT_PRESET_TEXT" val="谢谢观看"/>
  <p:tag name="KSO_WM_UNIT_NOCLEAR" val="0"/>
  <p:tag name="KSO_WM_UNIT_DIAGRAM_ISNUMVISUAL" val="0"/>
  <p:tag name="KSO_WM_UNIT_DIAGRAM_ISREFERUNIT" val="0"/>
</p:tagLst>
</file>

<file path=ppt/tags/tag247.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f"/>
  <p:tag name="KSO_WM_UNIT_INDEX" val="1"/>
  <p:tag name="KSO_WM_UNIT_ID" val="custom20184559_22*f*1"/>
  <p:tag name="KSO_WM_UNIT_LAYERLEVEL" val="1"/>
  <p:tag name="KSO_WM_UNIT_VALUE" val="72"/>
  <p:tag name="KSO_WM_UNIT_HIGHLIGHT" val="0"/>
  <p:tag name="KSO_WM_UNIT_COMPATIBLE" val="0"/>
  <p:tag name="KSO_WM_UNIT_PRESET_TEXT" val="THANKS"/>
  <p:tag name="KSO_WM_UNIT_NOCLEAR" val="0"/>
  <p:tag name="KSO_WM_UNIT_DIAGRAM_ISNUMVISUAL" val="0"/>
  <p:tag name="KSO_WM_UNIT_DIAGRAM_ISREFERUNIT" val="0"/>
</p:tagLst>
</file>

<file path=ppt/tags/tag248.xml><?xml version="1.0" encoding="utf-8"?>
<p:tagLst xmlns:p="http://schemas.openxmlformats.org/presentationml/2006/main">
  <p:tag name="KSO_WM_TAG_VERSION" val="1.0"/>
  <p:tag name="KSO_WM_SLIDE_ITEM_CNT" val="0"/>
  <p:tag name="KSO_WM_SLIDE_LAYOUT" val="a_f"/>
  <p:tag name="KSO_WM_SLIDE_LAYOUT_CNT" val="1_1"/>
  <p:tag name="KSO_WM_SLIDE_TYPE" val="endPage"/>
  <p:tag name="KSO_WM_BEAUTIFY_FLAG" val="#wm#"/>
  <p:tag name="KSO_WM_COMBINE_RELATE_SLIDE_ID" val="background20180939_11"/>
  <p:tag name="KSO_WM_TEMPLATE_CATEGORY" val="custom"/>
  <p:tag name="KSO_WM_TEMPLATE_INDEX" val="20184559"/>
  <p:tag name="KSO_WM_SLIDE_ID" val="custom20184559_22"/>
  <p:tag name="KSO_WM_SLIDE_INDEX" val="22"/>
  <p:tag name="KSO_WM_TEMPLATE_SUBCATEGORY" val="0"/>
  <p:tag name="KSO_WM_SLIDE_SUBTYPE" val="pureTxt"/>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TAG_VERSION" val="1.0"/>
  <p:tag name="KSO_WM_BEAUTIFY_FLAG" val="#wm#"/>
  <p:tag name="KSO_WM_COMBINE_RELATE_SLIDE_ID" val="background20180939_1"/>
  <p:tag name="KSO_WM_TEMPLATE_CATEGORY" val="custom"/>
  <p:tag name="KSO_WM_TEMPLATE_INDEX" val="20184559"/>
  <p:tag name="KSO_WM_TEMPLATE_SUBCATEGORY" val="combine"/>
  <p:tag name="KSO_WM_TEMPLATE_THUMBS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106">
      <a:dk1>
        <a:srgbClr val="2BB8AA"/>
      </a:dk1>
      <a:lt1>
        <a:srgbClr val="FFFFFF"/>
      </a:lt1>
      <a:dk2>
        <a:srgbClr val="000000"/>
      </a:dk2>
      <a:lt2>
        <a:srgbClr val="FFFFFF"/>
      </a:lt2>
      <a:accent1>
        <a:srgbClr val="2BB8AA"/>
      </a:accent1>
      <a:accent2>
        <a:srgbClr val="2BB8AA"/>
      </a:accent2>
      <a:accent3>
        <a:srgbClr val="2BB8AA"/>
      </a:accent3>
      <a:accent4>
        <a:srgbClr val="2BB8AA"/>
      </a:accent4>
      <a:accent5>
        <a:srgbClr val="FFFFFF"/>
      </a:accent5>
      <a:accent6>
        <a:srgbClr val="000000"/>
      </a:accent6>
      <a:hlink>
        <a:srgbClr val="FFFFFF"/>
      </a:hlink>
      <a:folHlink>
        <a:srgbClr val="8C8C8C"/>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06">
      <a:dk1>
        <a:srgbClr val="2BB8AA"/>
      </a:dk1>
      <a:lt1>
        <a:srgbClr val="FFFFFF"/>
      </a:lt1>
      <a:dk2>
        <a:srgbClr val="000000"/>
      </a:dk2>
      <a:lt2>
        <a:srgbClr val="FFFFFF"/>
      </a:lt2>
      <a:accent1>
        <a:srgbClr val="2BB8AA"/>
      </a:accent1>
      <a:accent2>
        <a:srgbClr val="2BB8AA"/>
      </a:accent2>
      <a:accent3>
        <a:srgbClr val="2BB8AA"/>
      </a:accent3>
      <a:accent4>
        <a:srgbClr val="2BB8AA"/>
      </a:accent4>
      <a:accent5>
        <a:srgbClr val="FFFFFF"/>
      </a:accent5>
      <a:accent6>
        <a:srgbClr val="000000"/>
      </a:accent6>
      <a:hlink>
        <a:srgbClr val="FFFFFF"/>
      </a:hlink>
      <a:folHlink>
        <a:srgbClr val="8C8C8C"/>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3814</Words>
  <Application>WPS 演示</Application>
  <PresentationFormat>宽屏</PresentationFormat>
  <Paragraphs>361</Paragraphs>
  <Slides>18</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Arial</vt:lpstr>
      <vt:lpstr>宋体</vt:lpstr>
      <vt:lpstr>Wingdings</vt:lpstr>
      <vt:lpstr>微软雅黑</vt:lpstr>
      <vt:lpstr>Calibri</vt:lpstr>
      <vt:lpstr>Wingdings</vt:lpstr>
      <vt:lpstr>Arial Unicode MS</vt:lpstr>
      <vt:lpstr>等线</vt:lpstr>
      <vt:lpstr>1_Office 主题​​</vt:lpstr>
      <vt:lpstr>2_Office 主题​​</vt:lpstr>
      <vt:lpstr>科技专家资源共享平台</vt:lpstr>
      <vt:lpstr>小组分工介绍</vt:lpstr>
      <vt:lpstr>综述</vt:lpstr>
      <vt:lpstr>收集资料</vt:lpstr>
      <vt:lpstr>收集资料</vt:lpstr>
      <vt:lpstr>PowerPoint 演示文稿</vt:lpstr>
      <vt:lpstr>PowerPoint 演示文稿</vt:lpstr>
      <vt:lpstr>PowerPoint 演示文稿</vt:lpstr>
      <vt:lpstr>访谈</vt:lpstr>
      <vt:lpstr>受访人员介绍</vt:lpstr>
      <vt:lpstr>PowerPoint 演示文稿</vt:lpstr>
      <vt:lpstr>PowerPoint 演示文稿</vt:lpstr>
      <vt:lpstr>PowerPoint 演示文稿</vt:lpstr>
      <vt:lpstr>问卷调查</vt:lpstr>
      <vt:lpstr>PowerPoint 演示文稿</vt:lpstr>
      <vt:lpstr>部分问卷调研总结</vt:lpstr>
      <vt:lpstr>功能性需求</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游戏之玩乐矣</cp:lastModifiedBy>
  <cp:revision>8</cp:revision>
  <dcterms:created xsi:type="dcterms:W3CDTF">2018-02-08T03:36:00Z</dcterms:created>
  <dcterms:modified xsi:type="dcterms:W3CDTF">2019-03-05T11:05:00Z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