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4" autoAdjust="0"/>
    <p:restoredTop sz="94660"/>
  </p:normalViewPr>
  <p:slideViewPr>
    <p:cSldViewPr snapToGrid="0" showGuides="1">
      <p:cViewPr varScale="1">
        <p:scale>
          <a:sx n="34" d="100"/>
          <a:sy n="34" d="100"/>
        </p:scale>
        <p:origin x="51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8044-ED31-41A3-BF82-1E886191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38AF4-C5A9-4CF2-8512-9D610F04C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7A93C-59B9-4DD0-AB5A-927FDBF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8F722-DF55-4CA0-B8C1-AA8E156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94108-ECF2-40DC-A2F5-F05F7494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E7F9-AE8B-455E-84B2-2EEC11D0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BFA9A-3F4B-4182-8354-A6AACEFB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A3D5-2238-4348-A388-6181B0FC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2A60F-09E2-477F-9BDE-CC2FA1CF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BB8A5-7F20-4A2A-944A-44640EC7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5526B-8B25-4AE3-A17F-03735A3E7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5C9F6-9D1C-4EDF-8032-083CD53A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E5A57-EA31-4944-840A-A44AE8EE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A94EC-D01B-4D58-A752-5F448CF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BAE9A-86BC-40F9-AC15-CA617BD5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5DCE-4073-4738-A5A1-C79943E6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75E64-C219-441D-8DB5-EF35F91D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05314-027B-42EF-8526-7BFE768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9E370-2121-422E-BCD4-9A211B2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1D54-B5CE-4A8D-9DDE-46EB4140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16E4-CF95-4C3E-8307-BC4CB714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A75C2-0DFD-47F2-BC53-8B41C7A7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A609A-6E64-483A-B421-807BE849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85BA-D91B-4447-B744-AD86809B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447E-A1B6-4786-BECB-B0FE8934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AC49-4CA5-404D-9750-627DD7A1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5200C-46B7-4751-8776-79136D3F4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33E77-688C-42A5-89CE-DC62A15E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D8C2A-BA1E-4259-BB5B-2BF2D49D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A8CB1-0C46-4A48-8FDE-27096834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3BB8D-FF6D-4B2E-B94C-088FBA86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8F840-05DE-4F86-BC0B-2D1D7E89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EF5F3-8D2E-419B-89A0-408C61F3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79EBD-46B2-4C5C-BDDB-E3DBE61A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C3E9E-A509-4C24-BBB8-80C91C94A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ECC33-E7CE-436A-8F9D-631332BCA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20FD4-C9B1-415A-BF75-2291A2ED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9B5A8-7575-490A-B5E4-A4B54D01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00AED-37E0-460B-8136-FFF2696C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E068A-D810-4607-ADDC-EA5BD2A2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EE4BA-4DB3-4C55-9898-AAE43E67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534BA-56B7-4BD1-AE1F-70D59C20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4571C-B148-46DC-88F5-A66C7407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2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5C48B-EF7D-4765-B649-E00AD5B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8DB0B-0E4B-44DB-BB52-6D0F1DE7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FF676-74C7-4DAD-8DDE-6E7C384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0D4A-0083-422B-B45E-B4803E1A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0E645-1B91-4EFD-8EDD-A799D652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2F7C5-0267-4EE5-AAC7-A84EAF40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0BC0-E55B-4B42-A596-7DD3BA0D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5FF77-9458-4BD5-9E72-CA237F12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D543B-5182-4A4F-A9D2-006D1A48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6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3DD7-B7CB-48BE-9E25-A7E5E4CE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CDFB8-223A-42C4-85E3-5903FB6A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0ABB3-40CC-433F-B3F1-9AE363ED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47FC7-07D9-43AF-9DF0-35D74867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58B35-18A7-4D83-AF65-8E20E943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99EE-A85F-4EE8-A42D-5573B81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9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91040-6C5C-476B-B137-C1559A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38207-F812-4234-BFAD-4A818AAE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6908-FD8E-41B5-8D0C-0BC1F968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A3FD-CA1A-4ECE-AD5D-6DE80E83FD01}" type="datetimeFigureOut">
              <a:rPr lang="zh-CN" altLang="en-US" smtClean="0"/>
              <a:t>20/08/12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97F11-2BCE-4EEE-940E-34F3B5BA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31AD-2474-41C3-9F57-82BB6F6F9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E1DF-0DB4-4AB3-BFFC-194CBB7C57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909768-EAD7-423E-9F06-8EF213175F25}"/>
              </a:ext>
            </a:extLst>
          </p:cNvPr>
          <p:cNvSpPr/>
          <p:nvPr/>
        </p:nvSpPr>
        <p:spPr>
          <a:xfrm>
            <a:off x="1343984" y="656650"/>
            <a:ext cx="3903076" cy="218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C7830B-B25E-4FCA-AF68-90AE81CE929B}"/>
              </a:ext>
            </a:extLst>
          </p:cNvPr>
          <p:cNvSpPr/>
          <p:nvPr/>
        </p:nvSpPr>
        <p:spPr>
          <a:xfrm>
            <a:off x="1589460" y="877579"/>
            <a:ext cx="1466723" cy="497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算术逻辑单元（</a:t>
            </a:r>
            <a:r>
              <a:rPr lang="en-US" altLang="zh-CN" sz="1400" dirty="0"/>
              <a:t>ALU</a:t>
            </a:r>
            <a:r>
              <a:rPr lang="zh-CN" altLang="en-US" sz="1400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2A0A5-3BA3-46C8-806A-6A4BA7E8CEB3}"/>
              </a:ext>
            </a:extLst>
          </p:cNvPr>
          <p:cNvSpPr/>
          <p:nvPr/>
        </p:nvSpPr>
        <p:spPr>
          <a:xfrm>
            <a:off x="1589459" y="1499453"/>
            <a:ext cx="1466723" cy="353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寄存器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B9F3F-A776-47B2-818C-5A6155F92857}"/>
              </a:ext>
            </a:extLst>
          </p:cNvPr>
          <p:cNvSpPr/>
          <p:nvPr/>
        </p:nvSpPr>
        <p:spPr>
          <a:xfrm>
            <a:off x="3245403" y="877579"/>
            <a:ext cx="1829824" cy="975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控制逻辑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391A8E-0DBE-4777-A751-1316D78B3045}"/>
              </a:ext>
            </a:extLst>
          </p:cNvPr>
          <p:cNvSpPr/>
          <p:nvPr/>
        </p:nvSpPr>
        <p:spPr>
          <a:xfrm>
            <a:off x="1589459" y="1978134"/>
            <a:ext cx="3485768" cy="29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高速缓存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6B8622-6639-4B60-910D-41A432339B54}"/>
              </a:ext>
            </a:extLst>
          </p:cNvPr>
          <p:cNvSpPr/>
          <p:nvPr/>
        </p:nvSpPr>
        <p:spPr>
          <a:xfrm>
            <a:off x="1589459" y="2392376"/>
            <a:ext cx="3485768" cy="298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存储管理单元（</a:t>
            </a:r>
            <a:r>
              <a:rPr lang="en-US" altLang="zh-CN" sz="1400" dirty="0"/>
              <a:t>MMU</a:t>
            </a:r>
            <a:r>
              <a:rPr lang="zh-CN" altLang="en-US" sz="1400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7E1C9D-CFB2-4941-9308-52A7915522E2}"/>
              </a:ext>
            </a:extLst>
          </p:cNvPr>
          <p:cNvSpPr txBox="1"/>
          <p:nvPr/>
        </p:nvSpPr>
        <p:spPr>
          <a:xfrm>
            <a:off x="6351705" y="1130121"/>
            <a:ext cx="143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109664-4DAB-40EE-B3B2-51EB62026B4B}"/>
              </a:ext>
            </a:extLst>
          </p:cNvPr>
          <p:cNvCxnSpPr/>
          <p:nvPr/>
        </p:nvCxnSpPr>
        <p:spPr>
          <a:xfrm flipH="1">
            <a:off x="5382072" y="1365464"/>
            <a:ext cx="871442" cy="1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4062A6-BBBA-4AF4-9433-9CFF6DF2D24F}"/>
              </a:ext>
            </a:extLst>
          </p:cNvPr>
          <p:cNvCxnSpPr/>
          <p:nvPr/>
        </p:nvCxnSpPr>
        <p:spPr>
          <a:xfrm>
            <a:off x="883715" y="3995130"/>
            <a:ext cx="847507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319BBFA-B73D-4343-A814-F26FF817D2EE}"/>
              </a:ext>
            </a:extLst>
          </p:cNvPr>
          <p:cNvSpPr txBox="1"/>
          <p:nvPr/>
        </p:nvSpPr>
        <p:spPr>
          <a:xfrm>
            <a:off x="166208" y="3793543"/>
            <a:ext cx="143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总线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B4DF97B-33E3-4290-ACA7-F99A5647DEC0}"/>
              </a:ext>
            </a:extLst>
          </p:cNvPr>
          <p:cNvCxnSpPr>
            <a:stCxn id="4" idx="2"/>
          </p:cNvCxnSpPr>
          <p:nvPr/>
        </p:nvCxnSpPr>
        <p:spPr>
          <a:xfrm>
            <a:off x="3295522" y="2841391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6B2E72-58A4-4BB1-B2E9-2043A223F7E1}"/>
              </a:ext>
            </a:extLst>
          </p:cNvPr>
          <p:cNvCxnSpPr/>
          <p:nvPr/>
        </p:nvCxnSpPr>
        <p:spPr>
          <a:xfrm>
            <a:off x="3963423" y="4043203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E36AF3-6C7A-42D3-AD17-6A25EFBD18BB}"/>
              </a:ext>
            </a:extLst>
          </p:cNvPr>
          <p:cNvCxnSpPr/>
          <p:nvPr/>
        </p:nvCxnSpPr>
        <p:spPr>
          <a:xfrm>
            <a:off x="6527630" y="4043203"/>
            <a:ext cx="0" cy="11368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7456883-88AA-48E1-86A3-0F7CEAB823B7}"/>
              </a:ext>
            </a:extLst>
          </p:cNvPr>
          <p:cNvSpPr/>
          <p:nvPr/>
        </p:nvSpPr>
        <p:spPr>
          <a:xfrm>
            <a:off x="2962595" y="5228093"/>
            <a:ext cx="2001656" cy="866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内存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AE277E7-88CB-4A70-A7DD-F2F0ACA4DE21}"/>
              </a:ext>
            </a:extLst>
          </p:cNvPr>
          <p:cNvSpPr/>
          <p:nvPr/>
        </p:nvSpPr>
        <p:spPr>
          <a:xfrm>
            <a:off x="5526802" y="5228093"/>
            <a:ext cx="2001656" cy="866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I/O</a:t>
            </a:r>
            <a:r>
              <a:rPr lang="zh-CN" altLang="en-US" b="1" dirty="0"/>
              <a:t>设备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15123C-0288-41A4-B240-95ED40666D5B}"/>
              </a:ext>
            </a:extLst>
          </p:cNvPr>
          <p:cNvSpPr txBox="1"/>
          <p:nvPr/>
        </p:nvSpPr>
        <p:spPr>
          <a:xfrm>
            <a:off x="10463437" y="630058"/>
            <a:ext cx="5154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计算机体系结构</a:t>
            </a:r>
          </a:p>
        </p:txBody>
      </p:sp>
    </p:spTree>
    <p:extLst>
      <p:ext uri="{BB962C8B-B14F-4D97-AF65-F5344CB8AC3E}">
        <p14:creationId xmlns:p14="http://schemas.microsoft.com/office/powerpoint/2010/main" val="17282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AE84F5-AD96-4E63-8EDE-E62B6471D7CB}"/>
              </a:ext>
            </a:extLst>
          </p:cNvPr>
          <p:cNvSpPr/>
          <p:nvPr/>
        </p:nvSpPr>
        <p:spPr>
          <a:xfrm>
            <a:off x="1615386" y="503199"/>
            <a:ext cx="2439780" cy="28197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处理器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39D5E7-55DB-4D21-8F83-6DA79B5D8621}"/>
              </a:ext>
            </a:extLst>
          </p:cNvPr>
          <p:cNvSpPr/>
          <p:nvPr/>
        </p:nvSpPr>
        <p:spPr>
          <a:xfrm>
            <a:off x="7036224" y="1859605"/>
            <a:ext cx="1889105" cy="18424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硬件（</a:t>
            </a:r>
            <a:r>
              <a:rPr lang="en-US" altLang="zh-CN" sz="1400" dirty="0"/>
              <a:t>MMU</a:t>
            </a:r>
            <a:r>
              <a:rPr lang="zh-CN" altLang="en-US" sz="1400" dirty="0"/>
              <a:t>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B87455-265E-4CB3-A763-AB8689E952E0}"/>
              </a:ext>
            </a:extLst>
          </p:cNvPr>
          <p:cNvSpPr/>
          <p:nvPr/>
        </p:nvSpPr>
        <p:spPr>
          <a:xfrm>
            <a:off x="2166041" y="1166186"/>
            <a:ext cx="1338469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br>
              <a:rPr lang="en-US" altLang="zh-CN" dirty="0"/>
            </a:br>
            <a:r>
              <a:rPr lang="en-US" altLang="zh-CN" dirty="0"/>
              <a:t>L1</a:t>
            </a:r>
            <a:r>
              <a:rPr lang="zh-CN" altLang="en-US" dirty="0"/>
              <a:t>缓存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D7017D-E467-437B-98EC-B87948287CF9}"/>
              </a:ext>
            </a:extLst>
          </p:cNvPr>
          <p:cNvSpPr/>
          <p:nvPr/>
        </p:nvSpPr>
        <p:spPr>
          <a:xfrm>
            <a:off x="1901687" y="2220112"/>
            <a:ext cx="1888435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</a:t>
            </a:r>
            <a:r>
              <a:rPr lang="zh-CN" altLang="en-US" dirty="0"/>
              <a:t>缓存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00C850B-A5A6-47F9-9993-BD1DF76DBC50}"/>
              </a:ext>
            </a:extLst>
          </p:cNvPr>
          <p:cNvSpPr/>
          <p:nvPr/>
        </p:nvSpPr>
        <p:spPr>
          <a:xfrm>
            <a:off x="1891057" y="4258012"/>
            <a:ext cx="1888435" cy="7818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9725AC-1D7B-4F0D-BE06-25997F6BD0E1}"/>
              </a:ext>
            </a:extLst>
          </p:cNvPr>
          <p:cNvCxnSpPr>
            <a:cxnSpLocks/>
          </p:cNvCxnSpPr>
          <p:nvPr/>
        </p:nvCxnSpPr>
        <p:spPr>
          <a:xfrm flipH="1">
            <a:off x="2835274" y="3322977"/>
            <a:ext cx="1" cy="9350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49B0F9-02FD-4561-95BD-88F57B94E55F}"/>
              </a:ext>
            </a:extLst>
          </p:cNvPr>
          <p:cNvCxnSpPr/>
          <p:nvPr/>
        </p:nvCxnSpPr>
        <p:spPr>
          <a:xfrm>
            <a:off x="272375" y="3741402"/>
            <a:ext cx="1138361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7013BF6-FD8D-4392-86D4-88F57BCB7BC6}"/>
              </a:ext>
            </a:extLst>
          </p:cNvPr>
          <p:cNvSpPr txBox="1"/>
          <p:nvPr/>
        </p:nvSpPr>
        <p:spPr>
          <a:xfrm>
            <a:off x="2845904" y="3372070"/>
            <a:ext cx="24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高速缓存未命中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7520A1-79AB-4108-968D-3311E6C96262}"/>
              </a:ext>
            </a:extLst>
          </p:cNvPr>
          <p:cNvSpPr txBox="1"/>
          <p:nvPr/>
        </p:nvSpPr>
        <p:spPr>
          <a:xfrm>
            <a:off x="11006776" y="609222"/>
            <a:ext cx="51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内存层次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25F42-A967-4761-9301-4F904D6C14C3}"/>
              </a:ext>
            </a:extLst>
          </p:cNvPr>
          <p:cNvSpPr/>
          <p:nvPr/>
        </p:nvSpPr>
        <p:spPr>
          <a:xfrm>
            <a:off x="7022977" y="3741402"/>
            <a:ext cx="1915597" cy="124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操作系统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CA84CF-A77C-47B0-B0E5-241E52EA7270}"/>
              </a:ext>
            </a:extLst>
          </p:cNvPr>
          <p:cNvSpPr/>
          <p:nvPr/>
        </p:nvSpPr>
        <p:spPr>
          <a:xfrm>
            <a:off x="1229491" y="5572946"/>
            <a:ext cx="3232825" cy="78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外存（虚拟内存）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6FC54DF-AC13-48BA-8A81-DEF73D10C86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2835275" y="5039890"/>
            <a:ext cx="10629" cy="533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FDF86B1-FA6C-4EEA-A6B4-259D9C5E927F}"/>
              </a:ext>
            </a:extLst>
          </p:cNvPr>
          <p:cNvSpPr txBox="1"/>
          <p:nvPr/>
        </p:nvSpPr>
        <p:spPr>
          <a:xfrm>
            <a:off x="2835274" y="5121752"/>
            <a:ext cx="24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571F99-C50E-488F-AE7F-5DFFA58051F5}"/>
              </a:ext>
            </a:extLst>
          </p:cNvPr>
          <p:cNvSpPr txBox="1"/>
          <p:nvPr/>
        </p:nvSpPr>
        <p:spPr>
          <a:xfrm>
            <a:off x="5155777" y="1634007"/>
            <a:ext cx="116212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访问速度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4B8FED-E9D7-414C-826A-AE38373367D9}"/>
              </a:ext>
            </a:extLst>
          </p:cNvPr>
          <p:cNvSpPr txBox="1"/>
          <p:nvPr/>
        </p:nvSpPr>
        <p:spPr>
          <a:xfrm>
            <a:off x="4743086" y="2446056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最快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29E810-DE64-43E9-85A4-60E90286E203}"/>
              </a:ext>
            </a:extLst>
          </p:cNvPr>
          <p:cNvSpPr txBox="1"/>
          <p:nvPr/>
        </p:nvSpPr>
        <p:spPr>
          <a:xfrm>
            <a:off x="4868684" y="4181434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B794DB-2B35-43DF-9EE3-FDEE78A1D6CE}"/>
              </a:ext>
            </a:extLst>
          </p:cNvPr>
          <p:cNvSpPr txBox="1"/>
          <p:nvPr/>
        </p:nvSpPr>
        <p:spPr>
          <a:xfrm>
            <a:off x="4864154" y="5294800"/>
            <a:ext cx="8127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慢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51E94B-95E5-46DB-BADA-577BACDB05FB}"/>
              </a:ext>
            </a:extLst>
          </p:cNvPr>
          <p:cNvCxnSpPr>
            <a:cxnSpLocks/>
          </p:cNvCxnSpPr>
          <p:nvPr/>
        </p:nvCxnSpPr>
        <p:spPr>
          <a:xfrm flipH="1">
            <a:off x="5676890" y="2113455"/>
            <a:ext cx="2" cy="3850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761D110-613D-44BC-808E-9D365AEE5C1E}"/>
              </a:ext>
            </a:extLst>
          </p:cNvPr>
          <p:cNvSpPr txBox="1"/>
          <p:nvPr/>
        </p:nvSpPr>
        <p:spPr>
          <a:xfrm>
            <a:off x="5797960" y="2446055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3.6GHz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9B1958-E814-491F-A1EA-251168827A80}"/>
              </a:ext>
            </a:extLst>
          </p:cNvPr>
          <p:cNvSpPr txBox="1"/>
          <p:nvPr/>
        </p:nvSpPr>
        <p:spPr>
          <a:xfrm>
            <a:off x="5736838" y="4148769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1.3GHz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87737C-A2B9-497D-B99F-44507DE30C88}"/>
              </a:ext>
            </a:extLst>
          </p:cNvPr>
          <p:cNvSpPr txBox="1"/>
          <p:nvPr/>
        </p:nvSpPr>
        <p:spPr>
          <a:xfrm>
            <a:off x="5824349" y="5294799"/>
            <a:ext cx="9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A6F0CC-00B0-4D28-8EA0-41E20F407779}"/>
              </a:ext>
            </a:extLst>
          </p:cNvPr>
          <p:cNvSpPr txBox="1"/>
          <p:nvPr/>
        </p:nvSpPr>
        <p:spPr>
          <a:xfrm>
            <a:off x="5556652" y="5929078"/>
            <a:ext cx="14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（查找时间）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63B54C-77F3-4D33-B825-9426B119C5A8}"/>
              </a:ext>
            </a:extLst>
          </p:cNvPr>
          <p:cNvSpPr txBox="1"/>
          <p:nvPr/>
        </p:nvSpPr>
        <p:spPr>
          <a:xfrm>
            <a:off x="4743086" y="3361827"/>
            <a:ext cx="81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较快</a:t>
            </a:r>
          </a:p>
        </p:txBody>
      </p:sp>
    </p:spTree>
    <p:extLst>
      <p:ext uri="{BB962C8B-B14F-4D97-AF65-F5344CB8AC3E}">
        <p14:creationId xmlns:p14="http://schemas.microsoft.com/office/powerpoint/2010/main" val="22328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ACFF04-B608-4C25-B7DD-D7F3BCE8BD7B}"/>
              </a:ext>
            </a:extLst>
          </p:cNvPr>
          <p:cNvSpPr txBox="1"/>
          <p:nvPr/>
        </p:nvSpPr>
        <p:spPr>
          <a:xfrm>
            <a:off x="11006776" y="609222"/>
            <a:ext cx="515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操作系统的内存管理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104178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B9A332-B389-4A16-8487-3B0FBBB74F3A}"/>
              </a:ext>
            </a:extLst>
          </p:cNvPr>
          <p:cNvSpPr txBox="1"/>
          <p:nvPr/>
        </p:nvSpPr>
        <p:spPr>
          <a:xfrm>
            <a:off x="11006776" y="609222"/>
            <a:ext cx="515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地址检查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EAFE54-F9FD-42E7-B058-DDD464731C44}"/>
              </a:ext>
            </a:extLst>
          </p:cNvPr>
          <p:cNvSpPr/>
          <p:nvPr/>
        </p:nvSpPr>
        <p:spPr>
          <a:xfrm>
            <a:off x="1083212" y="5439695"/>
            <a:ext cx="2743200" cy="6938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$0xfffa620e 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2B135F-08B1-4842-AEA8-862D5202045D}"/>
              </a:ext>
            </a:extLst>
          </p:cNvPr>
          <p:cNvSpPr/>
          <p:nvPr/>
        </p:nvSpPr>
        <p:spPr>
          <a:xfrm>
            <a:off x="1083213" y="4522951"/>
            <a:ext cx="2743199" cy="693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P</a:t>
            </a:r>
            <a:r>
              <a:rPr lang="zh-CN" altLang="en-US" dirty="0"/>
              <a:t>逻辑地址空间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29A04E-9F78-426F-9858-B0CD3C8B7227}"/>
              </a:ext>
            </a:extLst>
          </p:cNvPr>
          <p:cNvSpPr txBox="1"/>
          <p:nvPr/>
        </p:nvSpPr>
        <p:spPr>
          <a:xfrm>
            <a:off x="478302" y="5033887"/>
            <a:ext cx="604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5A9DB0-E00D-4B37-9AEA-79FC2FC76DFF}"/>
              </a:ext>
            </a:extLst>
          </p:cNvPr>
          <p:cNvSpPr txBox="1"/>
          <p:nvPr/>
        </p:nvSpPr>
        <p:spPr>
          <a:xfrm>
            <a:off x="126609" y="4338285"/>
            <a:ext cx="95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</a:t>
            </a:r>
            <a:r>
              <a:rPr lang="en-US" altLang="zh-CN" sz="1000" dirty="0" err="1"/>
              <a:t>prog</a:t>
            </a:r>
            <a:endParaRPr lang="zh-CN" altLang="en-US" sz="1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D6297F9-9A47-4266-ADC0-94EF8F4779A3}"/>
              </a:ext>
            </a:extLst>
          </p:cNvPr>
          <p:cNvSpPr/>
          <p:nvPr/>
        </p:nvSpPr>
        <p:spPr>
          <a:xfrm>
            <a:off x="1807698" y="2215572"/>
            <a:ext cx="1294227" cy="1294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C7F40C1-8F01-49EF-BE4C-889A35CDA97A}"/>
              </a:ext>
            </a:extLst>
          </p:cNvPr>
          <p:cNvSpPr/>
          <p:nvPr/>
        </p:nvSpPr>
        <p:spPr>
          <a:xfrm>
            <a:off x="4559949" y="2438308"/>
            <a:ext cx="848754" cy="8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&lt;=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6809EE-80E8-4512-80C7-BAA33C24DAF8}"/>
              </a:ext>
            </a:extLst>
          </p:cNvPr>
          <p:cNvSpPr/>
          <p:nvPr/>
        </p:nvSpPr>
        <p:spPr>
          <a:xfrm>
            <a:off x="6442350" y="2438308"/>
            <a:ext cx="848754" cy="84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89D697-2C4C-417F-A615-88F0FA2A4024}"/>
              </a:ext>
            </a:extLst>
          </p:cNvPr>
          <p:cNvSpPr txBox="1"/>
          <p:nvPr/>
        </p:nvSpPr>
        <p:spPr>
          <a:xfrm>
            <a:off x="4249127" y="1010723"/>
            <a:ext cx="147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内存异常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EABA31-8315-4A6E-9E78-9FE2E6D6555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101925" y="2862685"/>
            <a:ext cx="14580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79AEBB-E92C-4096-BED3-FAF10D95C566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5408703" y="2862685"/>
            <a:ext cx="10336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1750AA-503E-4687-961A-B17B85706A9F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flipV="1">
            <a:off x="4984326" y="1380055"/>
            <a:ext cx="0" cy="1058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上 27">
            <a:extLst>
              <a:ext uri="{FF2B5EF4-FFF2-40B4-BE49-F238E27FC236}">
                <a16:creationId xmlns:a16="http://schemas.microsoft.com/office/drawing/2014/main" id="{F05A6062-B901-4C36-A9F5-EBF67B5E3CB5}"/>
              </a:ext>
            </a:extLst>
          </p:cNvPr>
          <p:cNvSpPr/>
          <p:nvPr/>
        </p:nvSpPr>
        <p:spPr>
          <a:xfrm>
            <a:off x="1725799" y="3529823"/>
            <a:ext cx="1458024" cy="97310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04805E-8FE9-4299-AAB3-6FC328B4F9CF}"/>
              </a:ext>
            </a:extLst>
          </p:cNvPr>
          <p:cNvSpPr txBox="1"/>
          <p:nvPr/>
        </p:nvSpPr>
        <p:spPr>
          <a:xfrm>
            <a:off x="4971952" y="1792045"/>
            <a:ext cx="641057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87DE54-300F-4A38-8D40-38477AC3914B}"/>
              </a:ext>
            </a:extLst>
          </p:cNvPr>
          <p:cNvSpPr txBox="1"/>
          <p:nvPr/>
        </p:nvSpPr>
        <p:spPr>
          <a:xfrm>
            <a:off x="3091213" y="2401265"/>
            <a:ext cx="147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逻辑地址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FAE8F7-690F-474C-98D5-AA82509F2185}"/>
              </a:ext>
            </a:extLst>
          </p:cNvPr>
          <p:cNvSpPr txBox="1"/>
          <p:nvPr/>
        </p:nvSpPr>
        <p:spPr>
          <a:xfrm>
            <a:off x="5604997" y="2928759"/>
            <a:ext cx="641057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F2A08D-5F7A-4506-AA31-0B8A7FA94BCB}"/>
              </a:ext>
            </a:extLst>
          </p:cNvPr>
          <p:cNvSpPr/>
          <p:nvPr/>
        </p:nvSpPr>
        <p:spPr>
          <a:xfrm>
            <a:off x="4378081" y="4016375"/>
            <a:ext cx="1187742" cy="691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606526-6F06-4CAC-8050-522F1676EE58}"/>
              </a:ext>
            </a:extLst>
          </p:cNvPr>
          <p:cNvSpPr/>
          <p:nvPr/>
        </p:nvSpPr>
        <p:spPr>
          <a:xfrm>
            <a:off x="6272856" y="4016375"/>
            <a:ext cx="1187742" cy="6912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7C4BC2-30AF-4459-AA90-8308E27A4CF8}"/>
              </a:ext>
            </a:extLst>
          </p:cNvPr>
          <p:cNvCxnSpPr>
            <a:cxnSpLocks/>
            <a:stCxn id="37" idx="0"/>
            <a:endCxn id="15" idx="4"/>
          </p:cNvCxnSpPr>
          <p:nvPr/>
        </p:nvCxnSpPr>
        <p:spPr>
          <a:xfrm flipV="1">
            <a:off x="4971952" y="3287062"/>
            <a:ext cx="12374" cy="729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876EA58-C1D1-47F2-8401-89BD570DF60A}"/>
              </a:ext>
            </a:extLst>
          </p:cNvPr>
          <p:cNvCxnSpPr>
            <a:cxnSpLocks/>
            <a:stCxn id="39" idx="0"/>
            <a:endCxn id="17" idx="4"/>
          </p:cNvCxnSpPr>
          <p:nvPr/>
        </p:nvCxnSpPr>
        <p:spPr>
          <a:xfrm flipV="1">
            <a:off x="6866727" y="3287062"/>
            <a:ext cx="0" cy="729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8CF1C66-1CD1-42B1-B8F7-21B695791F9B}"/>
              </a:ext>
            </a:extLst>
          </p:cNvPr>
          <p:cNvSpPr txBox="1"/>
          <p:nvPr/>
        </p:nvSpPr>
        <p:spPr>
          <a:xfrm>
            <a:off x="4152443" y="4962048"/>
            <a:ext cx="10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段长度寄存器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C7388D-F056-4596-9BF1-A0271A35EDEB}"/>
              </a:ext>
            </a:extLst>
          </p:cNvPr>
          <p:cNvSpPr txBox="1"/>
          <p:nvPr/>
        </p:nvSpPr>
        <p:spPr>
          <a:xfrm>
            <a:off x="6542625" y="4962048"/>
            <a:ext cx="10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段基址寄存器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32BB252-A3C3-4336-AABE-24E32C83EFE2}"/>
              </a:ext>
            </a:extLst>
          </p:cNvPr>
          <p:cNvSpPr txBox="1"/>
          <p:nvPr/>
        </p:nvSpPr>
        <p:spPr>
          <a:xfrm>
            <a:off x="5185858" y="5608379"/>
            <a:ext cx="13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操作系统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1E1EEF-A194-4378-9145-9D279BEFAF6D}"/>
              </a:ext>
            </a:extLst>
          </p:cNvPr>
          <p:cNvCxnSpPr>
            <a:stCxn id="52" idx="0"/>
            <a:endCxn id="37" idx="2"/>
          </p:cNvCxnSpPr>
          <p:nvPr/>
        </p:nvCxnSpPr>
        <p:spPr>
          <a:xfrm flipH="1" flipV="1">
            <a:off x="4971952" y="4707615"/>
            <a:ext cx="904257" cy="90076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E6C093-307C-4D88-93C4-8C25323476AC}"/>
              </a:ext>
            </a:extLst>
          </p:cNvPr>
          <p:cNvCxnSpPr>
            <a:stCxn id="52" idx="0"/>
            <a:endCxn id="39" idx="2"/>
          </p:cNvCxnSpPr>
          <p:nvPr/>
        </p:nvCxnSpPr>
        <p:spPr>
          <a:xfrm flipV="1">
            <a:off x="5876209" y="4707615"/>
            <a:ext cx="990518" cy="90076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10455EE-E330-4AC1-A611-3F6B7AF06348}"/>
              </a:ext>
            </a:extLst>
          </p:cNvPr>
          <p:cNvSpPr/>
          <p:nvPr/>
        </p:nvSpPr>
        <p:spPr>
          <a:xfrm>
            <a:off x="8699998" y="1553182"/>
            <a:ext cx="1645732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r>
              <a:rPr lang="en-US" altLang="zh-CN" dirty="0"/>
              <a:t>P</a:t>
            </a:r>
            <a:r>
              <a:rPr lang="zh-CN" altLang="en-US" dirty="0"/>
              <a:t>的物理地址空间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1329B4E-9ECA-4061-85BC-F5E226EB02D8}"/>
              </a:ext>
            </a:extLst>
          </p:cNvPr>
          <p:cNvCxnSpPr>
            <a:stCxn id="17" idx="6"/>
          </p:cNvCxnSpPr>
          <p:nvPr/>
        </p:nvCxnSpPr>
        <p:spPr>
          <a:xfrm>
            <a:off x="7291104" y="2862685"/>
            <a:ext cx="1408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1A0CE3A-A018-441F-AE0F-141731EA869B}"/>
              </a:ext>
            </a:extLst>
          </p:cNvPr>
          <p:cNvSpPr txBox="1"/>
          <p:nvPr/>
        </p:nvSpPr>
        <p:spPr>
          <a:xfrm>
            <a:off x="4559950" y="5930288"/>
            <a:ext cx="290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设置起始</a:t>
            </a:r>
            <a:r>
              <a:rPr lang="en-US" altLang="zh-CN" dirty="0"/>
              <a:t>(base)</a:t>
            </a:r>
            <a:r>
              <a:rPr lang="zh-CN" altLang="en-US" dirty="0"/>
              <a:t>和最大</a:t>
            </a:r>
            <a:r>
              <a:rPr lang="en-US" altLang="zh-CN" dirty="0"/>
              <a:t>(limit)</a:t>
            </a:r>
            <a:r>
              <a:rPr lang="zh-CN" altLang="en-US" dirty="0"/>
              <a:t>逻辑地址空间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3943C83-FB3C-444E-99BD-2DD571DE7420}"/>
              </a:ext>
            </a:extLst>
          </p:cNvPr>
          <p:cNvSpPr txBox="1"/>
          <p:nvPr/>
        </p:nvSpPr>
        <p:spPr>
          <a:xfrm>
            <a:off x="7653977" y="1380055"/>
            <a:ext cx="10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1500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B7E92F2-7BD8-4E0A-B46D-E84F30C06BDE}"/>
              </a:ext>
            </a:extLst>
          </p:cNvPr>
          <p:cNvSpPr txBox="1"/>
          <p:nvPr/>
        </p:nvSpPr>
        <p:spPr>
          <a:xfrm>
            <a:off x="7653976" y="3831709"/>
            <a:ext cx="10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5A02BD-699C-4244-9B3B-934F3B98CA84}"/>
              </a:ext>
            </a:extLst>
          </p:cNvPr>
          <p:cNvSpPr txBox="1"/>
          <p:nvPr/>
        </p:nvSpPr>
        <p:spPr>
          <a:xfrm>
            <a:off x="7343155" y="2401266"/>
            <a:ext cx="11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5058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DE7748-DE60-4E77-95A0-4DF3CB72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979009"/>
            <a:ext cx="10367889" cy="489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119</Words>
  <Application>Microsoft Office PowerPoint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洪洋</dc:creator>
  <cp:lastModifiedBy>杨 洪洋</cp:lastModifiedBy>
  <cp:revision>10</cp:revision>
  <dcterms:created xsi:type="dcterms:W3CDTF">2020-08-10T13:42:04Z</dcterms:created>
  <dcterms:modified xsi:type="dcterms:W3CDTF">2020-08-12T04:14:09Z</dcterms:modified>
</cp:coreProperties>
</file>