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77" d="100"/>
          <a:sy n="177" d="100"/>
        </p:scale>
        <p:origin x="460" y="-23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0BB3D-FA1F-4816-8FF7-45CB49D69E2B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608A-74B1-4F77-A4EB-5E78C6FC8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85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7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1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51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7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9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1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49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4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8848-4F96-4B42-A6DC-F5A54C9A7C76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4C50-DEFB-483C-ACEE-BCD9DA305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0640" y="244568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96664" y="532600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</a:p>
        </p:txBody>
      </p:sp>
      <p:sp>
        <p:nvSpPr>
          <p:cNvPr id="7" name="Rectangle 23"/>
          <p:cNvSpPr/>
          <p:nvPr/>
        </p:nvSpPr>
        <p:spPr>
          <a:xfrm>
            <a:off x="289258" y="1122942"/>
            <a:ext cx="2388814" cy="28312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901932"/>
            <a:ext cx="542912" cy="199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1115807" y="1251319"/>
            <a:ext cx="744441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Group </a:t>
            </a:r>
            <a:r>
              <a:rPr lang="it-IT" sz="900" dirty="0" err="1" smtClean="0"/>
              <a:t>description</a:t>
            </a:r>
            <a:r>
              <a:rPr lang="it-IT" sz="900" dirty="0" smtClean="0"/>
              <a:t> </a:t>
            </a:r>
            <a:endParaRPr lang="it-IT" sz="6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1112438" y="2386308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News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1111445" y="3154413"/>
            <a:ext cx="708119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Governance</a:t>
            </a:r>
            <a:endParaRPr lang="it-IT" sz="600" dirty="0"/>
          </a:p>
        </p:txBody>
      </p:sp>
      <p:sp>
        <p:nvSpPr>
          <p:cNvPr id="13" name="TextBox 50"/>
          <p:cNvSpPr txBox="1"/>
          <p:nvPr/>
        </p:nvSpPr>
        <p:spPr>
          <a:xfrm>
            <a:off x="293243" y="3571832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5" name="Quad Arrow 121"/>
          <p:cNvSpPr/>
          <p:nvPr/>
        </p:nvSpPr>
        <p:spPr>
          <a:xfrm>
            <a:off x="81116" y="987928"/>
            <a:ext cx="629914" cy="6084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421551" y="851624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The Group</a:t>
            </a:r>
            <a:endParaRPr lang="it-IT" sz="12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/>
          <p:cNvSpPr/>
          <p:nvPr/>
        </p:nvSpPr>
        <p:spPr>
          <a:xfrm>
            <a:off x="3159333" y="1782233"/>
            <a:ext cx="1705005" cy="10532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5"/>
          <p:cNvSpPr/>
          <p:nvPr/>
        </p:nvSpPr>
        <p:spPr>
          <a:xfrm>
            <a:off x="4808009" y="1678893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nip Single Corner Rectangle 28"/>
          <p:cNvSpPr/>
          <p:nvPr/>
        </p:nvSpPr>
        <p:spPr>
          <a:xfrm>
            <a:off x="3630988" y="1880162"/>
            <a:ext cx="746834" cy="734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Innovation</a:t>
            </a:r>
            <a:endParaRPr lang="it-IT" sz="600" dirty="0"/>
          </a:p>
        </p:txBody>
      </p:sp>
      <p:cxnSp>
        <p:nvCxnSpPr>
          <p:cNvPr id="29" name="Straight Arrow Connector 29"/>
          <p:cNvCxnSpPr>
            <a:stCxn id="27" idx="1"/>
          </p:cNvCxnSpPr>
          <p:nvPr/>
        </p:nvCxnSpPr>
        <p:spPr>
          <a:xfrm rot="10800000" flipV="1">
            <a:off x="4438547" y="1759536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Quad Arrow 121"/>
          <p:cNvSpPr/>
          <p:nvPr/>
        </p:nvSpPr>
        <p:spPr>
          <a:xfrm>
            <a:off x="2924004" y="1519690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3273129" y="1469498"/>
            <a:ext cx="118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Who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are</a:t>
            </a:r>
            <a:endParaRPr lang="it-IT" sz="1200" dirty="0"/>
          </a:p>
        </p:txBody>
      </p:sp>
      <p:cxnSp>
        <p:nvCxnSpPr>
          <p:cNvPr id="37" name="Shape 54"/>
          <p:cNvCxnSpPr>
            <a:stCxn id="5" idx="2"/>
          </p:cNvCxnSpPr>
          <p:nvPr/>
        </p:nvCxnSpPr>
        <p:spPr>
          <a:xfrm rot="10800000" flipV="1">
            <a:off x="4377824" y="647000"/>
            <a:ext cx="902817" cy="11264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hape 54"/>
          <p:cNvCxnSpPr/>
          <p:nvPr/>
        </p:nvCxnSpPr>
        <p:spPr>
          <a:xfrm rot="16200000" flipH="1">
            <a:off x="3644350" y="3027117"/>
            <a:ext cx="3959498" cy="4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hape 54"/>
          <p:cNvCxnSpPr/>
          <p:nvPr/>
        </p:nvCxnSpPr>
        <p:spPr>
          <a:xfrm rot="10800000" flipV="1">
            <a:off x="2738176" y="4589630"/>
            <a:ext cx="3970962" cy="477785"/>
          </a:xfrm>
          <a:prstGeom prst="bentConnector3">
            <a:avLst>
              <a:gd name="adj1" fmla="val 1000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56"/>
          <p:cNvGrpSpPr/>
          <p:nvPr/>
        </p:nvGrpSpPr>
        <p:grpSpPr>
          <a:xfrm>
            <a:off x="2156087" y="4892638"/>
            <a:ext cx="643128" cy="790773"/>
            <a:chOff x="5383136" y="1124744"/>
            <a:chExt cx="922229" cy="990600"/>
          </a:xfrm>
        </p:grpSpPr>
        <p:sp>
          <p:nvSpPr>
            <p:cNvPr id="167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169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71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72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75" name="Group 65"/>
          <p:cNvGrpSpPr/>
          <p:nvPr/>
        </p:nvGrpSpPr>
        <p:grpSpPr>
          <a:xfrm>
            <a:off x="2535815" y="5397343"/>
            <a:ext cx="243583" cy="286068"/>
            <a:chOff x="6257635" y="827263"/>
            <a:chExt cx="2516909" cy="2898229"/>
          </a:xfrm>
        </p:grpSpPr>
        <p:sp>
          <p:nvSpPr>
            <p:cNvPr id="176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9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0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3" name="Quad Arrow 195"/>
          <p:cNvSpPr/>
          <p:nvPr/>
        </p:nvSpPr>
        <p:spPr>
          <a:xfrm>
            <a:off x="2173873" y="554700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1"/>
          <p:cNvSpPr txBox="1"/>
          <p:nvPr/>
        </p:nvSpPr>
        <p:spPr>
          <a:xfrm>
            <a:off x="2377808" y="5647262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Devices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09" name="Group 9"/>
          <p:cNvGrpSpPr/>
          <p:nvPr/>
        </p:nvGrpSpPr>
        <p:grpSpPr>
          <a:xfrm>
            <a:off x="7214125" y="4894510"/>
            <a:ext cx="204922" cy="245542"/>
            <a:chOff x="4114800" y="2590800"/>
            <a:chExt cx="1524000" cy="1535668"/>
          </a:xfrm>
        </p:grpSpPr>
        <p:sp>
          <p:nvSpPr>
            <p:cNvPr id="110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1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Snip Single Corner Rectangle 6"/>
          <p:cNvSpPr/>
          <p:nvPr/>
        </p:nvSpPr>
        <p:spPr>
          <a:xfrm>
            <a:off x="7316586" y="5032027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TextBox 11"/>
          <p:cNvSpPr txBox="1"/>
          <p:nvPr/>
        </p:nvSpPr>
        <p:spPr>
          <a:xfrm>
            <a:off x="7204476" y="5598239"/>
            <a:ext cx="976055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100" dirty="0" smtClean="0"/>
              <a:t>Smart Life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16" name="Group 143"/>
          <p:cNvGrpSpPr/>
          <p:nvPr/>
        </p:nvGrpSpPr>
        <p:grpSpPr>
          <a:xfrm>
            <a:off x="7045620" y="4851320"/>
            <a:ext cx="486436" cy="541930"/>
            <a:chOff x="4318000" y="2493818"/>
            <a:chExt cx="2921000" cy="3297382"/>
          </a:xfrm>
        </p:grpSpPr>
        <p:grpSp>
          <p:nvGrpSpPr>
            <p:cNvPr id="11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9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0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9"/>
          <p:cNvGrpSpPr/>
          <p:nvPr/>
        </p:nvGrpSpPr>
        <p:grpSpPr>
          <a:xfrm>
            <a:off x="10142233" y="4856318"/>
            <a:ext cx="204922" cy="245542"/>
            <a:chOff x="4114800" y="2590800"/>
            <a:chExt cx="1524000" cy="1535668"/>
          </a:xfrm>
        </p:grpSpPr>
        <p:sp>
          <p:nvSpPr>
            <p:cNvPr id="125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Snip Single Corner Rectangle 6"/>
          <p:cNvSpPr/>
          <p:nvPr/>
        </p:nvSpPr>
        <p:spPr>
          <a:xfrm>
            <a:off x="10244694" y="4993835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TextBox 11"/>
          <p:cNvSpPr txBox="1"/>
          <p:nvPr/>
        </p:nvSpPr>
        <p:spPr>
          <a:xfrm>
            <a:off x="10132584" y="5560047"/>
            <a:ext cx="976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Assistance </a:t>
            </a:r>
            <a:r>
              <a:rPr lang="it-IT" sz="1100" dirty="0" err="1" smtClean="0"/>
              <a:t>services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31" name="Group 143"/>
          <p:cNvGrpSpPr/>
          <p:nvPr/>
        </p:nvGrpSpPr>
        <p:grpSpPr>
          <a:xfrm>
            <a:off x="9973728" y="4813128"/>
            <a:ext cx="486436" cy="541930"/>
            <a:chOff x="4318000" y="2493818"/>
            <a:chExt cx="2921000" cy="3297382"/>
          </a:xfrm>
        </p:grpSpPr>
        <p:grpSp>
          <p:nvGrpSpPr>
            <p:cNvPr id="13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0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1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4" name="Quad Arrow 195"/>
          <p:cNvSpPr/>
          <p:nvPr/>
        </p:nvSpPr>
        <p:spPr>
          <a:xfrm>
            <a:off x="9991054" y="544230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69"/>
          <p:cNvCxnSpPr/>
          <p:nvPr/>
        </p:nvCxnSpPr>
        <p:spPr>
          <a:xfrm>
            <a:off x="2924004" y="6028427"/>
            <a:ext cx="171534" cy="81380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69"/>
          <p:cNvCxnSpPr/>
          <p:nvPr/>
        </p:nvCxnSpPr>
        <p:spPr>
          <a:xfrm>
            <a:off x="7316585" y="5975460"/>
            <a:ext cx="40333" cy="88254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hape 54"/>
          <p:cNvCxnSpPr/>
          <p:nvPr/>
        </p:nvCxnSpPr>
        <p:spPr>
          <a:xfrm>
            <a:off x="6612941" y="4589630"/>
            <a:ext cx="3847223" cy="4042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69"/>
          <p:cNvCxnSpPr/>
          <p:nvPr/>
        </p:nvCxnSpPr>
        <p:spPr>
          <a:xfrm>
            <a:off x="10375863" y="5793071"/>
            <a:ext cx="10966" cy="106492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99"/>
          <p:cNvCxnSpPr/>
          <p:nvPr/>
        </p:nvCxnSpPr>
        <p:spPr>
          <a:xfrm flipH="1" flipV="1">
            <a:off x="2218322" y="5793071"/>
            <a:ext cx="104743" cy="10491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hape 54"/>
          <p:cNvCxnSpPr/>
          <p:nvPr/>
        </p:nvCxnSpPr>
        <p:spPr>
          <a:xfrm rot="16200000" flipH="1">
            <a:off x="7356922" y="4805459"/>
            <a:ext cx="435785" cy="4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216123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</a:t>
            </a:r>
            <a:r>
              <a:rPr lang="it-IT" sz="2400" b="1" dirty="0" smtClean="0"/>
              <a:t>-IDM</a:t>
            </a:r>
          </a:p>
        </p:txBody>
      </p:sp>
      <p:sp>
        <p:nvSpPr>
          <p:cNvPr id="164" name="Snip Single Corner Rectangle 32"/>
          <p:cNvSpPr/>
          <p:nvPr/>
        </p:nvSpPr>
        <p:spPr>
          <a:xfrm>
            <a:off x="310641" y="1636082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Business &amp; marketing</a:t>
            </a:r>
          </a:p>
        </p:txBody>
      </p:sp>
      <p:sp>
        <p:nvSpPr>
          <p:cNvPr id="186" name="Snip Single Corner Rectangle 32"/>
          <p:cNvSpPr/>
          <p:nvPr/>
        </p:nvSpPr>
        <p:spPr>
          <a:xfrm>
            <a:off x="283103" y="2455547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Invesotrs</a:t>
            </a:r>
            <a:endParaRPr lang="it-IT" sz="900" dirty="0" smtClean="0"/>
          </a:p>
        </p:txBody>
      </p:sp>
      <p:sp>
        <p:nvSpPr>
          <p:cNvPr id="187" name="Snip Single Corner Rectangle 32"/>
          <p:cNvSpPr/>
          <p:nvPr/>
        </p:nvSpPr>
        <p:spPr>
          <a:xfrm>
            <a:off x="2890139" y="2502834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Testimonials</a:t>
            </a:r>
          </a:p>
        </p:txBody>
      </p:sp>
      <p:sp>
        <p:nvSpPr>
          <p:cNvPr id="188" name="Snip Single Corner Rectangle 32"/>
          <p:cNvSpPr/>
          <p:nvPr/>
        </p:nvSpPr>
        <p:spPr>
          <a:xfrm>
            <a:off x="4372103" y="2378531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Projects</a:t>
            </a:r>
            <a:endParaRPr lang="it-IT" sz="900" dirty="0" smtClean="0"/>
          </a:p>
        </p:txBody>
      </p:sp>
      <p:sp>
        <p:nvSpPr>
          <p:cNvPr id="86" name="Quad Arrow 195"/>
          <p:cNvSpPr/>
          <p:nvPr/>
        </p:nvSpPr>
        <p:spPr>
          <a:xfrm>
            <a:off x="7178582" y="540074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7801152" y="5975460"/>
            <a:ext cx="0" cy="9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10607943" y="6160211"/>
            <a:ext cx="0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42"/>
          <p:cNvGrpSpPr/>
          <p:nvPr/>
        </p:nvGrpSpPr>
        <p:grpSpPr>
          <a:xfrm>
            <a:off x="512328" y="2728019"/>
            <a:ext cx="2065902" cy="2708099"/>
            <a:chOff x="296842" y="3921301"/>
            <a:chExt cx="2065902" cy="2708099"/>
          </a:xfrm>
        </p:grpSpPr>
        <p:grpSp>
          <p:nvGrpSpPr>
            <p:cNvPr id="19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TextBox 68"/>
            <p:cNvSpPr txBox="1"/>
            <p:nvPr/>
          </p:nvSpPr>
          <p:spPr>
            <a:xfrm>
              <a:off x="296842" y="3921301"/>
              <a:ext cx="1134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Device[10-100]</a:t>
              </a:r>
              <a:endParaRPr lang="it-IT" sz="1100" dirty="0"/>
            </a:p>
          </p:txBody>
        </p:sp>
        <p:sp>
          <p:nvSpPr>
            <p:cNvPr id="21" name="Rectangle 71"/>
            <p:cNvSpPr/>
            <p:nvPr/>
          </p:nvSpPr>
          <p:spPr>
            <a:xfrm>
              <a:off x="1981744" y="4353654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Snip Single Corner Rectangle 73"/>
            <p:cNvSpPr/>
            <p:nvPr/>
          </p:nvSpPr>
          <p:spPr>
            <a:xfrm>
              <a:off x="932383" y="4331300"/>
              <a:ext cx="775073" cy="71694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Presentation</a:t>
              </a:r>
              <a:endParaRPr lang="it-IT" sz="900" dirty="0"/>
            </a:p>
          </p:txBody>
        </p:sp>
        <p:cxnSp>
          <p:nvCxnSpPr>
            <p:cNvPr id="23" name="Straight Arrow Connector 76"/>
            <p:cNvCxnSpPr/>
            <p:nvPr/>
          </p:nvCxnSpPr>
          <p:spPr>
            <a:xfrm flipH="1">
              <a:off x="1707458" y="4398933"/>
              <a:ext cx="274286" cy="181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nip Single Corner Rectangle 79"/>
            <p:cNvSpPr/>
            <p:nvPr/>
          </p:nvSpPr>
          <p:spPr>
            <a:xfrm>
              <a:off x="930121" y="5228629"/>
              <a:ext cx="762203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Technical </a:t>
              </a:r>
              <a:r>
                <a:rPr lang="it-IT" sz="900" dirty="0" err="1" smtClean="0"/>
                <a:t>characteristic</a:t>
              </a:r>
              <a:endParaRPr lang="it-IT" sz="900" dirty="0"/>
            </a:p>
          </p:txBody>
        </p:sp>
      </p:grpSp>
      <p:sp>
        <p:nvSpPr>
          <p:cNvPr id="28" name="TextBox 199"/>
          <p:cNvSpPr txBox="1"/>
          <p:nvPr/>
        </p:nvSpPr>
        <p:spPr>
          <a:xfrm>
            <a:off x="602047" y="5032577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grpSp>
        <p:nvGrpSpPr>
          <p:cNvPr id="29" name="Group 55"/>
          <p:cNvGrpSpPr/>
          <p:nvPr/>
        </p:nvGrpSpPr>
        <p:grpSpPr>
          <a:xfrm>
            <a:off x="6626319" y="2166121"/>
            <a:ext cx="3819175" cy="1881799"/>
            <a:chOff x="309654" y="3630912"/>
            <a:chExt cx="3497059" cy="2159369"/>
          </a:xfrm>
        </p:grpSpPr>
        <p:grpSp>
          <p:nvGrpSpPr>
            <p:cNvPr id="30" name="Group 67"/>
            <p:cNvGrpSpPr/>
            <p:nvPr/>
          </p:nvGrpSpPr>
          <p:grpSpPr>
            <a:xfrm>
              <a:off x="381001" y="3630912"/>
              <a:ext cx="3425712" cy="2159369"/>
              <a:chOff x="436586" y="3554712"/>
              <a:chExt cx="3425712" cy="2159369"/>
            </a:xfrm>
          </p:grpSpPr>
          <p:sp>
            <p:nvSpPr>
              <p:cNvPr id="38" name="Rectangle 71"/>
              <p:cNvSpPr/>
              <p:nvPr/>
            </p:nvSpPr>
            <p:spPr>
              <a:xfrm>
                <a:off x="436586" y="3554712"/>
                <a:ext cx="3425712" cy="215936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ctangle 72"/>
              <p:cNvSpPr/>
              <p:nvPr/>
            </p:nvSpPr>
            <p:spPr>
              <a:xfrm>
                <a:off x="512785" y="3675666"/>
                <a:ext cx="3235598" cy="19308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TextBox 57"/>
            <p:cNvSpPr txBox="1"/>
            <p:nvPr/>
          </p:nvSpPr>
          <p:spPr>
            <a:xfrm>
              <a:off x="309654" y="3828187"/>
              <a:ext cx="1147529" cy="31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10-30]</a:t>
              </a:r>
              <a:endParaRPr lang="it-IT" sz="1200" dirty="0"/>
            </a:p>
          </p:txBody>
        </p:sp>
        <p:sp>
          <p:nvSpPr>
            <p:cNvPr id="32" name="Rectangle 58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Snip Single Corner Rectangle 70"/>
            <p:cNvSpPr/>
            <p:nvPr/>
          </p:nvSpPr>
          <p:spPr>
            <a:xfrm>
              <a:off x="689552" y="4467386"/>
              <a:ext cx="954451" cy="95712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1100" dirty="0" smtClean="0"/>
            </a:p>
          </p:txBody>
        </p:sp>
        <p:cxnSp>
          <p:nvCxnSpPr>
            <p:cNvPr id="34" name="Straight Arrow Connector 60"/>
            <p:cNvCxnSpPr>
              <a:stCxn id="32" idx="1"/>
              <a:endCxn id="33" idx="0"/>
            </p:cNvCxnSpPr>
            <p:nvPr/>
          </p:nvCxnSpPr>
          <p:spPr>
            <a:xfrm flipH="1">
              <a:off x="1644003" y="4422083"/>
              <a:ext cx="337197" cy="5238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55"/>
          <p:cNvGrpSpPr/>
          <p:nvPr/>
        </p:nvGrpSpPr>
        <p:grpSpPr>
          <a:xfrm>
            <a:off x="2806184" y="545413"/>
            <a:ext cx="1833763" cy="1133570"/>
            <a:chOff x="309654" y="3828187"/>
            <a:chExt cx="1669143" cy="1360322"/>
          </a:xfrm>
        </p:grpSpPr>
        <p:sp>
          <p:nvSpPr>
            <p:cNvPr id="48" name="TextBox 57"/>
            <p:cNvSpPr txBox="1"/>
            <p:nvPr/>
          </p:nvSpPr>
          <p:spPr>
            <a:xfrm>
              <a:off x="309654" y="3828187"/>
              <a:ext cx="1497561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49" name="Rectangle 58"/>
            <p:cNvSpPr/>
            <p:nvPr/>
          </p:nvSpPr>
          <p:spPr>
            <a:xfrm>
              <a:off x="1597797" y="4273978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Snip Single Corner Rectangle 70"/>
            <p:cNvSpPr/>
            <p:nvPr/>
          </p:nvSpPr>
          <p:spPr>
            <a:xfrm>
              <a:off x="689553" y="4467386"/>
              <a:ext cx="688357" cy="72112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Devices</a:t>
              </a:r>
              <a:r>
                <a:rPr lang="it-IT" sz="1100" dirty="0" smtClean="0"/>
                <a:t>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  <p:cxnSp>
          <p:nvCxnSpPr>
            <p:cNvPr id="51" name="Straight Arrow Connector 60"/>
            <p:cNvCxnSpPr/>
            <p:nvPr/>
          </p:nvCxnSpPr>
          <p:spPr>
            <a:xfrm flipH="1">
              <a:off x="1392868" y="4354621"/>
              <a:ext cx="198833" cy="27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69"/>
          <p:cNvCxnSpPr/>
          <p:nvPr/>
        </p:nvCxnSpPr>
        <p:spPr>
          <a:xfrm>
            <a:off x="3223551" y="24632"/>
            <a:ext cx="202965" cy="63117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00"/>
          <p:cNvSpPr txBox="1"/>
          <p:nvPr/>
        </p:nvSpPr>
        <p:spPr>
          <a:xfrm>
            <a:off x="3382148" y="144319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I+GT </a:t>
            </a:r>
            <a:endParaRPr lang="en-US" sz="1400" dirty="0"/>
          </a:p>
        </p:txBody>
      </p:sp>
      <p:cxnSp>
        <p:nvCxnSpPr>
          <p:cNvPr id="54" name="Straight Arrow Connector 69"/>
          <p:cNvCxnSpPr/>
          <p:nvPr/>
        </p:nvCxnSpPr>
        <p:spPr>
          <a:xfrm>
            <a:off x="7041210" y="0"/>
            <a:ext cx="60971" cy="2502624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00"/>
          <p:cNvSpPr txBox="1"/>
          <p:nvPr/>
        </p:nvSpPr>
        <p:spPr>
          <a:xfrm>
            <a:off x="6961360" y="1427965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I+GT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888301" y="4340146"/>
            <a:ext cx="1941517" cy="1374870"/>
            <a:chOff x="309654" y="3828187"/>
            <a:chExt cx="1767224" cy="1649890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1" y="4185609"/>
              <a:ext cx="1282230" cy="1292468"/>
              <a:chOff x="436586" y="4109409"/>
              <a:chExt cx="1282230" cy="1292468"/>
            </a:xfrm>
          </p:grpSpPr>
          <p:sp>
            <p:nvSpPr>
              <p:cNvPr id="62" name="Rectangle 71"/>
              <p:cNvSpPr/>
              <p:nvPr/>
            </p:nvSpPr>
            <p:spPr>
              <a:xfrm>
                <a:off x="436586" y="4109409"/>
                <a:ext cx="1282230" cy="129246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ctangle 72"/>
              <p:cNvSpPr/>
              <p:nvPr/>
            </p:nvSpPr>
            <p:spPr>
              <a:xfrm>
                <a:off x="512785" y="4191002"/>
                <a:ext cx="1146127" cy="112705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09654" y="3828187"/>
              <a:ext cx="1377506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 smtClean="0"/>
                <a:t>Assisance</a:t>
              </a:r>
              <a:r>
                <a:rPr lang="it-IT" sz="1200" dirty="0" smtClean="0"/>
                <a:t> service[50]</a:t>
              </a:r>
              <a:endParaRPr lang="it-IT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95878" y="4386741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Snip Single Corner Rectangle 70"/>
            <p:cNvSpPr/>
            <p:nvPr/>
          </p:nvSpPr>
          <p:spPr>
            <a:xfrm>
              <a:off x="582349" y="4467386"/>
              <a:ext cx="892240" cy="78901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900" dirty="0"/>
            </a:p>
          </p:txBody>
        </p:sp>
        <p:cxnSp>
          <p:nvCxnSpPr>
            <p:cNvPr id="61" name="Straight Arrow Connector 60"/>
            <p:cNvCxnSpPr>
              <a:endCxn id="60" idx="0"/>
            </p:cNvCxnSpPr>
            <p:nvPr/>
          </p:nvCxnSpPr>
          <p:spPr>
            <a:xfrm flipH="1">
              <a:off x="1474589" y="4467386"/>
              <a:ext cx="221289" cy="3945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00"/>
          <p:cNvSpPr txBox="1"/>
          <p:nvPr/>
        </p:nvSpPr>
        <p:spPr>
          <a:xfrm>
            <a:off x="10574629" y="4217242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+ GT</a:t>
            </a:r>
            <a:endParaRPr lang="en-US" sz="1400" dirty="0"/>
          </a:p>
        </p:txBody>
      </p:sp>
      <p:cxnSp>
        <p:nvCxnSpPr>
          <p:cNvPr id="66" name="Straight Arrow Connector 69"/>
          <p:cNvCxnSpPr/>
          <p:nvPr/>
        </p:nvCxnSpPr>
        <p:spPr>
          <a:xfrm>
            <a:off x="10574629" y="0"/>
            <a:ext cx="0" cy="455222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73"/>
          <p:cNvGrpSpPr/>
          <p:nvPr/>
        </p:nvGrpSpPr>
        <p:grpSpPr>
          <a:xfrm>
            <a:off x="4999283" y="4958358"/>
            <a:ext cx="1319592" cy="989942"/>
            <a:chOff x="3078146" y="5220061"/>
            <a:chExt cx="1319592" cy="989942"/>
          </a:xfrm>
        </p:grpSpPr>
        <p:grpSp>
          <p:nvGrpSpPr>
            <p:cNvPr id="69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72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TextBox 78"/>
            <p:cNvSpPr txBox="1"/>
            <p:nvPr/>
          </p:nvSpPr>
          <p:spPr>
            <a:xfrm>
              <a:off x="3078146" y="522006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Assistance for[1:10]</a:t>
              </a:r>
              <a:endParaRPr lang="it-IT" sz="1100" dirty="0"/>
            </a:p>
          </p:txBody>
        </p:sp>
      </p:grpSp>
      <p:cxnSp>
        <p:nvCxnSpPr>
          <p:cNvPr id="76" name="Straight Arrow Connector 99"/>
          <p:cNvCxnSpPr/>
          <p:nvPr/>
        </p:nvCxnSpPr>
        <p:spPr>
          <a:xfrm flipH="1" flipV="1">
            <a:off x="5658864" y="5462006"/>
            <a:ext cx="3271954" cy="1022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102"/>
          <p:cNvGrpSpPr/>
          <p:nvPr/>
        </p:nvGrpSpPr>
        <p:grpSpPr>
          <a:xfrm>
            <a:off x="2430687" y="5094292"/>
            <a:ext cx="2793311" cy="691241"/>
            <a:chOff x="2458974" y="2945323"/>
            <a:chExt cx="3757451" cy="691241"/>
          </a:xfrm>
        </p:grpSpPr>
        <p:cxnSp>
          <p:nvCxnSpPr>
            <p:cNvPr id="78" name="Straight Arrow Connector 103"/>
            <p:cNvCxnSpPr>
              <a:endCxn id="70" idx="2"/>
            </p:cNvCxnSpPr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104"/>
            <p:cNvSpPr txBox="1"/>
            <p:nvPr/>
          </p:nvSpPr>
          <p:spPr>
            <a:xfrm>
              <a:off x="2744572" y="3113344"/>
              <a:ext cx="1259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80" name="Straight Arrow Connector 99"/>
          <p:cNvCxnSpPr/>
          <p:nvPr/>
        </p:nvCxnSpPr>
        <p:spPr>
          <a:xfrm>
            <a:off x="5648914" y="5460385"/>
            <a:ext cx="2158304" cy="1184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2427003" y="4435097"/>
            <a:ext cx="188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 flipV="1">
            <a:off x="2418797" y="3475264"/>
            <a:ext cx="1254969" cy="848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9"/>
          <p:cNvCxnSpPr/>
          <p:nvPr/>
        </p:nvCxnSpPr>
        <p:spPr>
          <a:xfrm>
            <a:off x="3588914" y="1920283"/>
            <a:ext cx="77189" cy="155338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99"/>
          <p:cNvCxnSpPr/>
          <p:nvPr/>
        </p:nvCxnSpPr>
        <p:spPr>
          <a:xfrm flipH="1">
            <a:off x="5753848" y="3543455"/>
            <a:ext cx="947357" cy="128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9"/>
          <p:cNvCxnSpPr/>
          <p:nvPr/>
        </p:nvCxnSpPr>
        <p:spPr>
          <a:xfrm flipV="1">
            <a:off x="5581480" y="3540320"/>
            <a:ext cx="1111519" cy="157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73"/>
          <p:cNvGrpSpPr/>
          <p:nvPr/>
        </p:nvGrpSpPr>
        <p:grpSpPr>
          <a:xfrm>
            <a:off x="4937936" y="3079743"/>
            <a:ext cx="1443024" cy="989942"/>
            <a:chOff x="3078146" y="5220061"/>
            <a:chExt cx="1443024" cy="989942"/>
          </a:xfrm>
        </p:grpSpPr>
        <p:grpSp>
          <p:nvGrpSpPr>
            <p:cNvPr id="151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54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5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TextBox 78"/>
            <p:cNvSpPr txBox="1"/>
            <p:nvPr/>
          </p:nvSpPr>
          <p:spPr>
            <a:xfrm>
              <a:off x="3078146" y="5220061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</a:t>
              </a:r>
              <a:r>
                <a:rPr lang="it-IT" sz="1100" dirty="0" err="1" smtClean="0"/>
                <a:t>device</a:t>
              </a:r>
              <a:r>
                <a:rPr lang="it-IT" sz="1100" dirty="0" smtClean="0"/>
                <a:t>(s)_1[1:10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58" name="Group 102"/>
          <p:cNvGrpSpPr/>
          <p:nvPr/>
        </p:nvGrpSpPr>
        <p:grpSpPr>
          <a:xfrm rot="21152556">
            <a:off x="2451265" y="3715267"/>
            <a:ext cx="2691130" cy="549254"/>
            <a:chOff x="2178797" y="905508"/>
            <a:chExt cx="3757451" cy="671010"/>
          </a:xfrm>
        </p:grpSpPr>
        <p:cxnSp>
          <p:nvCxnSpPr>
            <p:cNvPr id="159" name="Straight Arrow Connector 103"/>
            <p:cNvCxnSpPr>
              <a:endCxn id="152" idx="2"/>
            </p:cNvCxnSpPr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04"/>
            <p:cNvSpPr txBox="1"/>
            <p:nvPr/>
          </p:nvSpPr>
          <p:spPr>
            <a:xfrm rot="447444">
              <a:off x="3954163" y="937313"/>
              <a:ext cx="1259591" cy="63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3" name="Connettore 2 2"/>
          <p:cNvCxnSpPr/>
          <p:nvPr/>
        </p:nvCxnSpPr>
        <p:spPr>
          <a:xfrm flipH="1">
            <a:off x="2428145" y="1952097"/>
            <a:ext cx="795406" cy="105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nip Single Corner Rectangle 32"/>
          <p:cNvSpPr/>
          <p:nvPr/>
        </p:nvSpPr>
        <p:spPr>
          <a:xfrm>
            <a:off x="8558597" y="3097691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F.A.Q</a:t>
            </a:r>
          </a:p>
        </p:txBody>
      </p:sp>
      <p:sp>
        <p:nvSpPr>
          <p:cNvPr id="118" name="Snip Single Corner Rectangle 32"/>
          <p:cNvSpPr/>
          <p:nvPr/>
        </p:nvSpPr>
        <p:spPr>
          <a:xfrm>
            <a:off x="9536402" y="3190553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Activation</a:t>
            </a:r>
            <a:r>
              <a:rPr lang="it-IT" sz="900" dirty="0" smtClean="0"/>
              <a:t> &amp; </a:t>
            </a:r>
            <a:r>
              <a:rPr lang="it-IT" sz="900" dirty="0" err="1" smtClean="0"/>
              <a:t>Rules</a:t>
            </a:r>
            <a:endParaRPr lang="it-IT" sz="900" dirty="0" smtClean="0"/>
          </a:p>
        </p:txBody>
      </p:sp>
      <p:grpSp>
        <p:nvGrpSpPr>
          <p:cNvPr id="132" name="Group 31"/>
          <p:cNvGrpSpPr/>
          <p:nvPr/>
        </p:nvGrpSpPr>
        <p:grpSpPr>
          <a:xfrm>
            <a:off x="3025987" y="926516"/>
            <a:ext cx="393352" cy="420319"/>
            <a:chOff x="6257635" y="827263"/>
            <a:chExt cx="2516909" cy="2898229"/>
          </a:xfrm>
        </p:grpSpPr>
        <p:sp>
          <p:nvSpPr>
            <p:cNvPr id="133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34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36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37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63" name="Group 73"/>
          <p:cNvGrpSpPr/>
          <p:nvPr/>
        </p:nvGrpSpPr>
        <p:grpSpPr>
          <a:xfrm>
            <a:off x="3619089" y="4050164"/>
            <a:ext cx="2056973" cy="989942"/>
            <a:chOff x="2603786" y="5220061"/>
            <a:chExt cx="2056973" cy="989942"/>
          </a:xfrm>
        </p:grpSpPr>
        <p:grpSp>
          <p:nvGrpSpPr>
            <p:cNvPr id="164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67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8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TextBox 78"/>
            <p:cNvSpPr txBox="1"/>
            <p:nvPr/>
          </p:nvSpPr>
          <p:spPr>
            <a:xfrm>
              <a:off x="2603786" y="5220061"/>
              <a:ext cx="2056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Avaible</a:t>
              </a:r>
              <a:r>
                <a:rPr lang="it-IT" sz="1100" dirty="0" smtClean="0"/>
                <a:t> Smart Life Services[1:5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71" name="Group 102"/>
          <p:cNvGrpSpPr/>
          <p:nvPr/>
        </p:nvGrpSpPr>
        <p:grpSpPr>
          <a:xfrm rot="9466013" flipV="1">
            <a:off x="4708652" y="4280410"/>
            <a:ext cx="2088015" cy="53548"/>
            <a:chOff x="2178796" y="905508"/>
            <a:chExt cx="3757451" cy="671010"/>
          </a:xfrm>
        </p:grpSpPr>
        <p:cxnSp>
          <p:nvCxnSpPr>
            <p:cNvPr id="172" name="Straight Arrow Connector 103"/>
            <p:cNvCxnSpPr/>
            <p:nvPr/>
          </p:nvCxnSpPr>
          <p:spPr>
            <a:xfrm>
              <a:off x="2178795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04"/>
            <p:cNvSpPr txBox="1"/>
            <p:nvPr/>
          </p:nvSpPr>
          <p:spPr>
            <a:xfrm rot="447444">
              <a:off x="3954163" y="937313"/>
              <a:ext cx="1259591" cy="63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grpSp>
        <p:nvGrpSpPr>
          <p:cNvPr id="177" name="Group 73"/>
          <p:cNvGrpSpPr/>
          <p:nvPr/>
        </p:nvGrpSpPr>
        <p:grpSpPr>
          <a:xfrm>
            <a:off x="6169625" y="5712645"/>
            <a:ext cx="1412566" cy="989942"/>
            <a:chOff x="3078146" y="5220061"/>
            <a:chExt cx="1412566" cy="989942"/>
          </a:xfrm>
        </p:grpSpPr>
        <p:grpSp>
          <p:nvGrpSpPr>
            <p:cNvPr id="178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81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TextBox 78"/>
            <p:cNvSpPr txBox="1"/>
            <p:nvPr/>
          </p:nvSpPr>
          <p:spPr>
            <a:xfrm>
              <a:off x="3078146" y="5220061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Device(s)_2[1:30</a:t>
              </a:r>
              <a:r>
                <a:rPr lang="it-IT" sz="1100" u="sng" dirty="0" smtClean="0"/>
                <a:t>]</a:t>
              </a:r>
              <a:endParaRPr lang="it-IT" sz="1100" u="sng" dirty="0"/>
            </a:p>
          </p:txBody>
        </p:sp>
      </p:grpSp>
      <p:grpSp>
        <p:nvGrpSpPr>
          <p:cNvPr id="185" name="Group 102"/>
          <p:cNvGrpSpPr/>
          <p:nvPr/>
        </p:nvGrpSpPr>
        <p:grpSpPr>
          <a:xfrm rot="10242233" flipV="1">
            <a:off x="6780228" y="5913625"/>
            <a:ext cx="2250602" cy="611198"/>
            <a:chOff x="2458974" y="2945323"/>
            <a:chExt cx="3757451" cy="691241"/>
          </a:xfrm>
        </p:grpSpPr>
        <p:cxnSp>
          <p:nvCxnSpPr>
            <p:cNvPr id="186" name="Straight Arrow Connector 103"/>
            <p:cNvCxnSpPr/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04"/>
            <p:cNvSpPr txBox="1"/>
            <p:nvPr/>
          </p:nvSpPr>
          <p:spPr>
            <a:xfrm>
              <a:off x="2744572" y="3113344"/>
              <a:ext cx="1259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188" name="Straight Arrow Connector 99"/>
          <p:cNvCxnSpPr/>
          <p:nvPr/>
        </p:nvCxnSpPr>
        <p:spPr>
          <a:xfrm>
            <a:off x="2418797" y="5466306"/>
            <a:ext cx="3967337" cy="10301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/>
          <p:cNvCxnSpPr/>
          <p:nvPr/>
        </p:nvCxnSpPr>
        <p:spPr>
          <a:xfrm flipV="1">
            <a:off x="7582191" y="24632"/>
            <a:ext cx="0" cy="214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0401664" y="5645167"/>
            <a:ext cx="894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V="1">
            <a:off x="11305309" y="-9236"/>
            <a:ext cx="0" cy="564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420154" y="4287478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2443759" y="5261711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/>
          <p:cNvCxnSpPr/>
          <p:nvPr/>
        </p:nvCxnSpPr>
        <p:spPr>
          <a:xfrm>
            <a:off x="4937936" y="6103185"/>
            <a:ext cx="1443024" cy="39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82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Erica Stella</dc:creator>
  <cp:lastModifiedBy>Mattia Monti</cp:lastModifiedBy>
  <cp:revision>78</cp:revision>
  <dcterms:created xsi:type="dcterms:W3CDTF">2015-04-23T19:17:10Z</dcterms:created>
  <dcterms:modified xsi:type="dcterms:W3CDTF">2016-04-06T15:53:17Z</dcterms:modified>
</cp:coreProperties>
</file>