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2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1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93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8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0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34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7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9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AD6A-DC42-4E19-8FE7-E1D3E9D45378}" type="datetimeFigureOut">
              <a:rPr lang="it-IT" smtClean="0"/>
              <a:t>06/04/2016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101F-1650-45E1-9911-B28AA6B9B59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31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5401872" y="1124475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" name="CasellaDiTesto 6"/>
          <p:cNvSpPr txBox="1"/>
          <p:nvPr/>
        </p:nvSpPr>
        <p:spPr>
          <a:xfrm>
            <a:off x="376160" y="119552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</a:t>
            </a: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7672894" y="1124476"/>
            <a:ext cx="958548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7685761" y="763828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Location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505752" y="2703819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2257350" y="2292408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</a:t>
            </a:r>
            <a:r>
              <a:rPr lang="it-IT" sz="1600" i="1" dirty="0" smtClean="0"/>
              <a:t>[</a:t>
            </a:r>
            <a:r>
              <a:rPr lang="it-IT" sz="1600" i="1" dirty="0" smtClean="0"/>
              <a:t>10-100]</a:t>
            </a:r>
            <a:endParaRPr lang="it-IT" sz="1600" i="1" dirty="0" smtClean="0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2505752" y="4632010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2614212" y="5181443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  <a:endParaRPr lang="it-IT" sz="1600" i="1" dirty="0" smtClean="0"/>
          </a:p>
          <a:p>
            <a:r>
              <a:rPr lang="it-IT" sz="1600" i="1" dirty="0" smtClean="0"/>
              <a:t>[</a:t>
            </a:r>
            <a:r>
              <a:rPr lang="it-IT" sz="1600" i="1" dirty="0" smtClean="0"/>
              <a:t>10-50]</a:t>
            </a:r>
            <a:endParaRPr lang="it-IT" sz="1600" i="1" dirty="0" smtClean="0"/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H="1" flipV="1">
            <a:off x="2725919" y="3445762"/>
            <a:ext cx="4442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>
            <a:off x="3323810" y="3445762"/>
            <a:ext cx="10679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AutoShape 18"/>
          <p:cNvSpPr>
            <a:spLocks noChangeArrowheads="1"/>
          </p:cNvSpPr>
          <p:nvPr/>
        </p:nvSpPr>
        <p:spPr bwMode="auto">
          <a:xfrm flipV="1">
            <a:off x="1389312" y="156433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1841431" y="282931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376160" y="2519064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1388169" y="602147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TextBox 20"/>
          <p:cNvSpPr txBox="1"/>
          <p:nvPr/>
        </p:nvSpPr>
        <p:spPr>
          <a:xfrm>
            <a:off x="789849" y="6400840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44" name="TextBox 19"/>
          <p:cNvSpPr txBox="1"/>
          <p:nvPr/>
        </p:nvSpPr>
        <p:spPr>
          <a:xfrm>
            <a:off x="1385899" y="3621525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r>
              <a:rPr lang="it-IT" sz="1600" i="1" dirty="0" smtClean="0"/>
              <a:t>X	x</a:t>
            </a:r>
            <a:endParaRPr lang="it-IT" sz="1600" i="1" dirty="0"/>
          </a:p>
        </p:txBody>
      </p:sp>
      <p:sp>
        <p:nvSpPr>
          <p:cNvPr id="45" name="TextBox 19"/>
          <p:cNvSpPr txBox="1"/>
          <p:nvPr/>
        </p:nvSpPr>
        <p:spPr>
          <a:xfrm>
            <a:off x="5019549" y="2214687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649208" y="2690567"/>
            <a:ext cx="100592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438671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</a:t>
            </a:r>
            <a:r>
              <a:rPr lang="it-IT" sz="1600" i="1" dirty="0" smtClean="0"/>
              <a:t>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3547246" y="2817904"/>
            <a:ext cx="406405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3522672" y="3269110"/>
            <a:ext cx="408863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3265441" y="370963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55" name="TextBox 19"/>
          <p:cNvSpPr txBox="1"/>
          <p:nvPr/>
        </p:nvSpPr>
        <p:spPr>
          <a:xfrm>
            <a:off x="5045752" y="3232227"/>
            <a:ext cx="169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  <a:endParaRPr lang="it-IT" sz="1600" i="1" dirty="0" smtClean="0"/>
          </a:p>
          <a:p>
            <a:pPr algn="ctr"/>
            <a:r>
              <a:rPr lang="it-IT" sz="1600" i="1" dirty="0" smtClean="0"/>
              <a:t>1:10</a:t>
            </a:r>
            <a:endParaRPr lang="it-IT" sz="1600" i="1" dirty="0"/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10290231" y="3253506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915550" y="283758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831640" y="3817002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72" name="AutoShape 18"/>
          <p:cNvSpPr>
            <a:spLocks noChangeArrowheads="1"/>
          </p:cNvSpPr>
          <p:nvPr/>
        </p:nvSpPr>
        <p:spPr bwMode="auto">
          <a:xfrm flipV="1">
            <a:off x="9539820" y="2681171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545548" y="3314594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10104600" y="2840195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351104" y="7459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The</a:t>
            </a:r>
            <a:r>
              <a:rPr lang="it-IT" dirty="0" smtClean="0"/>
              <a:t> </a:t>
            </a:r>
            <a:r>
              <a:rPr lang="it-IT" sz="1600" dirty="0" smtClean="0"/>
              <a:t>group</a:t>
            </a:r>
            <a:endParaRPr lang="it-IT" sz="1600" dirty="0"/>
          </a:p>
        </p:txBody>
      </p:sp>
      <p:sp>
        <p:nvSpPr>
          <p:cNvPr id="61" name="AutoShape 17"/>
          <p:cNvSpPr>
            <a:spLocks noChangeArrowheads="1"/>
          </p:cNvSpPr>
          <p:nvPr/>
        </p:nvSpPr>
        <p:spPr bwMode="auto">
          <a:xfrm flipV="1">
            <a:off x="1380229" y="2625962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5659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flipV="1">
            <a:off x="1376245" y="3144943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64" name="TextBox 20"/>
          <p:cNvSpPr txBox="1"/>
          <p:nvPr/>
        </p:nvSpPr>
        <p:spPr>
          <a:xfrm>
            <a:off x="299912" y="318575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68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83" name="AutoShape 17"/>
          <p:cNvSpPr>
            <a:spLocks noChangeArrowheads="1"/>
          </p:cNvSpPr>
          <p:nvPr/>
        </p:nvSpPr>
        <p:spPr bwMode="auto">
          <a:xfrm flipV="1">
            <a:off x="1383529" y="5093448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84" name="AutoShape 18"/>
          <p:cNvSpPr>
            <a:spLocks noChangeArrowheads="1"/>
          </p:cNvSpPr>
          <p:nvPr/>
        </p:nvSpPr>
        <p:spPr bwMode="auto">
          <a:xfrm flipV="1">
            <a:off x="1389686" y="456344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6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92" name="TextBox 20"/>
          <p:cNvSpPr txBox="1"/>
          <p:nvPr/>
        </p:nvSpPr>
        <p:spPr>
          <a:xfrm>
            <a:off x="303055" y="4601823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93" name="TextBox 20"/>
          <p:cNvSpPr txBox="1"/>
          <p:nvPr/>
        </p:nvSpPr>
        <p:spPr>
          <a:xfrm>
            <a:off x="9206864" y="2274154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16121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4071" y="216123"/>
            <a:ext cx="111318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</a:t>
            </a:r>
          </a:p>
        </p:txBody>
      </p:sp>
      <p:grpSp>
        <p:nvGrpSpPr>
          <p:cNvPr id="108" name="Group 26"/>
          <p:cNvGrpSpPr/>
          <p:nvPr/>
        </p:nvGrpSpPr>
        <p:grpSpPr>
          <a:xfrm>
            <a:off x="9632936" y="5837858"/>
            <a:ext cx="471055" cy="457200"/>
            <a:chOff x="4114800" y="2590800"/>
            <a:chExt cx="1524000" cy="1535668"/>
          </a:xfrm>
        </p:grpSpPr>
        <p:sp>
          <p:nvSpPr>
            <p:cNvPr id="111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112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1"/>
          <p:cNvGrpSpPr/>
          <p:nvPr/>
        </p:nvGrpSpPr>
        <p:grpSpPr>
          <a:xfrm>
            <a:off x="11001639" y="6061984"/>
            <a:ext cx="573336" cy="646459"/>
            <a:chOff x="4274842" y="2478510"/>
            <a:chExt cx="2920999" cy="3297382"/>
          </a:xfrm>
        </p:grpSpPr>
        <p:grpSp>
          <p:nvGrpSpPr>
            <p:cNvPr id="19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Chord 9"/>
            <p:cNvSpPr/>
            <p:nvPr/>
          </p:nvSpPr>
          <p:spPr>
            <a:xfrm>
              <a:off x="4274842" y="2478510"/>
              <a:ext cx="2920999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5" name="Group 31"/>
          <p:cNvGrpSpPr/>
          <p:nvPr/>
        </p:nvGrpSpPr>
        <p:grpSpPr>
          <a:xfrm>
            <a:off x="10447429" y="6058684"/>
            <a:ext cx="581723" cy="647183"/>
            <a:chOff x="6214230" y="827263"/>
            <a:chExt cx="2516907" cy="3017490"/>
          </a:xfrm>
        </p:grpSpPr>
        <p:sp>
          <p:nvSpPr>
            <p:cNvPr id="206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grpSp>
          <p:nvGrpSpPr>
            <p:cNvPr id="207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209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cxnSp>
            <p:nvCxnSpPr>
              <p:cNvPr id="210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8" name="Chord 25"/>
            <p:cNvSpPr/>
            <p:nvPr/>
          </p:nvSpPr>
          <p:spPr>
            <a:xfrm>
              <a:off x="6214230" y="863509"/>
              <a:ext cx="2516907" cy="2981244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48" name="AutoShape 21"/>
          <p:cNvSpPr>
            <a:spLocks noChangeArrowheads="1"/>
          </p:cNvSpPr>
          <p:nvPr/>
        </p:nvSpPr>
        <p:spPr bwMode="auto">
          <a:xfrm>
            <a:off x="4738313" y="561909"/>
            <a:ext cx="2311995" cy="146818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49" name="AutoShape 21"/>
          <p:cNvSpPr>
            <a:spLocks noChangeArrowheads="1"/>
          </p:cNvSpPr>
          <p:nvPr/>
        </p:nvSpPr>
        <p:spPr bwMode="auto">
          <a:xfrm>
            <a:off x="7535854" y="733660"/>
            <a:ext cx="1533970" cy="114967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0" name="TextBox 18"/>
          <p:cNvSpPr txBox="1"/>
          <p:nvPr/>
        </p:nvSpPr>
        <p:spPr>
          <a:xfrm>
            <a:off x="7662506" y="231512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Who we are</a:t>
            </a:r>
            <a:endParaRPr lang="it-IT" sz="1600" i="1" dirty="0" smtClean="0"/>
          </a:p>
        </p:txBody>
      </p:sp>
      <p:sp>
        <p:nvSpPr>
          <p:cNvPr id="251" name="AutoShape 15"/>
          <p:cNvSpPr>
            <a:spLocks noChangeArrowheads="1"/>
          </p:cNvSpPr>
          <p:nvPr/>
        </p:nvSpPr>
        <p:spPr bwMode="auto">
          <a:xfrm>
            <a:off x="2490826" y="2170903"/>
            <a:ext cx="1644032" cy="124532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2" name="TextBox 17"/>
          <p:cNvSpPr txBox="1"/>
          <p:nvPr/>
        </p:nvSpPr>
        <p:spPr>
          <a:xfrm>
            <a:off x="2267642" y="1816245"/>
            <a:ext cx="1482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Device </a:t>
            </a:r>
            <a:r>
              <a:rPr lang="it-IT" sz="1600" i="1" dirty="0" smtClean="0"/>
              <a:t>[</a:t>
            </a:r>
            <a:r>
              <a:rPr lang="it-IT" sz="1600" i="1" dirty="0" smtClean="0"/>
              <a:t>10-100]</a:t>
            </a:r>
            <a:endParaRPr lang="it-IT" sz="1600" i="1" dirty="0" smtClean="0"/>
          </a:p>
        </p:txBody>
      </p:sp>
      <p:sp>
        <p:nvSpPr>
          <p:cNvPr id="253" name="AutoShape 15"/>
          <p:cNvSpPr>
            <a:spLocks noChangeArrowheads="1"/>
          </p:cNvSpPr>
          <p:nvPr/>
        </p:nvSpPr>
        <p:spPr bwMode="auto">
          <a:xfrm>
            <a:off x="2517760" y="4694712"/>
            <a:ext cx="1917507" cy="12679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4" name="TextBox 17"/>
          <p:cNvSpPr txBox="1"/>
          <p:nvPr/>
        </p:nvSpPr>
        <p:spPr>
          <a:xfrm>
            <a:off x="3142199" y="5662176"/>
            <a:ext cx="788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i="1" dirty="0" smtClean="0"/>
          </a:p>
          <a:p>
            <a:r>
              <a:rPr lang="it-IT" sz="1600" i="1" dirty="0" smtClean="0"/>
              <a:t>Smart</a:t>
            </a:r>
          </a:p>
          <a:p>
            <a:r>
              <a:rPr lang="it-IT" sz="1600" i="1" dirty="0"/>
              <a:t> </a:t>
            </a:r>
            <a:r>
              <a:rPr lang="it-IT" sz="1600" i="1" dirty="0" smtClean="0"/>
              <a:t>  Life</a:t>
            </a:r>
            <a:endParaRPr lang="it-IT" sz="1600" i="1" dirty="0" smtClean="0"/>
          </a:p>
          <a:p>
            <a:r>
              <a:rPr lang="it-IT" sz="1600" i="1" dirty="0" smtClean="0"/>
              <a:t>[</a:t>
            </a:r>
            <a:r>
              <a:rPr lang="it-IT" sz="1600" i="1" dirty="0" smtClean="0"/>
              <a:t>10-50]</a:t>
            </a:r>
            <a:endParaRPr lang="it-IT" sz="1600" i="1" dirty="0" smtClean="0"/>
          </a:p>
        </p:txBody>
      </p:sp>
      <p:cxnSp>
        <p:nvCxnSpPr>
          <p:cNvPr id="255" name="AutoShape 30"/>
          <p:cNvCxnSpPr>
            <a:cxnSpLocks noChangeShapeType="1"/>
          </p:cNvCxnSpPr>
          <p:nvPr/>
        </p:nvCxnSpPr>
        <p:spPr bwMode="auto">
          <a:xfrm flipH="1" flipV="1">
            <a:off x="2725919" y="3445762"/>
            <a:ext cx="4442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" name="AutoShape 30"/>
          <p:cNvCxnSpPr>
            <a:cxnSpLocks noChangeShapeType="1"/>
          </p:cNvCxnSpPr>
          <p:nvPr/>
        </p:nvCxnSpPr>
        <p:spPr bwMode="auto">
          <a:xfrm>
            <a:off x="3323810" y="3445762"/>
            <a:ext cx="10679" cy="117014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7" name="AutoShape 18"/>
          <p:cNvSpPr>
            <a:spLocks noChangeArrowheads="1"/>
          </p:cNvSpPr>
          <p:nvPr/>
        </p:nvSpPr>
        <p:spPr bwMode="auto">
          <a:xfrm flipV="1">
            <a:off x="1370650" y="156433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58" name="AutoShape 38"/>
          <p:cNvSpPr>
            <a:spLocks noChangeArrowheads="1"/>
          </p:cNvSpPr>
          <p:nvPr/>
        </p:nvSpPr>
        <p:spPr bwMode="auto">
          <a:xfrm>
            <a:off x="1841431" y="282931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59" name="TextBox 20"/>
          <p:cNvSpPr txBox="1"/>
          <p:nvPr/>
        </p:nvSpPr>
        <p:spPr>
          <a:xfrm>
            <a:off x="376160" y="2519064"/>
            <a:ext cx="1049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Devices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60" name="AutoShape 38"/>
          <p:cNvSpPr>
            <a:spLocks noChangeArrowheads="1"/>
          </p:cNvSpPr>
          <p:nvPr/>
        </p:nvSpPr>
        <p:spPr bwMode="auto">
          <a:xfrm rot="5400000">
            <a:off x="1358561" y="2165692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61" name="AutoShape 18"/>
          <p:cNvSpPr>
            <a:spLocks noChangeArrowheads="1"/>
          </p:cNvSpPr>
          <p:nvPr/>
        </p:nvSpPr>
        <p:spPr bwMode="auto">
          <a:xfrm flipV="1">
            <a:off x="1388169" y="602147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62" name="TextBox 20"/>
          <p:cNvSpPr txBox="1"/>
          <p:nvPr/>
        </p:nvSpPr>
        <p:spPr>
          <a:xfrm>
            <a:off x="789849" y="6400840"/>
            <a:ext cx="1509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Categories of SL</a:t>
            </a:r>
            <a:endParaRPr lang="it-IT" sz="1600" i="1" dirty="0"/>
          </a:p>
        </p:txBody>
      </p:sp>
      <p:sp>
        <p:nvSpPr>
          <p:cNvPr id="263" name="TextBox 19"/>
          <p:cNvSpPr txBox="1"/>
          <p:nvPr/>
        </p:nvSpPr>
        <p:spPr>
          <a:xfrm>
            <a:off x="1385899" y="3621525"/>
            <a:ext cx="132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device(s)_1</a:t>
            </a:r>
          </a:p>
          <a:p>
            <a:pPr algn="ctr"/>
            <a:r>
              <a:rPr lang="it-IT" sz="1600" i="1" dirty="0" smtClean="0"/>
              <a:t>1:10</a:t>
            </a:r>
          </a:p>
          <a:p>
            <a:pPr algn="ctr"/>
            <a:endParaRPr lang="it-IT" sz="1600" i="1" dirty="0"/>
          </a:p>
        </p:txBody>
      </p:sp>
      <p:sp>
        <p:nvSpPr>
          <p:cNvPr id="264" name="TextBox 19"/>
          <p:cNvSpPr txBox="1"/>
          <p:nvPr/>
        </p:nvSpPr>
        <p:spPr>
          <a:xfrm>
            <a:off x="4768925" y="2346194"/>
            <a:ext cx="169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For device(s)_2</a:t>
            </a:r>
          </a:p>
          <a:p>
            <a:pPr algn="ctr"/>
            <a:r>
              <a:rPr lang="it-IT" sz="1600" i="1" dirty="0" smtClean="0"/>
              <a:t>1:30</a:t>
            </a:r>
            <a:endParaRPr lang="it-IT" sz="1600" i="1" dirty="0"/>
          </a:p>
        </p:txBody>
      </p:sp>
      <p:sp>
        <p:nvSpPr>
          <p:cNvPr id="265" name="AutoShape 15"/>
          <p:cNvSpPr>
            <a:spLocks noChangeArrowheads="1"/>
          </p:cNvSpPr>
          <p:nvPr/>
        </p:nvSpPr>
        <p:spPr bwMode="auto">
          <a:xfrm>
            <a:off x="6822578" y="2690567"/>
            <a:ext cx="1832551" cy="93095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Description</a:t>
            </a:r>
            <a:endParaRPr lang="en-US" sz="1600" dirty="0"/>
          </a:p>
        </p:txBody>
      </p:sp>
      <p:sp>
        <p:nvSpPr>
          <p:cNvPr id="266" name="TextBox 17"/>
          <p:cNvSpPr txBox="1"/>
          <p:nvPr/>
        </p:nvSpPr>
        <p:spPr>
          <a:xfrm>
            <a:off x="7065448" y="2283862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Assistance [50</a:t>
            </a:r>
            <a:r>
              <a:rPr lang="it-IT" sz="1600" i="1" dirty="0" smtClean="0"/>
              <a:t>]</a:t>
            </a:r>
          </a:p>
        </p:txBody>
      </p:sp>
      <p:cxnSp>
        <p:nvCxnSpPr>
          <p:cNvPr id="267" name="AutoShape 30"/>
          <p:cNvCxnSpPr>
            <a:cxnSpLocks noChangeShapeType="1"/>
          </p:cNvCxnSpPr>
          <p:nvPr/>
        </p:nvCxnSpPr>
        <p:spPr bwMode="auto">
          <a:xfrm>
            <a:off x="4348068" y="2995412"/>
            <a:ext cx="2384791" cy="1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8" name="AutoShape 30"/>
          <p:cNvCxnSpPr>
            <a:cxnSpLocks noChangeShapeType="1"/>
          </p:cNvCxnSpPr>
          <p:nvPr/>
        </p:nvCxnSpPr>
        <p:spPr bwMode="auto">
          <a:xfrm flipV="1">
            <a:off x="4292082" y="3262386"/>
            <a:ext cx="2426312" cy="67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269" name="TextBox 19"/>
          <p:cNvSpPr txBox="1"/>
          <p:nvPr/>
        </p:nvSpPr>
        <p:spPr>
          <a:xfrm>
            <a:off x="3265441" y="3709630"/>
            <a:ext cx="133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Available SL services</a:t>
            </a:r>
          </a:p>
          <a:p>
            <a:pPr algn="ctr"/>
            <a:r>
              <a:rPr lang="it-IT" sz="1600" i="1" dirty="0" smtClean="0"/>
              <a:t>1:5</a:t>
            </a:r>
            <a:endParaRPr lang="it-IT" sz="1600" i="1" dirty="0"/>
          </a:p>
        </p:txBody>
      </p:sp>
      <p:sp>
        <p:nvSpPr>
          <p:cNvPr id="270" name="TextBox 19"/>
          <p:cNvSpPr txBox="1"/>
          <p:nvPr/>
        </p:nvSpPr>
        <p:spPr>
          <a:xfrm>
            <a:off x="4907375" y="3355029"/>
            <a:ext cx="151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Assistance for</a:t>
            </a:r>
            <a:endParaRPr lang="it-IT" sz="1600" i="1" dirty="0" smtClean="0"/>
          </a:p>
          <a:p>
            <a:pPr algn="ctr"/>
            <a:r>
              <a:rPr lang="it-IT" sz="1600" i="1" dirty="0" smtClean="0"/>
              <a:t>1:10a</a:t>
            </a:r>
            <a:endParaRPr lang="it-IT" sz="1600" i="1" dirty="0"/>
          </a:p>
        </p:txBody>
      </p:sp>
      <p:sp>
        <p:nvSpPr>
          <p:cNvPr id="271" name="AutoShape 38"/>
          <p:cNvSpPr>
            <a:spLocks noChangeArrowheads="1"/>
          </p:cNvSpPr>
          <p:nvPr/>
        </p:nvSpPr>
        <p:spPr bwMode="auto">
          <a:xfrm rot="10800000">
            <a:off x="8708281" y="2836438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2" name="TextBox 20"/>
          <p:cNvSpPr txBox="1"/>
          <p:nvPr/>
        </p:nvSpPr>
        <p:spPr>
          <a:xfrm>
            <a:off x="10290231" y="3253506"/>
            <a:ext cx="15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smtClean="0"/>
              <a:t>Categories of</a:t>
            </a:r>
          </a:p>
          <a:p>
            <a:pPr algn="ctr"/>
            <a:r>
              <a:rPr lang="it-IT" sz="1600" i="1" dirty="0" smtClean="0"/>
              <a:t>Assitance Services</a:t>
            </a:r>
            <a:endParaRPr lang="it-IT" sz="1600" i="1" dirty="0"/>
          </a:p>
        </p:txBody>
      </p:sp>
      <p:sp>
        <p:nvSpPr>
          <p:cNvPr id="273" name="AutoShape 18"/>
          <p:cNvSpPr>
            <a:spLocks noChangeArrowheads="1"/>
          </p:cNvSpPr>
          <p:nvPr/>
        </p:nvSpPr>
        <p:spPr bwMode="auto">
          <a:xfrm flipV="1">
            <a:off x="10915550" y="2837587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4" name="TextBox 20"/>
          <p:cNvSpPr txBox="1"/>
          <p:nvPr/>
        </p:nvSpPr>
        <p:spPr>
          <a:xfrm>
            <a:off x="8831640" y="3611728"/>
            <a:ext cx="180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Assistance Services </a:t>
            </a:r>
          </a:p>
          <a:p>
            <a:pPr algn="ctr"/>
            <a:r>
              <a:rPr lang="it-IT" sz="1600" i="1" dirty="0" smtClean="0"/>
              <a:t>by cateogry</a:t>
            </a:r>
          </a:p>
        </p:txBody>
      </p:sp>
      <p:sp>
        <p:nvSpPr>
          <p:cNvPr id="275" name="AutoShape 18"/>
          <p:cNvSpPr>
            <a:spLocks noChangeArrowheads="1"/>
          </p:cNvSpPr>
          <p:nvPr/>
        </p:nvSpPr>
        <p:spPr bwMode="auto">
          <a:xfrm flipV="1">
            <a:off x="9483834" y="2634516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6" name="AutoShape 17"/>
          <p:cNvSpPr>
            <a:spLocks noChangeArrowheads="1"/>
          </p:cNvSpPr>
          <p:nvPr/>
        </p:nvSpPr>
        <p:spPr bwMode="auto">
          <a:xfrm flipV="1">
            <a:off x="9489562" y="3183960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77" name="AutoShape 38"/>
          <p:cNvSpPr>
            <a:spLocks noChangeArrowheads="1"/>
          </p:cNvSpPr>
          <p:nvPr/>
        </p:nvSpPr>
        <p:spPr bwMode="auto">
          <a:xfrm rot="10800000">
            <a:off x="10104600" y="2840195"/>
            <a:ext cx="647261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78" name="TextBox 277"/>
          <p:cNvSpPr txBox="1"/>
          <p:nvPr/>
        </p:nvSpPr>
        <p:spPr>
          <a:xfrm>
            <a:off x="5351104" y="216123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The</a:t>
            </a:r>
            <a:r>
              <a:rPr lang="it-IT" i="1" dirty="0" smtClean="0"/>
              <a:t> </a:t>
            </a:r>
            <a:r>
              <a:rPr lang="it-IT" sz="1600" i="1" dirty="0" smtClean="0"/>
              <a:t>group</a:t>
            </a:r>
            <a:endParaRPr lang="it-IT" sz="1600" i="1" dirty="0"/>
          </a:p>
        </p:txBody>
      </p:sp>
      <p:sp>
        <p:nvSpPr>
          <p:cNvPr id="279" name="AutoShape 17"/>
          <p:cNvSpPr>
            <a:spLocks noChangeArrowheads="1"/>
          </p:cNvSpPr>
          <p:nvPr/>
        </p:nvSpPr>
        <p:spPr bwMode="auto">
          <a:xfrm flipV="1">
            <a:off x="1380229" y="2625962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80" name="TextBox 279"/>
          <p:cNvSpPr txBox="1"/>
          <p:nvPr/>
        </p:nvSpPr>
        <p:spPr>
          <a:xfrm>
            <a:off x="588335" y="1249582"/>
            <a:ext cx="19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Categories of devices</a:t>
            </a:r>
            <a:endParaRPr lang="it-IT" sz="1600" i="1" dirty="0"/>
          </a:p>
        </p:txBody>
      </p:sp>
      <p:sp>
        <p:nvSpPr>
          <p:cNvPr id="281" name="AutoShape 18"/>
          <p:cNvSpPr>
            <a:spLocks noChangeArrowheads="1"/>
          </p:cNvSpPr>
          <p:nvPr/>
        </p:nvSpPr>
        <p:spPr bwMode="auto">
          <a:xfrm flipV="1">
            <a:off x="1376245" y="3144943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82" name="TextBox 20"/>
          <p:cNvSpPr txBox="1"/>
          <p:nvPr/>
        </p:nvSpPr>
        <p:spPr>
          <a:xfrm>
            <a:off x="299912" y="318575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283" name="AutoShape 38"/>
          <p:cNvSpPr>
            <a:spLocks noChangeArrowheads="1"/>
          </p:cNvSpPr>
          <p:nvPr/>
        </p:nvSpPr>
        <p:spPr bwMode="auto">
          <a:xfrm rot="16200000">
            <a:off x="1371622" y="5609951"/>
            <a:ext cx="382323" cy="323106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84" name="AutoShape 17"/>
          <p:cNvSpPr>
            <a:spLocks noChangeArrowheads="1"/>
          </p:cNvSpPr>
          <p:nvPr/>
        </p:nvSpPr>
        <p:spPr bwMode="auto">
          <a:xfrm flipV="1">
            <a:off x="1383529" y="5093448"/>
            <a:ext cx="374906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285" name="AutoShape 18"/>
          <p:cNvSpPr>
            <a:spLocks noChangeArrowheads="1"/>
          </p:cNvSpPr>
          <p:nvPr/>
        </p:nvSpPr>
        <p:spPr bwMode="auto">
          <a:xfrm flipV="1">
            <a:off x="1389686" y="4563449"/>
            <a:ext cx="356740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 dirty="0"/>
          </a:p>
        </p:txBody>
      </p:sp>
      <p:sp>
        <p:nvSpPr>
          <p:cNvPr id="286" name="AutoShape 38"/>
          <p:cNvSpPr>
            <a:spLocks noChangeArrowheads="1"/>
          </p:cNvSpPr>
          <p:nvPr/>
        </p:nvSpPr>
        <p:spPr bwMode="auto">
          <a:xfrm>
            <a:off x="1839977" y="4841348"/>
            <a:ext cx="59624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87" name="TextBox 20"/>
          <p:cNvSpPr txBox="1"/>
          <p:nvPr/>
        </p:nvSpPr>
        <p:spPr>
          <a:xfrm>
            <a:off x="455615" y="5011789"/>
            <a:ext cx="9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SL by</a:t>
            </a:r>
          </a:p>
          <a:p>
            <a:pPr algn="ctr"/>
            <a:r>
              <a:rPr lang="it-IT" sz="1600" i="1" dirty="0" smtClean="0"/>
              <a:t>category</a:t>
            </a:r>
            <a:endParaRPr lang="it-IT" sz="1600" i="1" dirty="0"/>
          </a:p>
        </p:txBody>
      </p:sp>
      <p:sp>
        <p:nvSpPr>
          <p:cNvPr id="288" name="TextBox 20"/>
          <p:cNvSpPr txBox="1"/>
          <p:nvPr/>
        </p:nvSpPr>
        <p:spPr>
          <a:xfrm>
            <a:off x="303055" y="4601823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Promotions</a:t>
            </a:r>
            <a:endParaRPr lang="it-IT" sz="1600" i="1" dirty="0"/>
          </a:p>
        </p:txBody>
      </p:sp>
      <p:sp>
        <p:nvSpPr>
          <p:cNvPr id="289" name="TextBox 20"/>
          <p:cNvSpPr txBox="1"/>
          <p:nvPr/>
        </p:nvSpPr>
        <p:spPr>
          <a:xfrm>
            <a:off x="9206864" y="2274154"/>
            <a:ext cx="1022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 smtClean="0"/>
              <a:t>Highlights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4628" y="528790"/>
            <a:ext cx="2139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Group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Buisness &amp;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For investors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8772" y="916708"/>
            <a:ext cx="15010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Innovation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Testimonials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Projects</a:t>
            </a:r>
          </a:p>
          <a:p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2465345" y="2368045"/>
            <a:ext cx="16779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Techincal </a:t>
            </a:r>
          </a:p>
          <a:p>
            <a:r>
              <a:rPr lang="it-IT" sz="1600" dirty="0" smtClean="0"/>
              <a:t>     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461205" y="4876354"/>
            <a:ext cx="199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Activation &amp;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25440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141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Giovanakis</dc:creator>
  <cp:lastModifiedBy>Yannick Giovanakis</cp:lastModifiedBy>
  <cp:revision>6</cp:revision>
  <dcterms:created xsi:type="dcterms:W3CDTF">2016-04-06T10:48:20Z</dcterms:created>
  <dcterms:modified xsi:type="dcterms:W3CDTF">2016-04-06T12:56:58Z</dcterms:modified>
</cp:coreProperties>
</file>