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84A3AA-19FD-8541-A4AC-BB010BE19C03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38D717-34AB-9742-8458-94BD9F498FAD}">
      <dgm:prSet phldrT="[Text]"/>
      <dgm:spPr/>
      <dgm:t>
        <a:bodyPr/>
        <a:lstStyle/>
        <a:p>
          <a:r>
            <a:rPr lang="en-US" dirty="0" smtClean="0"/>
            <a:t>High level architecture</a:t>
          </a:r>
          <a:endParaRPr lang="en-US" dirty="0"/>
        </a:p>
      </dgm:t>
    </dgm:pt>
    <dgm:pt modelId="{823A9E89-C203-674D-A252-B8B5C7CC349E}" type="parTrans" cxnId="{6D6F33B6-EF60-084F-AF04-ADC741C3F73C}">
      <dgm:prSet/>
      <dgm:spPr/>
      <dgm:t>
        <a:bodyPr/>
        <a:lstStyle/>
        <a:p>
          <a:endParaRPr lang="en-US"/>
        </a:p>
      </dgm:t>
    </dgm:pt>
    <dgm:pt modelId="{F8952195-5977-B347-8038-5D34717DB3AC}" type="sibTrans" cxnId="{6D6F33B6-EF60-084F-AF04-ADC741C3F73C}">
      <dgm:prSet/>
      <dgm:spPr/>
      <dgm:t>
        <a:bodyPr/>
        <a:lstStyle/>
        <a:p>
          <a:endParaRPr lang="en-US"/>
        </a:p>
      </dgm:t>
    </dgm:pt>
    <dgm:pt modelId="{3B22FBE4-FBDA-4E46-8FCF-7F1B35D9EE1A}">
      <dgm:prSet phldrT="[Text]"/>
      <dgm:spPr/>
      <dgm:t>
        <a:bodyPr/>
        <a:lstStyle/>
        <a:p>
          <a:r>
            <a:rPr lang="en-US" dirty="0" smtClean="0"/>
            <a:t>Low Level Architecture</a:t>
          </a:r>
          <a:endParaRPr lang="en-US" dirty="0"/>
        </a:p>
      </dgm:t>
    </dgm:pt>
    <dgm:pt modelId="{2E194A99-BDF4-FE4D-AFF0-60F21B3730FD}" type="parTrans" cxnId="{0A8E4926-4A19-4147-BC7A-B3BF352E46A8}">
      <dgm:prSet/>
      <dgm:spPr/>
      <dgm:t>
        <a:bodyPr/>
        <a:lstStyle/>
        <a:p>
          <a:endParaRPr lang="en-US"/>
        </a:p>
      </dgm:t>
    </dgm:pt>
    <dgm:pt modelId="{5C439556-63E2-5446-8E61-E897CE62E10B}" type="sibTrans" cxnId="{0A8E4926-4A19-4147-BC7A-B3BF352E46A8}">
      <dgm:prSet/>
      <dgm:spPr/>
      <dgm:t>
        <a:bodyPr/>
        <a:lstStyle/>
        <a:p>
          <a:endParaRPr lang="en-US"/>
        </a:p>
      </dgm:t>
    </dgm:pt>
    <dgm:pt modelId="{73F8E0E3-CE4A-B240-A2E8-7152A698B43D}">
      <dgm:prSet phldrT="[Text]"/>
      <dgm:spPr/>
      <dgm:t>
        <a:bodyPr/>
        <a:lstStyle/>
        <a:p>
          <a:r>
            <a:rPr lang="en-US" dirty="0" smtClean="0"/>
            <a:t>Algorithm Design</a:t>
          </a:r>
          <a:endParaRPr lang="en-US" dirty="0"/>
        </a:p>
      </dgm:t>
    </dgm:pt>
    <dgm:pt modelId="{99E6143D-6155-284D-9781-805C69B67375}" type="parTrans" cxnId="{F358421F-7505-FC48-9482-AF7FEDEE7B3C}">
      <dgm:prSet/>
      <dgm:spPr/>
      <dgm:t>
        <a:bodyPr/>
        <a:lstStyle/>
        <a:p>
          <a:endParaRPr lang="en-US"/>
        </a:p>
      </dgm:t>
    </dgm:pt>
    <dgm:pt modelId="{FB5FB7BE-A61D-C743-940B-7498A53B1B21}" type="sibTrans" cxnId="{F358421F-7505-FC48-9482-AF7FEDEE7B3C}">
      <dgm:prSet/>
      <dgm:spPr/>
      <dgm:t>
        <a:bodyPr/>
        <a:lstStyle/>
        <a:p>
          <a:endParaRPr lang="en-US"/>
        </a:p>
      </dgm:t>
    </dgm:pt>
    <dgm:pt modelId="{D4EF923F-85F3-404E-B213-39F490E94F68}" type="pres">
      <dgm:prSet presAssocID="{7A84A3AA-19FD-8541-A4AC-BB010BE19C03}" presName="rootnode" presStyleCnt="0">
        <dgm:presLayoutVars>
          <dgm:chMax/>
          <dgm:chPref/>
          <dgm:dir/>
          <dgm:animLvl val="lvl"/>
        </dgm:presLayoutVars>
      </dgm:prSet>
      <dgm:spPr/>
    </dgm:pt>
    <dgm:pt modelId="{A8C831A1-6F80-C44D-839E-74EC45B57B44}" type="pres">
      <dgm:prSet presAssocID="{E938D717-34AB-9742-8458-94BD9F498FAD}" presName="composite" presStyleCnt="0"/>
      <dgm:spPr/>
    </dgm:pt>
    <dgm:pt modelId="{1784511C-8A99-844F-99E8-F5BBFED93E82}" type="pres">
      <dgm:prSet presAssocID="{E938D717-34AB-9742-8458-94BD9F498FAD}" presName="bentUpArrow1" presStyleLbl="alignImgPlace1" presStyleIdx="0" presStyleCnt="2"/>
      <dgm:spPr/>
    </dgm:pt>
    <dgm:pt modelId="{00E6F05F-D78F-0844-8365-D83B0D0BF5A5}" type="pres">
      <dgm:prSet presAssocID="{E938D717-34AB-9742-8458-94BD9F498FA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17198-2C22-A441-9025-3099EDA34439}" type="pres">
      <dgm:prSet presAssocID="{E938D717-34AB-9742-8458-94BD9F498FAD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A0C0C4-D387-D042-8243-63D7ACEB0708}" type="pres">
      <dgm:prSet presAssocID="{F8952195-5977-B347-8038-5D34717DB3AC}" presName="sibTrans" presStyleCnt="0"/>
      <dgm:spPr/>
    </dgm:pt>
    <dgm:pt modelId="{2D4FA8DE-AC71-E64A-9C0F-61C14347C125}" type="pres">
      <dgm:prSet presAssocID="{3B22FBE4-FBDA-4E46-8FCF-7F1B35D9EE1A}" presName="composite" presStyleCnt="0"/>
      <dgm:spPr/>
    </dgm:pt>
    <dgm:pt modelId="{AA11B54D-0A27-D449-9487-CC4CB40E71CB}" type="pres">
      <dgm:prSet presAssocID="{3B22FBE4-FBDA-4E46-8FCF-7F1B35D9EE1A}" presName="bentUpArrow1" presStyleLbl="alignImgPlace1" presStyleIdx="1" presStyleCnt="2"/>
      <dgm:spPr/>
    </dgm:pt>
    <dgm:pt modelId="{FDAA09C2-54CC-E249-9139-27227BE6BCA5}" type="pres">
      <dgm:prSet presAssocID="{3B22FBE4-FBDA-4E46-8FCF-7F1B35D9EE1A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73896-F541-C84E-A4FF-11A5AB47A595}" type="pres">
      <dgm:prSet presAssocID="{3B22FBE4-FBDA-4E46-8FCF-7F1B35D9EE1A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6DA19E-769E-6147-9D75-69109580311D}" type="pres">
      <dgm:prSet presAssocID="{5C439556-63E2-5446-8E61-E897CE62E10B}" presName="sibTrans" presStyleCnt="0"/>
      <dgm:spPr/>
    </dgm:pt>
    <dgm:pt modelId="{B169C4EA-33F7-C841-85F0-8202007D89D1}" type="pres">
      <dgm:prSet presAssocID="{73F8E0E3-CE4A-B240-A2E8-7152A698B43D}" presName="composite" presStyleCnt="0"/>
      <dgm:spPr/>
    </dgm:pt>
    <dgm:pt modelId="{51ECAD74-2ADD-404A-90A6-F61BC9F0C4EF}" type="pres">
      <dgm:prSet presAssocID="{73F8E0E3-CE4A-B240-A2E8-7152A698B43D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132ACC-F365-2E40-9796-FB964E53383E}" type="presOf" srcId="{73F8E0E3-CE4A-B240-A2E8-7152A698B43D}" destId="{51ECAD74-2ADD-404A-90A6-F61BC9F0C4EF}" srcOrd="0" destOrd="0" presId="urn:microsoft.com/office/officeart/2005/8/layout/StepDownProcess"/>
    <dgm:cxn modelId="{8262D742-1ED7-F04C-8CA4-4E24B1D00EB3}" type="presOf" srcId="{3B22FBE4-FBDA-4E46-8FCF-7F1B35D9EE1A}" destId="{FDAA09C2-54CC-E249-9139-27227BE6BCA5}" srcOrd="0" destOrd="0" presId="urn:microsoft.com/office/officeart/2005/8/layout/StepDownProcess"/>
    <dgm:cxn modelId="{F358421F-7505-FC48-9482-AF7FEDEE7B3C}" srcId="{7A84A3AA-19FD-8541-A4AC-BB010BE19C03}" destId="{73F8E0E3-CE4A-B240-A2E8-7152A698B43D}" srcOrd="2" destOrd="0" parTransId="{99E6143D-6155-284D-9781-805C69B67375}" sibTransId="{FB5FB7BE-A61D-C743-940B-7498A53B1B21}"/>
    <dgm:cxn modelId="{ECB210A7-FAA4-134E-AC5A-3DEDCF421030}" type="presOf" srcId="{7A84A3AA-19FD-8541-A4AC-BB010BE19C03}" destId="{D4EF923F-85F3-404E-B213-39F490E94F68}" srcOrd="0" destOrd="0" presId="urn:microsoft.com/office/officeart/2005/8/layout/StepDownProcess"/>
    <dgm:cxn modelId="{F76535A5-C136-E44E-AF07-9DD3ADE7FFA0}" type="presOf" srcId="{E938D717-34AB-9742-8458-94BD9F498FAD}" destId="{00E6F05F-D78F-0844-8365-D83B0D0BF5A5}" srcOrd="0" destOrd="0" presId="urn:microsoft.com/office/officeart/2005/8/layout/StepDownProcess"/>
    <dgm:cxn modelId="{0A8E4926-4A19-4147-BC7A-B3BF352E46A8}" srcId="{7A84A3AA-19FD-8541-A4AC-BB010BE19C03}" destId="{3B22FBE4-FBDA-4E46-8FCF-7F1B35D9EE1A}" srcOrd="1" destOrd="0" parTransId="{2E194A99-BDF4-FE4D-AFF0-60F21B3730FD}" sibTransId="{5C439556-63E2-5446-8E61-E897CE62E10B}"/>
    <dgm:cxn modelId="{6D6F33B6-EF60-084F-AF04-ADC741C3F73C}" srcId="{7A84A3AA-19FD-8541-A4AC-BB010BE19C03}" destId="{E938D717-34AB-9742-8458-94BD9F498FAD}" srcOrd="0" destOrd="0" parTransId="{823A9E89-C203-674D-A252-B8B5C7CC349E}" sibTransId="{F8952195-5977-B347-8038-5D34717DB3AC}"/>
    <dgm:cxn modelId="{04DACC6B-1DAE-4B40-A5FE-798D2B447BB6}" type="presParOf" srcId="{D4EF923F-85F3-404E-B213-39F490E94F68}" destId="{A8C831A1-6F80-C44D-839E-74EC45B57B44}" srcOrd="0" destOrd="0" presId="urn:microsoft.com/office/officeart/2005/8/layout/StepDownProcess"/>
    <dgm:cxn modelId="{43B198D6-7468-E542-B899-DB18B390CE38}" type="presParOf" srcId="{A8C831A1-6F80-C44D-839E-74EC45B57B44}" destId="{1784511C-8A99-844F-99E8-F5BBFED93E82}" srcOrd="0" destOrd="0" presId="urn:microsoft.com/office/officeart/2005/8/layout/StepDownProcess"/>
    <dgm:cxn modelId="{778A05C5-53AE-4640-9F29-5DD28F3B3907}" type="presParOf" srcId="{A8C831A1-6F80-C44D-839E-74EC45B57B44}" destId="{00E6F05F-D78F-0844-8365-D83B0D0BF5A5}" srcOrd="1" destOrd="0" presId="urn:microsoft.com/office/officeart/2005/8/layout/StepDownProcess"/>
    <dgm:cxn modelId="{26FDDC0D-434F-E646-84A9-CB58185BF094}" type="presParOf" srcId="{A8C831A1-6F80-C44D-839E-74EC45B57B44}" destId="{08817198-2C22-A441-9025-3099EDA34439}" srcOrd="2" destOrd="0" presId="urn:microsoft.com/office/officeart/2005/8/layout/StepDownProcess"/>
    <dgm:cxn modelId="{0291A34C-E5BD-C743-A840-265185C4373E}" type="presParOf" srcId="{D4EF923F-85F3-404E-B213-39F490E94F68}" destId="{11A0C0C4-D387-D042-8243-63D7ACEB0708}" srcOrd="1" destOrd="0" presId="urn:microsoft.com/office/officeart/2005/8/layout/StepDownProcess"/>
    <dgm:cxn modelId="{9DB1D93D-7BBF-E441-AC02-5EBE79E47FB1}" type="presParOf" srcId="{D4EF923F-85F3-404E-B213-39F490E94F68}" destId="{2D4FA8DE-AC71-E64A-9C0F-61C14347C125}" srcOrd="2" destOrd="0" presId="urn:microsoft.com/office/officeart/2005/8/layout/StepDownProcess"/>
    <dgm:cxn modelId="{EB331E01-02EA-FC44-85E4-9DEBC72E2102}" type="presParOf" srcId="{2D4FA8DE-AC71-E64A-9C0F-61C14347C125}" destId="{AA11B54D-0A27-D449-9487-CC4CB40E71CB}" srcOrd="0" destOrd="0" presId="urn:microsoft.com/office/officeart/2005/8/layout/StepDownProcess"/>
    <dgm:cxn modelId="{8FE76839-0451-B648-9B29-B1C48B3C2352}" type="presParOf" srcId="{2D4FA8DE-AC71-E64A-9C0F-61C14347C125}" destId="{FDAA09C2-54CC-E249-9139-27227BE6BCA5}" srcOrd="1" destOrd="0" presId="urn:microsoft.com/office/officeart/2005/8/layout/StepDownProcess"/>
    <dgm:cxn modelId="{04015300-10DF-ED43-ACAB-E5286AD3C29F}" type="presParOf" srcId="{2D4FA8DE-AC71-E64A-9C0F-61C14347C125}" destId="{1B773896-F541-C84E-A4FF-11A5AB47A595}" srcOrd="2" destOrd="0" presId="urn:microsoft.com/office/officeart/2005/8/layout/StepDownProcess"/>
    <dgm:cxn modelId="{5EB6F0B2-4F3F-6C48-A95F-0E85AB88F8B7}" type="presParOf" srcId="{D4EF923F-85F3-404E-B213-39F490E94F68}" destId="{476DA19E-769E-6147-9D75-69109580311D}" srcOrd="3" destOrd="0" presId="urn:microsoft.com/office/officeart/2005/8/layout/StepDownProcess"/>
    <dgm:cxn modelId="{8DDEF533-393A-8D46-A2E9-C43564EA5FF1}" type="presParOf" srcId="{D4EF923F-85F3-404E-B213-39F490E94F68}" destId="{B169C4EA-33F7-C841-85F0-8202007D89D1}" srcOrd="4" destOrd="0" presId="urn:microsoft.com/office/officeart/2005/8/layout/StepDownProcess"/>
    <dgm:cxn modelId="{8BB2E01C-0A8A-844F-A745-5635A1E4B797}" type="presParOf" srcId="{B169C4EA-33F7-C841-85F0-8202007D89D1}" destId="{51ECAD74-2ADD-404A-90A6-F61BC9F0C4EF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467127-62C8-864B-9866-67250261DACF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A2109A-9C70-3749-978C-482F490761F5}">
      <dgm:prSet phldrT="[Text]"/>
      <dgm:spPr/>
      <dgm:t>
        <a:bodyPr/>
        <a:lstStyle/>
        <a:p>
          <a:r>
            <a:rPr lang="en-US" dirty="0" smtClean="0"/>
            <a:t>First Tier</a:t>
          </a:r>
          <a:endParaRPr lang="en-US" dirty="0"/>
        </a:p>
      </dgm:t>
    </dgm:pt>
    <dgm:pt modelId="{416831B3-3C06-5547-92C2-4053F895D5E2}" type="parTrans" cxnId="{AFE02B5A-3BD9-9144-8F2F-EBE2AA3D0B83}">
      <dgm:prSet/>
      <dgm:spPr/>
      <dgm:t>
        <a:bodyPr/>
        <a:lstStyle/>
        <a:p>
          <a:endParaRPr lang="en-US"/>
        </a:p>
      </dgm:t>
    </dgm:pt>
    <dgm:pt modelId="{A24E59A6-2D8D-B346-8C7D-B89B805CE379}" type="sibTrans" cxnId="{AFE02B5A-3BD9-9144-8F2F-EBE2AA3D0B83}">
      <dgm:prSet/>
      <dgm:spPr/>
      <dgm:t>
        <a:bodyPr/>
        <a:lstStyle/>
        <a:p>
          <a:endParaRPr lang="en-US"/>
        </a:p>
      </dgm:t>
    </dgm:pt>
    <dgm:pt modelId="{83559948-91CC-6648-8815-0C3949F893A2}">
      <dgm:prSet phldrT="[Text]"/>
      <dgm:spPr/>
      <dgm:t>
        <a:bodyPr/>
        <a:lstStyle/>
        <a:p>
          <a:r>
            <a:rPr lang="en-US" dirty="0" smtClean="0"/>
            <a:t>Mobile Application</a:t>
          </a:r>
          <a:endParaRPr lang="en-US" dirty="0"/>
        </a:p>
      </dgm:t>
    </dgm:pt>
    <dgm:pt modelId="{0755E421-F33B-3844-9A67-702040BCABF4}" type="parTrans" cxnId="{D2C17287-023F-0C4E-9B56-96D876A53840}">
      <dgm:prSet/>
      <dgm:spPr/>
      <dgm:t>
        <a:bodyPr/>
        <a:lstStyle/>
        <a:p>
          <a:endParaRPr lang="en-US"/>
        </a:p>
      </dgm:t>
    </dgm:pt>
    <dgm:pt modelId="{D1A9B29E-797D-E942-B5C1-6034052FDF20}" type="sibTrans" cxnId="{D2C17287-023F-0C4E-9B56-96D876A53840}">
      <dgm:prSet/>
      <dgm:spPr/>
      <dgm:t>
        <a:bodyPr/>
        <a:lstStyle/>
        <a:p>
          <a:endParaRPr lang="en-US"/>
        </a:p>
      </dgm:t>
    </dgm:pt>
    <dgm:pt modelId="{0C0B2C50-B145-8647-9194-C79C227BD119}">
      <dgm:prSet phldrT="[Text]"/>
      <dgm:spPr/>
      <dgm:t>
        <a:bodyPr/>
        <a:lstStyle/>
        <a:p>
          <a:r>
            <a:rPr lang="en-US" dirty="0" smtClean="0"/>
            <a:t>Web Application</a:t>
          </a:r>
          <a:endParaRPr lang="en-US" dirty="0"/>
        </a:p>
      </dgm:t>
    </dgm:pt>
    <dgm:pt modelId="{7DDF8EC9-43F8-A84C-B137-C321F782071F}" type="parTrans" cxnId="{EE98D2AB-22CC-024A-95D1-8364C2A73278}">
      <dgm:prSet/>
      <dgm:spPr/>
      <dgm:t>
        <a:bodyPr/>
        <a:lstStyle/>
        <a:p>
          <a:endParaRPr lang="en-US"/>
        </a:p>
      </dgm:t>
    </dgm:pt>
    <dgm:pt modelId="{B521E9B0-F090-E244-A4C6-7EA66E28C850}" type="sibTrans" cxnId="{EE98D2AB-22CC-024A-95D1-8364C2A73278}">
      <dgm:prSet/>
      <dgm:spPr/>
      <dgm:t>
        <a:bodyPr/>
        <a:lstStyle/>
        <a:p>
          <a:endParaRPr lang="en-US"/>
        </a:p>
      </dgm:t>
    </dgm:pt>
    <dgm:pt modelId="{7D7B8A75-A403-1D4A-A66A-DB530B2187EA}">
      <dgm:prSet phldrT="[Text]"/>
      <dgm:spPr/>
      <dgm:t>
        <a:bodyPr/>
        <a:lstStyle/>
        <a:p>
          <a:r>
            <a:rPr lang="en-US" dirty="0" smtClean="0"/>
            <a:t>Second Tier</a:t>
          </a:r>
          <a:endParaRPr lang="en-US" dirty="0"/>
        </a:p>
      </dgm:t>
    </dgm:pt>
    <dgm:pt modelId="{899D05D4-B96E-6C4A-B98F-AF79E90292E1}" type="parTrans" cxnId="{8D4F38D3-0090-584D-B04C-F5DBC07081CE}">
      <dgm:prSet/>
      <dgm:spPr/>
      <dgm:t>
        <a:bodyPr/>
        <a:lstStyle/>
        <a:p>
          <a:endParaRPr lang="en-US"/>
        </a:p>
      </dgm:t>
    </dgm:pt>
    <dgm:pt modelId="{0F8A393E-8A6E-AF4D-944E-B4CA58479B62}" type="sibTrans" cxnId="{8D4F38D3-0090-584D-B04C-F5DBC07081CE}">
      <dgm:prSet/>
      <dgm:spPr/>
      <dgm:t>
        <a:bodyPr/>
        <a:lstStyle/>
        <a:p>
          <a:endParaRPr lang="en-US"/>
        </a:p>
      </dgm:t>
    </dgm:pt>
    <dgm:pt modelId="{224B47C0-8811-5545-8872-DD8D5A3534AA}">
      <dgm:prSet phldrT="[Text]"/>
      <dgm:spPr/>
      <dgm:t>
        <a:bodyPr/>
        <a:lstStyle/>
        <a:p>
          <a:r>
            <a:rPr lang="en-US" dirty="0" smtClean="0"/>
            <a:t>Main Server Rack</a:t>
          </a:r>
          <a:endParaRPr lang="en-US" dirty="0"/>
        </a:p>
      </dgm:t>
    </dgm:pt>
    <dgm:pt modelId="{0507D942-524A-A346-9786-B9C2D7CDB0E5}" type="parTrans" cxnId="{C0DF7FA2-AAAD-6348-A82B-C9EF6E4CF24E}">
      <dgm:prSet/>
      <dgm:spPr/>
      <dgm:t>
        <a:bodyPr/>
        <a:lstStyle/>
        <a:p>
          <a:endParaRPr lang="en-US"/>
        </a:p>
      </dgm:t>
    </dgm:pt>
    <dgm:pt modelId="{52CC5225-C8A5-F249-B7F4-FFCAE7A5FF22}" type="sibTrans" cxnId="{C0DF7FA2-AAAD-6348-A82B-C9EF6E4CF24E}">
      <dgm:prSet/>
      <dgm:spPr/>
      <dgm:t>
        <a:bodyPr/>
        <a:lstStyle/>
        <a:p>
          <a:endParaRPr lang="en-US"/>
        </a:p>
      </dgm:t>
    </dgm:pt>
    <dgm:pt modelId="{BE724AF4-8AAD-AB43-A8CA-EE5BF6665E14}">
      <dgm:prSet phldrT="[Text]"/>
      <dgm:spPr/>
      <dgm:t>
        <a:bodyPr/>
        <a:lstStyle/>
        <a:p>
          <a:r>
            <a:rPr lang="en-US" dirty="0" smtClean="0"/>
            <a:t>Third Tier</a:t>
          </a:r>
          <a:endParaRPr lang="en-US" dirty="0"/>
        </a:p>
      </dgm:t>
    </dgm:pt>
    <dgm:pt modelId="{50EEC26A-0053-E445-8076-DCF54750A047}" type="parTrans" cxnId="{CBC10B1B-D066-EF4E-AAC6-6BF20D4955B9}">
      <dgm:prSet/>
      <dgm:spPr/>
      <dgm:t>
        <a:bodyPr/>
        <a:lstStyle/>
        <a:p>
          <a:endParaRPr lang="en-US"/>
        </a:p>
      </dgm:t>
    </dgm:pt>
    <dgm:pt modelId="{CC7E3257-8915-C445-B28F-C129E275CC40}" type="sibTrans" cxnId="{CBC10B1B-D066-EF4E-AAC6-6BF20D4955B9}">
      <dgm:prSet/>
      <dgm:spPr/>
      <dgm:t>
        <a:bodyPr/>
        <a:lstStyle/>
        <a:p>
          <a:endParaRPr lang="en-US"/>
        </a:p>
      </dgm:t>
    </dgm:pt>
    <dgm:pt modelId="{A5F2CCFB-64F1-BC40-B773-245CD7ED5B28}">
      <dgm:prSet phldrT="[Text]"/>
      <dgm:spPr/>
      <dgm:t>
        <a:bodyPr/>
        <a:lstStyle/>
        <a:p>
          <a:r>
            <a:rPr lang="en-US" dirty="0" smtClean="0"/>
            <a:t>On Board Application</a:t>
          </a:r>
          <a:endParaRPr lang="en-US" dirty="0"/>
        </a:p>
      </dgm:t>
    </dgm:pt>
    <dgm:pt modelId="{AA605DF3-4A91-AD45-B062-93CDDF8DA0CA}" type="parTrans" cxnId="{9D0DD0EB-0920-3A4A-AAB6-ECC3AE90AB99}">
      <dgm:prSet/>
      <dgm:spPr/>
      <dgm:t>
        <a:bodyPr/>
        <a:lstStyle/>
        <a:p>
          <a:endParaRPr lang="en-US"/>
        </a:p>
      </dgm:t>
    </dgm:pt>
    <dgm:pt modelId="{25E0B761-5160-3244-BF0C-42DA2303E08A}" type="sibTrans" cxnId="{9D0DD0EB-0920-3A4A-AAB6-ECC3AE90AB99}">
      <dgm:prSet/>
      <dgm:spPr/>
      <dgm:t>
        <a:bodyPr/>
        <a:lstStyle/>
        <a:p>
          <a:endParaRPr lang="en-US"/>
        </a:p>
      </dgm:t>
    </dgm:pt>
    <dgm:pt modelId="{BFC99B1D-07B0-2A4D-91BE-F0E230363DA1}">
      <dgm:prSet phldrT="[Text]"/>
      <dgm:spPr/>
      <dgm:t>
        <a:bodyPr/>
        <a:lstStyle/>
        <a:p>
          <a:r>
            <a:rPr lang="en-US" dirty="0" smtClean="0"/>
            <a:t>Primary Database</a:t>
          </a:r>
          <a:endParaRPr lang="en-US" dirty="0"/>
        </a:p>
      </dgm:t>
    </dgm:pt>
    <dgm:pt modelId="{C31BF28A-D7E9-D64A-B705-4F3CC85F9B3B}" type="parTrans" cxnId="{D4BF7A88-258F-8D4D-A1DB-69B413CE7F01}">
      <dgm:prSet/>
      <dgm:spPr/>
      <dgm:t>
        <a:bodyPr/>
        <a:lstStyle/>
        <a:p>
          <a:endParaRPr lang="en-US"/>
        </a:p>
      </dgm:t>
    </dgm:pt>
    <dgm:pt modelId="{6A398676-40F2-5E43-A77C-5D9DD0596D62}" type="sibTrans" cxnId="{D4BF7A88-258F-8D4D-A1DB-69B413CE7F01}">
      <dgm:prSet/>
      <dgm:spPr/>
      <dgm:t>
        <a:bodyPr/>
        <a:lstStyle/>
        <a:p>
          <a:endParaRPr lang="en-US"/>
        </a:p>
      </dgm:t>
    </dgm:pt>
    <dgm:pt modelId="{A3B5E6F9-706B-6241-94D5-ED4E8B8CEF83}">
      <dgm:prSet phldrT="[Text]"/>
      <dgm:spPr/>
      <dgm:t>
        <a:bodyPr/>
        <a:lstStyle/>
        <a:p>
          <a:r>
            <a:rPr lang="en-US" dirty="0" smtClean="0"/>
            <a:t>Back-up Database</a:t>
          </a:r>
          <a:endParaRPr lang="en-US" dirty="0"/>
        </a:p>
      </dgm:t>
    </dgm:pt>
    <dgm:pt modelId="{02D89FA3-A5B1-C445-9206-92426A86FC1F}" type="parTrans" cxnId="{2613977E-3540-1048-B328-0D6B9BEEA28A}">
      <dgm:prSet/>
      <dgm:spPr/>
      <dgm:t>
        <a:bodyPr/>
        <a:lstStyle/>
        <a:p>
          <a:endParaRPr lang="en-US"/>
        </a:p>
      </dgm:t>
    </dgm:pt>
    <dgm:pt modelId="{105FC90F-174A-9048-8DE6-51840A0600ED}" type="sibTrans" cxnId="{2613977E-3540-1048-B328-0D6B9BEEA28A}">
      <dgm:prSet/>
      <dgm:spPr/>
      <dgm:t>
        <a:bodyPr/>
        <a:lstStyle/>
        <a:p>
          <a:endParaRPr lang="en-US"/>
        </a:p>
      </dgm:t>
    </dgm:pt>
    <dgm:pt modelId="{A200E540-764D-EF40-BCF0-88C3E90EFF1B}" type="pres">
      <dgm:prSet presAssocID="{3B467127-62C8-864B-9866-67250261DAC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3C4F0AC-38D9-1641-B0CD-C006B5DDDDB7}" type="pres">
      <dgm:prSet presAssocID="{0CA2109A-9C70-3749-978C-482F490761F5}" presName="root" presStyleCnt="0"/>
      <dgm:spPr/>
    </dgm:pt>
    <dgm:pt modelId="{70AA8580-E75A-7642-B801-531A804411B6}" type="pres">
      <dgm:prSet presAssocID="{0CA2109A-9C70-3749-978C-482F490761F5}" presName="rootComposite" presStyleCnt="0"/>
      <dgm:spPr/>
    </dgm:pt>
    <dgm:pt modelId="{219A5C60-3DC0-1241-AD36-8DD0BE11B68D}" type="pres">
      <dgm:prSet presAssocID="{0CA2109A-9C70-3749-978C-482F490761F5}" presName="rootText" presStyleLbl="node1" presStyleIdx="0" presStyleCnt="3"/>
      <dgm:spPr/>
      <dgm:t>
        <a:bodyPr/>
        <a:lstStyle/>
        <a:p>
          <a:endParaRPr lang="en-US"/>
        </a:p>
      </dgm:t>
    </dgm:pt>
    <dgm:pt modelId="{1AA37670-A8CB-7D42-A164-54E77C78C340}" type="pres">
      <dgm:prSet presAssocID="{0CA2109A-9C70-3749-978C-482F490761F5}" presName="rootConnector" presStyleLbl="node1" presStyleIdx="0" presStyleCnt="3"/>
      <dgm:spPr/>
    </dgm:pt>
    <dgm:pt modelId="{C70B8439-3687-8746-A3D6-5FBBD85B74F8}" type="pres">
      <dgm:prSet presAssocID="{0CA2109A-9C70-3749-978C-482F490761F5}" presName="childShape" presStyleCnt="0"/>
      <dgm:spPr/>
    </dgm:pt>
    <dgm:pt modelId="{28564A6A-4723-2649-96C6-39D8E7586E82}" type="pres">
      <dgm:prSet presAssocID="{0755E421-F33B-3844-9A67-702040BCABF4}" presName="Name13" presStyleLbl="parChTrans1D2" presStyleIdx="0" presStyleCnt="6"/>
      <dgm:spPr/>
    </dgm:pt>
    <dgm:pt modelId="{F3AE3F35-779E-D344-B339-5BFB42A43A3F}" type="pres">
      <dgm:prSet presAssocID="{83559948-91CC-6648-8815-0C3949F893A2}" presName="childText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C17EAA-2A8F-D442-9CC7-81E7CFF8894B}" type="pres">
      <dgm:prSet presAssocID="{7DDF8EC9-43F8-A84C-B137-C321F782071F}" presName="Name13" presStyleLbl="parChTrans1D2" presStyleIdx="1" presStyleCnt="6"/>
      <dgm:spPr/>
    </dgm:pt>
    <dgm:pt modelId="{270E8615-EA2D-FD41-A482-1003E2A853AB}" type="pres">
      <dgm:prSet presAssocID="{0C0B2C50-B145-8647-9194-C79C227BD119}" presName="childText" presStyleLbl="bgAcc1" presStyleIdx="1" presStyleCnt="6">
        <dgm:presLayoutVars>
          <dgm:bulletEnabled val="1"/>
        </dgm:presLayoutVars>
      </dgm:prSet>
      <dgm:spPr/>
    </dgm:pt>
    <dgm:pt modelId="{979F728F-0943-844C-BEE4-8A47EED2C5DD}" type="pres">
      <dgm:prSet presAssocID="{AA605DF3-4A91-AD45-B062-93CDDF8DA0CA}" presName="Name13" presStyleLbl="parChTrans1D2" presStyleIdx="2" presStyleCnt="6"/>
      <dgm:spPr/>
    </dgm:pt>
    <dgm:pt modelId="{21A4A804-32E0-6242-A894-9D19CC6D4F94}" type="pres">
      <dgm:prSet presAssocID="{A5F2CCFB-64F1-BC40-B773-245CD7ED5B28}" presName="childText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BDFC50-E3DA-5442-AB13-336269FA70C3}" type="pres">
      <dgm:prSet presAssocID="{7D7B8A75-A403-1D4A-A66A-DB530B2187EA}" presName="root" presStyleCnt="0"/>
      <dgm:spPr/>
    </dgm:pt>
    <dgm:pt modelId="{C33A4BDC-9F16-9340-8396-16D9C451E03B}" type="pres">
      <dgm:prSet presAssocID="{7D7B8A75-A403-1D4A-A66A-DB530B2187EA}" presName="rootComposite" presStyleCnt="0"/>
      <dgm:spPr/>
    </dgm:pt>
    <dgm:pt modelId="{AC8371A4-2B04-C441-A8DD-2719758F774A}" type="pres">
      <dgm:prSet presAssocID="{7D7B8A75-A403-1D4A-A66A-DB530B2187EA}" presName="rootText" presStyleLbl="node1" presStyleIdx="1" presStyleCnt="3"/>
      <dgm:spPr/>
    </dgm:pt>
    <dgm:pt modelId="{FAC703A6-644D-404D-8A75-502F78B6114D}" type="pres">
      <dgm:prSet presAssocID="{7D7B8A75-A403-1D4A-A66A-DB530B2187EA}" presName="rootConnector" presStyleLbl="node1" presStyleIdx="1" presStyleCnt="3"/>
      <dgm:spPr/>
    </dgm:pt>
    <dgm:pt modelId="{C59A9909-078F-0949-8F80-4D526EA269D3}" type="pres">
      <dgm:prSet presAssocID="{7D7B8A75-A403-1D4A-A66A-DB530B2187EA}" presName="childShape" presStyleCnt="0"/>
      <dgm:spPr/>
    </dgm:pt>
    <dgm:pt modelId="{09C93728-C8E0-CB49-A5BB-F492287ED72C}" type="pres">
      <dgm:prSet presAssocID="{0507D942-524A-A346-9786-B9C2D7CDB0E5}" presName="Name13" presStyleLbl="parChTrans1D2" presStyleIdx="3" presStyleCnt="6"/>
      <dgm:spPr/>
    </dgm:pt>
    <dgm:pt modelId="{183836BC-7742-3B4A-9E5A-B35A69936F14}" type="pres">
      <dgm:prSet presAssocID="{224B47C0-8811-5545-8872-DD8D5A3534AA}" presName="childText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ADCDFA-FF93-6C49-B79F-89BFD471F4DB}" type="pres">
      <dgm:prSet presAssocID="{BE724AF4-8AAD-AB43-A8CA-EE5BF6665E14}" presName="root" presStyleCnt="0"/>
      <dgm:spPr/>
    </dgm:pt>
    <dgm:pt modelId="{FB1BAF8A-8661-5348-B54D-8DB515E1C283}" type="pres">
      <dgm:prSet presAssocID="{BE724AF4-8AAD-AB43-A8CA-EE5BF6665E14}" presName="rootComposite" presStyleCnt="0"/>
      <dgm:spPr/>
    </dgm:pt>
    <dgm:pt modelId="{52A45214-670D-2D48-B195-936FE0E7E5E5}" type="pres">
      <dgm:prSet presAssocID="{BE724AF4-8AAD-AB43-A8CA-EE5BF6665E14}" presName="rootText" presStyleLbl="node1" presStyleIdx="2" presStyleCnt="3"/>
      <dgm:spPr/>
      <dgm:t>
        <a:bodyPr/>
        <a:lstStyle/>
        <a:p>
          <a:endParaRPr lang="en-US"/>
        </a:p>
      </dgm:t>
    </dgm:pt>
    <dgm:pt modelId="{043DE459-96E4-BB42-ACBA-98455A9E35EA}" type="pres">
      <dgm:prSet presAssocID="{BE724AF4-8AAD-AB43-A8CA-EE5BF6665E14}" presName="rootConnector" presStyleLbl="node1" presStyleIdx="2" presStyleCnt="3"/>
      <dgm:spPr/>
    </dgm:pt>
    <dgm:pt modelId="{C3B7271C-92A8-7941-826B-8C56C8FE8E5F}" type="pres">
      <dgm:prSet presAssocID="{BE724AF4-8AAD-AB43-A8CA-EE5BF6665E14}" presName="childShape" presStyleCnt="0"/>
      <dgm:spPr/>
    </dgm:pt>
    <dgm:pt modelId="{0635E660-E6A8-9C4E-A8C9-AABFBDB064BD}" type="pres">
      <dgm:prSet presAssocID="{C31BF28A-D7E9-D64A-B705-4F3CC85F9B3B}" presName="Name13" presStyleLbl="parChTrans1D2" presStyleIdx="4" presStyleCnt="6"/>
      <dgm:spPr/>
    </dgm:pt>
    <dgm:pt modelId="{16EB95CE-C5C1-B049-A414-190F0FFA0AC9}" type="pres">
      <dgm:prSet presAssocID="{BFC99B1D-07B0-2A4D-91BE-F0E230363DA1}" presName="childText" presStyleLbl="bgAcc1" presStyleIdx="4" presStyleCnt="6">
        <dgm:presLayoutVars>
          <dgm:bulletEnabled val="1"/>
        </dgm:presLayoutVars>
      </dgm:prSet>
      <dgm:spPr/>
    </dgm:pt>
    <dgm:pt modelId="{5D681C9F-8CE8-F346-AD71-91995088FEFD}" type="pres">
      <dgm:prSet presAssocID="{02D89FA3-A5B1-C445-9206-92426A86FC1F}" presName="Name13" presStyleLbl="parChTrans1D2" presStyleIdx="5" presStyleCnt="6"/>
      <dgm:spPr/>
    </dgm:pt>
    <dgm:pt modelId="{D593B450-4A22-AF4A-A33C-47A014B647D4}" type="pres">
      <dgm:prSet presAssocID="{A3B5E6F9-706B-6241-94D5-ED4E8B8CEF83}" presName="childText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E249B4-6109-344A-B64D-94039663332A}" type="presOf" srcId="{C31BF28A-D7E9-D64A-B705-4F3CC85F9B3B}" destId="{0635E660-E6A8-9C4E-A8C9-AABFBDB064BD}" srcOrd="0" destOrd="0" presId="urn:microsoft.com/office/officeart/2005/8/layout/hierarchy3"/>
    <dgm:cxn modelId="{87764813-4EA9-D94C-9C86-1F5147B57759}" type="presOf" srcId="{83559948-91CC-6648-8815-0C3949F893A2}" destId="{F3AE3F35-779E-D344-B339-5BFB42A43A3F}" srcOrd="0" destOrd="0" presId="urn:microsoft.com/office/officeart/2005/8/layout/hierarchy3"/>
    <dgm:cxn modelId="{C0DF7FA2-AAAD-6348-A82B-C9EF6E4CF24E}" srcId="{7D7B8A75-A403-1D4A-A66A-DB530B2187EA}" destId="{224B47C0-8811-5545-8872-DD8D5A3534AA}" srcOrd="0" destOrd="0" parTransId="{0507D942-524A-A346-9786-B9C2D7CDB0E5}" sibTransId="{52CC5225-C8A5-F249-B7F4-FFCAE7A5FF22}"/>
    <dgm:cxn modelId="{EE98D2AB-22CC-024A-95D1-8364C2A73278}" srcId="{0CA2109A-9C70-3749-978C-482F490761F5}" destId="{0C0B2C50-B145-8647-9194-C79C227BD119}" srcOrd="1" destOrd="0" parTransId="{7DDF8EC9-43F8-A84C-B137-C321F782071F}" sibTransId="{B521E9B0-F090-E244-A4C6-7EA66E28C850}"/>
    <dgm:cxn modelId="{CDF471FB-9DA7-FF44-9DB7-187916B64FC4}" type="presOf" srcId="{224B47C0-8811-5545-8872-DD8D5A3534AA}" destId="{183836BC-7742-3B4A-9E5A-B35A69936F14}" srcOrd="0" destOrd="0" presId="urn:microsoft.com/office/officeart/2005/8/layout/hierarchy3"/>
    <dgm:cxn modelId="{CF11D8F9-D211-5C44-863E-E357E65FD4F4}" type="presOf" srcId="{AA605DF3-4A91-AD45-B062-93CDDF8DA0CA}" destId="{979F728F-0943-844C-BEE4-8A47EED2C5DD}" srcOrd="0" destOrd="0" presId="urn:microsoft.com/office/officeart/2005/8/layout/hierarchy3"/>
    <dgm:cxn modelId="{8D4F38D3-0090-584D-B04C-F5DBC07081CE}" srcId="{3B467127-62C8-864B-9866-67250261DACF}" destId="{7D7B8A75-A403-1D4A-A66A-DB530B2187EA}" srcOrd="1" destOrd="0" parTransId="{899D05D4-B96E-6C4A-B98F-AF79E90292E1}" sibTransId="{0F8A393E-8A6E-AF4D-944E-B4CA58479B62}"/>
    <dgm:cxn modelId="{A5E141B5-3A9B-EE4A-BE11-50ACC9BB15D6}" type="presOf" srcId="{0755E421-F33B-3844-9A67-702040BCABF4}" destId="{28564A6A-4723-2649-96C6-39D8E7586E82}" srcOrd="0" destOrd="0" presId="urn:microsoft.com/office/officeart/2005/8/layout/hierarchy3"/>
    <dgm:cxn modelId="{D4BF7A88-258F-8D4D-A1DB-69B413CE7F01}" srcId="{BE724AF4-8AAD-AB43-A8CA-EE5BF6665E14}" destId="{BFC99B1D-07B0-2A4D-91BE-F0E230363DA1}" srcOrd="0" destOrd="0" parTransId="{C31BF28A-D7E9-D64A-B705-4F3CC85F9B3B}" sibTransId="{6A398676-40F2-5E43-A77C-5D9DD0596D62}"/>
    <dgm:cxn modelId="{14630EE2-592C-6848-AF69-637F43EC2C32}" type="presOf" srcId="{7D7B8A75-A403-1D4A-A66A-DB530B2187EA}" destId="{AC8371A4-2B04-C441-A8DD-2719758F774A}" srcOrd="0" destOrd="0" presId="urn:microsoft.com/office/officeart/2005/8/layout/hierarchy3"/>
    <dgm:cxn modelId="{2613977E-3540-1048-B328-0D6B9BEEA28A}" srcId="{BE724AF4-8AAD-AB43-A8CA-EE5BF6665E14}" destId="{A3B5E6F9-706B-6241-94D5-ED4E8B8CEF83}" srcOrd="1" destOrd="0" parTransId="{02D89FA3-A5B1-C445-9206-92426A86FC1F}" sibTransId="{105FC90F-174A-9048-8DE6-51840A0600ED}"/>
    <dgm:cxn modelId="{9F4A1872-D729-854E-ACD0-B7BA8A54EB62}" type="presOf" srcId="{7DDF8EC9-43F8-A84C-B137-C321F782071F}" destId="{75C17EAA-2A8F-D442-9CC7-81E7CFF8894B}" srcOrd="0" destOrd="0" presId="urn:microsoft.com/office/officeart/2005/8/layout/hierarchy3"/>
    <dgm:cxn modelId="{D2C17287-023F-0C4E-9B56-96D876A53840}" srcId="{0CA2109A-9C70-3749-978C-482F490761F5}" destId="{83559948-91CC-6648-8815-0C3949F893A2}" srcOrd="0" destOrd="0" parTransId="{0755E421-F33B-3844-9A67-702040BCABF4}" sibTransId="{D1A9B29E-797D-E942-B5C1-6034052FDF20}"/>
    <dgm:cxn modelId="{415EB581-6D4A-9A46-9B41-BB00567864E3}" type="presOf" srcId="{02D89FA3-A5B1-C445-9206-92426A86FC1F}" destId="{5D681C9F-8CE8-F346-AD71-91995088FEFD}" srcOrd="0" destOrd="0" presId="urn:microsoft.com/office/officeart/2005/8/layout/hierarchy3"/>
    <dgm:cxn modelId="{AFE02B5A-3BD9-9144-8F2F-EBE2AA3D0B83}" srcId="{3B467127-62C8-864B-9866-67250261DACF}" destId="{0CA2109A-9C70-3749-978C-482F490761F5}" srcOrd="0" destOrd="0" parTransId="{416831B3-3C06-5547-92C2-4053F895D5E2}" sibTransId="{A24E59A6-2D8D-B346-8C7D-B89B805CE379}"/>
    <dgm:cxn modelId="{41A6B62B-F378-B24E-8757-9E6DD506D73B}" type="presOf" srcId="{A3B5E6F9-706B-6241-94D5-ED4E8B8CEF83}" destId="{D593B450-4A22-AF4A-A33C-47A014B647D4}" srcOrd="0" destOrd="0" presId="urn:microsoft.com/office/officeart/2005/8/layout/hierarchy3"/>
    <dgm:cxn modelId="{6CE40D5B-CFDC-3F47-9CEB-00829C330841}" type="presOf" srcId="{A5F2CCFB-64F1-BC40-B773-245CD7ED5B28}" destId="{21A4A804-32E0-6242-A894-9D19CC6D4F94}" srcOrd="0" destOrd="0" presId="urn:microsoft.com/office/officeart/2005/8/layout/hierarchy3"/>
    <dgm:cxn modelId="{7D421E6E-5CCF-C340-9301-1ACC85C2AD75}" type="presOf" srcId="{0507D942-524A-A346-9786-B9C2D7CDB0E5}" destId="{09C93728-C8E0-CB49-A5BB-F492287ED72C}" srcOrd="0" destOrd="0" presId="urn:microsoft.com/office/officeart/2005/8/layout/hierarchy3"/>
    <dgm:cxn modelId="{6BC3239F-0EFC-2743-935C-DD70E17DC5B3}" type="presOf" srcId="{BE724AF4-8AAD-AB43-A8CA-EE5BF6665E14}" destId="{52A45214-670D-2D48-B195-936FE0E7E5E5}" srcOrd="0" destOrd="0" presId="urn:microsoft.com/office/officeart/2005/8/layout/hierarchy3"/>
    <dgm:cxn modelId="{2BA66569-3A9D-7C46-A148-8F7323725323}" type="presOf" srcId="{3B467127-62C8-864B-9866-67250261DACF}" destId="{A200E540-764D-EF40-BCF0-88C3E90EFF1B}" srcOrd="0" destOrd="0" presId="urn:microsoft.com/office/officeart/2005/8/layout/hierarchy3"/>
    <dgm:cxn modelId="{CBC10B1B-D066-EF4E-AAC6-6BF20D4955B9}" srcId="{3B467127-62C8-864B-9866-67250261DACF}" destId="{BE724AF4-8AAD-AB43-A8CA-EE5BF6665E14}" srcOrd="2" destOrd="0" parTransId="{50EEC26A-0053-E445-8076-DCF54750A047}" sibTransId="{CC7E3257-8915-C445-B28F-C129E275CC40}"/>
    <dgm:cxn modelId="{A33C54BC-B94F-0546-AD30-AC55E36DD02F}" type="presOf" srcId="{7D7B8A75-A403-1D4A-A66A-DB530B2187EA}" destId="{FAC703A6-644D-404D-8A75-502F78B6114D}" srcOrd="1" destOrd="0" presId="urn:microsoft.com/office/officeart/2005/8/layout/hierarchy3"/>
    <dgm:cxn modelId="{B7B631B5-F544-B34C-A09C-79308DA2BB9A}" type="presOf" srcId="{BFC99B1D-07B0-2A4D-91BE-F0E230363DA1}" destId="{16EB95CE-C5C1-B049-A414-190F0FFA0AC9}" srcOrd="0" destOrd="0" presId="urn:microsoft.com/office/officeart/2005/8/layout/hierarchy3"/>
    <dgm:cxn modelId="{987E135E-5213-8E4A-AC8C-38AD2D92CE12}" type="presOf" srcId="{0CA2109A-9C70-3749-978C-482F490761F5}" destId="{219A5C60-3DC0-1241-AD36-8DD0BE11B68D}" srcOrd="0" destOrd="0" presId="urn:microsoft.com/office/officeart/2005/8/layout/hierarchy3"/>
    <dgm:cxn modelId="{0D82A1DE-A340-7E40-8A39-B753F0615516}" type="presOf" srcId="{0C0B2C50-B145-8647-9194-C79C227BD119}" destId="{270E8615-EA2D-FD41-A482-1003E2A853AB}" srcOrd="0" destOrd="0" presId="urn:microsoft.com/office/officeart/2005/8/layout/hierarchy3"/>
    <dgm:cxn modelId="{44FFA5AD-5682-3E44-AC87-D8231EABA400}" type="presOf" srcId="{BE724AF4-8AAD-AB43-A8CA-EE5BF6665E14}" destId="{043DE459-96E4-BB42-ACBA-98455A9E35EA}" srcOrd="1" destOrd="0" presId="urn:microsoft.com/office/officeart/2005/8/layout/hierarchy3"/>
    <dgm:cxn modelId="{3CBA150D-6469-C048-8D73-E202B909D502}" type="presOf" srcId="{0CA2109A-9C70-3749-978C-482F490761F5}" destId="{1AA37670-A8CB-7D42-A164-54E77C78C340}" srcOrd="1" destOrd="0" presId="urn:microsoft.com/office/officeart/2005/8/layout/hierarchy3"/>
    <dgm:cxn modelId="{9D0DD0EB-0920-3A4A-AAB6-ECC3AE90AB99}" srcId="{0CA2109A-9C70-3749-978C-482F490761F5}" destId="{A5F2CCFB-64F1-BC40-B773-245CD7ED5B28}" srcOrd="2" destOrd="0" parTransId="{AA605DF3-4A91-AD45-B062-93CDDF8DA0CA}" sibTransId="{25E0B761-5160-3244-BF0C-42DA2303E08A}"/>
    <dgm:cxn modelId="{ABC280EF-7522-C849-8EE4-AFE7E7EA4C7D}" type="presParOf" srcId="{A200E540-764D-EF40-BCF0-88C3E90EFF1B}" destId="{13C4F0AC-38D9-1641-B0CD-C006B5DDDDB7}" srcOrd="0" destOrd="0" presId="urn:microsoft.com/office/officeart/2005/8/layout/hierarchy3"/>
    <dgm:cxn modelId="{9A592E0D-899C-034C-8C5A-B93E2C131639}" type="presParOf" srcId="{13C4F0AC-38D9-1641-B0CD-C006B5DDDDB7}" destId="{70AA8580-E75A-7642-B801-531A804411B6}" srcOrd="0" destOrd="0" presId="urn:microsoft.com/office/officeart/2005/8/layout/hierarchy3"/>
    <dgm:cxn modelId="{F38D5516-44D9-704D-B59B-2F7449D8D4F6}" type="presParOf" srcId="{70AA8580-E75A-7642-B801-531A804411B6}" destId="{219A5C60-3DC0-1241-AD36-8DD0BE11B68D}" srcOrd="0" destOrd="0" presId="urn:microsoft.com/office/officeart/2005/8/layout/hierarchy3"/>
    <dgm:cxn modelId="{13B47E07-D4B3-6940-8E47-A9F873945FAC}" type="presParOf" srcId="{70AA8580-E75A-7642-B801-531A804411B6}" destId="{1AA37670-A8CB-7D42-A164-54E77C78C340}" srcOrd="1" destOrd="0" presId="urn:microsoft.com/office/officeart/2005/8/layout/hierarchy3"/>
    <dgm:cxn modelId="{94C6CFFE-A5E7-794B-AD26-09BACFDADE3D}" type="presParOf" srcId="{13C4F0AC-38D9-1641-B0CD-C006B5DDDDB7}" destId="{C70B8439-3687-8746-A3D6-5FBBD85B74F8}" srcOrd="1" destOrd="0" presId="urn:microsoft.com/office/officeart/2005/8/layout/hierarchy3"/>
    <dgm:cxn modelId="{404F2E1A-E35B-2C4E-9FE3-219877BD5332}" type="presParOf" srcId="{C70B8439-3687-8746-A3D6-5FBBD85B74F8}" destId="{28564A6A-4723-2649-96C6-39D8E7586E82}" srcOrd="0" destOrd="0" presId="urn:microsoft.com/office/officeart/2005/8/layout/hierarchy3"/>
    <dgm:cxn modelId="{EDDCC910-24CA-FE4D-843E-F6E0834CF795}" type="presParOf" srcId="{C70B8439-3687-8746-A3D6-5FBBD85B74F8}" destId="{F3AE3F35-779E-D344-B339-5BFB42A43A3F}" srcOrd="1" destOrd="0" presId="urn:microsoft.com/office/officeart/2005/8/layout/hierarchy3"/>
    <dgm:cxn modelId="{583CA4D2-5842-A84E-808B-F51D95CB070F}" type="presParOf" srcId="{C70B8439-3687-8746-A3D6-5FBBD85B74F8}" destId="{75C17EAA-2A8F-D442-9CC7-81E7CFF8894B}" srcOrd="2" destOrd="0" presId="urn:microsoft.com/office/officeart/2005/8/layout/hierarchy3"/>
    <dgm:cxn modelId="{3CC036B0-C7B7-6744-8724-F6E10E929C31}" type="presParOf" srcId="{C70B8439-3687-8746-A3D6-5FBBD85B74F8}" destId="{270E8615-EA2D-FD41-A482-1003E2A853AB}" srcOrd="3" destOrd="0" presId="urn:microsoft.com/office/officeart/2005/8/layout/hierarchy3"/>
    <dgm:cxn modelId="{4636D844-D57E-4E47-82A4-315EC8782E3B}" type="presParOf" srcId="{C70B8439-3687-8746-A3D6-5FBBD85B74F8}" destId="{979F728F-0943-844C-BEE4-8A47EED2C5DD}" srcOrd="4" destOrd="0" presId="urn:microsoft.com/office/officeart/2005/8/layout/hierarchy3"/>
    <dgm:cxn modelId="{8C4196CA-9FBE-EE47-B3EE-EB788F8EDCC7}" type="presParOf" srcId="{C70B8439-3687-8746-A3D6-5FBBD85B74F8}" destId="{21A4A804-32E0-6242-A894-9D19CC6D4F94}" srcOrd="5" destOrd="0" presId="urn:microsoft.com/office/officeart/2005/8/layout/hierarchy3"/>
    <dgm:cxn modelId="{E8142CB7-8261-2D4D-9224-34FE60D02F53}" type="presParOf" srcId="{A200E540-764D-EF40-BCF0-88C3E90EFF1B}" destId="{BCBDFC50-E3DA-5442-AB13-336269FA70C3}" srcOrd="1" destOrd="0" presId="urn:microsoft.com/office/officeart/2005/8/layout/hierarchy3"/>
    <dgm:cxn modelId="{6CA58AFD-C09C-7B48-8CC0-7E9C4CF650BE}" type="presParOf" srcId="{BCBDFC50-E3DA-5442-AB13-336269FA70C3}" destId="{C33A4BDC-9F16-9340-8396-16D9C451E03B}" srcOrd="0" destOrd="0" presId="urn:microsoft.com/office/officeart/2005/8/layout/hierarchy3"/>
    <dgm:cxn modelId="{3F2FFE6D-B2CA-2C4F-87B0-683482FCCC9C}" type="presParOf" srcId="{C33A4BDC-9F16-9340-8396-16D9C451E03B}" destId="{AC8371A4-2B04-C441-A8DD-2719758F774A}" srcOrd="0" destOrd="0" presId="urn:microsoft.com/office/officeart/2005/8/layout/hierarchy3"/>
    <dgm:cxn modelId="{13D38895-0639-D947-B728-CAA9BB2D2595}" type="presParOf" srcId="{C33A4BDC-9F16-9340-8396-16D9C451E03B}" destId="{FAC703A6-644D-404D-8A75-502F78B6114D}" srcOrd="1" destOrd="0" presId="urn:microsoft.com/office/officeart/2005/8/layout/hierarchy3"/>
    <dgm:cxn modelId="{48162134-B555-A14E-91CC-88D75F4E6085}" type="presParOf" srcId="{BCBDFC50-E3DA-5442-AB13-336269FA70C3}" destId="{C59A9909-078F-0949-8F80-4D526EA269D3}" srcOrd="1" destOrd="0" presId="urn:microsoft.com/office/officeart/2005/8/layout/hierarchy3"/>
    <dgm:cxn modelId="{E19FBB3A-3670-1946-9F24-A344D512E283}" type="presParOf" srcId="{C59A9909-078F-0949-8F80-4D526EA269D3}" destId="{09C93728-C8E0-CB49-A5BB-F492287ED72C}" srcOrd="0" destOrd="0" presId="urn:microsoft.com/office/officeart/2005/8/layout/hierarchy3"/>
    <dgm:cxn modelId="{D08E6954-7870-944F-831B-00D1CB71A600}" type="presParOf" srcId="{C59A9909-078F-0949-8F80-4D526EA269D3}" destId="{183836BC-7742-3B4A-9E5A-B35A69936F14}" srcOrd="1" destOrd="0" presId="urn:microsoft.com/office/officeart/2005/8/layout/hierarchy3"/>
    <dgm:cxn modelId="{BFC7C8B5-7B40-5949-8EE1-B30F2507FA54}" type="presParOf" srcId="{A200E540-764D-EF40-BCF0-88C3E90EFF1B}" destId="{BCADCDFA-FF93-6C49-B79F-89BFD471F4DB}" srcOrd="2" destOrd="0" presId="urn:microsoft.com/office/officeart/2005/8/layout/hierarchy3"/>
    <dgm:cxn modelId="{8C53C8D1-FE28-ED45-A234-96A1C6AB2F10}" type="presParOf" srcId="{BCADCDFA-FF93-6C49-B79F-89BFD471F4DB}" destId="{FB1BAF8A-8661-5348-B54D-8DB515E1C283}" srcOrd="0" destOrd="0" presId="urn:microsoft.com/office/officeart/2005/8/layout/hierarchy3"/>
    <dgm:cxn modelId="{9DB3DA7E-AC60-4744-96C6-28D07FEAA782}" type="presParOf" srcId="{FB1BAF8A-8661-5348-B54D-8DB515E1C283}" destId="{52A45214-670D-2D48-B195-936FE0E7E5E5}" srcOrd="0" destOrd="0" presId="urn:microsoft.com/office/officeart/2005/8/layout/hierarchy3"/>
    <dgm:cxn modelId="{F37F433F-08CF-7340-ACBA-1155EDAC5F38}" type="presParOf" srcId="{FB1BAF8A-8661-5348-B54D-8DB515E1C283}" destId="{043DE459-96E4-BB42-ACBA-98455A9E35EA}" srcOrd="1" destOrd="0" presId="urn:microsoft.com/office/officeart/2005/8/layout/hierarchy3"/>
    <dgm:cxn modelId="{D28E84AE-E308-E94D-9008-DFA50C172042}" type="presParOf" srcId="{BCADCDFA-FF93-6C49-B79F-89BFD471F4DB}" destId="{C3B7271C-92A8-7941-826B-8C56C8FE8E5F}" srcOrd="1" destOrd="0" presId="urn:microsoft.com/office/officeart/2005/8/layout/hierarchy3"/>
    <dgm:cxn modelId="{C18A19AE-206D-F340-9F1D-459999B09FBB}" type="presParOf" srcId="{C3B7271C-92A8-7941-826B-8C56C8FE8E5F}" destId="{0635E660-E6A8-9C4E-A8C9-AABFBDB064BD}" srcOrd="0" destOrd="0" presId="urn:microsoft.com/office/officeart/2005/8/layout/hierarchy3"/>
    <dgm:cxn modelId="{7267ED3F-2727-DB4D-942E-A047153C1453}" type="presParOf" srcId="{C3B7271C-92A8-7941-826B-8C56C8FE8E5F}" destId="{16EB95CE-C5C1-B049-A414-190F0FFA0AC9}" srcOrd="1" destOrd="0" presId="urn:microsoft.com/office/officeart/2005/8/layout/hierarchy3"/>
    <dgm:cxn modelId="{490457F4-65CA-304E-B6CA-FBD0AD6BC886}" type="presParOf" srcId="{C3B7271C-92A8-7941-826B-8C56C8FE8E5F}" destId="{5D681C9F-8CE8-F346-AD71-91995088FEFD}" srcOrd="2" destOrd="0" presId="urn:microsoft.com/office/officeart/2005/8/layout/hierarchy3"/>
    <dgm:cxn modelId="{296E37CA-D927-6344-8D16-DD846C61FCFE}" type="presParOf" srcId="{C3B7271C-92A8-7941-826B-8C56C8FE8E5F}" destId="{D593B450-4A22-AF4A-A33C-47A014B647D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4511C-8A99-844F-99E8-F5BBFED93E82}">
      <dsp:nvSpPr>
        <dsp:cNvPr id="0" name=""/>
        <dsp:cNvSpPr/>
      </dsp:nvSpPr>
      <dsp:spPr>
        <a:xfrm rot="5400000">
          <a:off x="976623" y="1187375"/>
          <a:ext cx="1050131" cy="11955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6F05F-D78F-0844-8365-D83B0D0BF5A5}">
      <dsp:nvSpPr>
        <dsp:cNvPr id="0" name=""/>
        <dsp:cNvSpPr/>
      </dsp:nvSpPr>
      <dsp:spPr>
        <a:xfrm>
          <a:off x="698402" y="23283"/>
          <a:ext cx="1767802" cy="1237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High level architecture</a:t>
          </a:r>
          <a:endParaRPr lang="en-US" sz="1900" kern="1200" dirty="0"/>
        </a:p>
      </dsp:txBody>
      <dsp:txXfrm>
        <a:off x="758818" y="83699"/>
        <a:ext cx="1646970" cy="1116572"/>
      </dsp:txXfrm>
    </dsp:sp>
    <dsp:sp modelId="{08817198-2C22-A441-9025-3099EDA34439}">
      <dsp:nvSpPr>
        <dsp:cNvPr id="0" name=""/>
        <dsp:cNvSpPr/>
      </dsp:nvSpPr>
      <dsp:spPr>
        <a:xfrm>
          <a:off x="2466205" y="141298"/>
          <a:ext cx="1285731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11B54D-0A27-D449-9487-CC4CB40E71CB}">
      <dsp:nvSpPr>
        <dsp:cNvPr id="0" name=""/>
        <dsp:cNvSpPr/>
      </dsp:nvSpPr>
      <dsp:spPr>
        <a:xfrm rot="5400000">
          <a:off x="2442319" y="2577389"/>
          <a:ext cx="1050131" cy="11955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AA09C2-54CC-E249-9139-27227BE6BCA5}">
      <dsp:nvSpPr>
        <dsp:cNvPr id="0" name=""/>
        <dsp:cNvSpPr/>
      </dsp:nvSpPr>
      <dsp:spPr>
        <a:xfrm>
          <a:off x="2164098" y="1413297"/>
          <a:ext cx="1767802" cy="1237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Low Level Architecture</a:t>
          </a:r>
          <a:endParaRPr lang="en-US" sz="1900" kern="1200" dirty="0"/>
        </a:p>
      </dsp:txBody>
      <dsp:txXfrm>
        <a:off x="2224514" y="1473713"/>
        <a:ext cx="1646970" cy="1116572"/>
      </dsp:txXfrm>
    </dsp:sp>
    <dsp:sp modelId="{1B773896-F541-C84E-A4FF-11A5AB47A595}">
      <dsp:nvSpPr>
        <dsp:cNvPr id="0" name=""/>
        <dsp:cNvSpPr/>
      </dsp:nvSpPr>
      <dsp:spPr>
        <a:xfrm>
          <a:off x="3931901" y="1531312"/>
          <a:ext cx="1285731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CAD74-2ADD-404A-90A6-F61BC9F0C4EF}">
      <dsp:nvSpPr>
        <dsp:cNvPr id="0" name=""/>
        <dsp:cNvSpPr/>
      </dsp:nvSpPr>
      <dsp:spPr>
        <a:xfrm>
          <a:off x="3629794" y="2803311"/>
          <a:ext cx="1767802" cy="1237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Algorithm Design</a:t>
          </a:r>
          <a:endParaRPr lang="en-US" sz="1900" kern="1200" dirty="0"/>
        </a:p>
      </dsp:txBody>
      <dsp:txXfrm>
        <a:off x="3690210" y="2863727"/>
        <a:ext cx="1646970" cy="11165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9A5C60-3DC0-1241-AD36-8DD0BE11B68D}">
      <dsp:nvSpPr>
        <dsp:cNvPr id="0" name=""/>
        <dsp:cNvSpPr/>
      </dsp:nvSpPr>
      <dsp:spPr>
        <a:xfrm>
          <a:off x="86991" y="1715"/>
          <a:ext cx="1871148" cy="935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First Tier</a:t>
          </a:r>
          <a:endParaRPr lang="en-US" sz="2900" kern="1200" dirty="0"/>
        </a:p>
      </dsp:txBody>
      <dsp:txXfrm>
        <a:off x="114393" y="29117"/>
        <a:ext cx="1816344" cy="880770"/>
      </dsp:txXfrm>
    </dsp:sp>
    <dsp:sp modelId="{28564A6A-4723-2649-96C6-39D8E7586E82}">
      <dsp:nvSpPr>
        <dsp:cNvPr id="0" name=""/>
        <dsp:cNvSpPr/>
      </dsp:nvSpPr>
      <dsp:spPr>
        <a:xfrm>
          <a:off x="274106" y="937289"/>
          <a:ext cx="187114" cy="701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680"/>
              </a:lnTo>
              <a:lnTo>
                <a:pt x="187114" y="70168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AE3F35-779E-D344-B339-5BFB42A43A3F}">
      <dsp:nvSpPr>
        <dsp:cNvPr id="0" name=""/>
        <dsp:cNvSpPr/>
      </dsp:nvSpPr>
      <dsp:spPr>
        <a:xfrm>
          <a:off x="461221" y="1171182"/>
          <a:ext cx="1496918" cy="9355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Mobile Application</a:t>
          </a:r>
          <a:endParaRPr lang="en-US" sz="1900" kern="1200" dirty="0"/>
        </a:p>
      </dsp:txBody>
      <dsp:txXfrm>
        <a:off x="488623" y="1198584"/>
        <a:ext cx="1442114" cy="880770"/>
      </dsp:txXfrm>
    </dsp:sp>
    <dsp:sp modelId="{75C17EAA-2A8F-D442-9CC7-81E7CFF8894B}">
      <dsp:nvSpPr>
        <dsp:cNvPr id="0" name=""/>
        <dsp:cNvSpPr/>
      </dsp:nvSpPr>
      <dsp:spPr>
        <a:xfrm>
          <a:off x="274106" y="937289"/>
          <a:ext cx="187114" cy="1871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1148"/>
              </a:lnTo>
              <a:lnTo>
                <a:pt x="187114" y="1871148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E8615-EA2D-FD41-A482-1003E2A853AB}">
      <dsp:nvSpPr>
        <dsp:cNvPr id="0" name=""/>
        <dsp:cNvSpPr/>
      </dsp:nvSpPr>
      <dsp:spPr>
        <a:xfrm>
          <a:off x="461221" y="2340650"/>
          <a:ext cx="1496918" cy="9355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Web Application</a:t>
          </a:r>
          <a:endParaRPr lang="en-US" sz="1900" kern="1200" dirty="0"/>
        </a:p>
      </dsp:txBody>
      <dsp:txXfrm>
        <a:off x="488623" y="2368052"/>
        <a:ext cx="1442114" cy="880770"/>
      </dsp:txXfrm>
    </dsp:sp>
    <dsp:sp modelId="{979F728F-0943-844C-BEE4-8A47EED2C5DD}">
      <dsp:nvSpPr>
        <dsp:cNvPr id="0" name=""/>
        <dsp:cNvSpPr/>
      </dsp:nvSpPr>
      <dsp:spPr>
        <a:xfrm>
          <a:off x="274106" y="937289"/>
          <a:ext cx="187114" cy="3040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0616"/>
              </a:lnTo>
              <a:lnTo>
                <a:pt x="187114" y="3040616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A4A804-32E0-6242-A894-9D19CC6D4F94}">
      <dsp:nvSpPr>
        <dsp:cNvPr id="0" name=""/>
        <dsp:cNvSpPr/>
      </dsp:nvSpPr>
      <dsp:spPr>
        <a:xfrm>
          <a:off x="461221" y="3510118"/>
          <a:ext cx="1496918" cy="9355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On Board Application</a:t>
          </a:r>
          <a:endParaRPr lang="en-US" sz="1900" kern="1200" dirty="0"/>
        </a:p>
      </dsp:txBody>
      <dsp:txXfrm>
        <a:off x="488623" y="3537520"/>
        <a:ext cx="1442114" cy="880770"/>
      </dsp:txXfrm>
    </dsp:sp>
    <dsp:sp modelId="{AC8371A4-2B04-C441-A8DD-2719758F774A}">
      <dsp:nvSpPr>
        <dsp:cNvPr id="0" name=""/>
        <dsp:cNvSpPr/>
      </dsp:nvSpPr>
      <dsp:spPr>
        <a:xfrm>
          <a:off x="2425927" y="1715"/>
          <a:ext cx="1871148" cy="935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Second Tier</a:t>
          </a:r>
          <a:endParaRPr lang="en-US" sz="2900" kern="1200" dirty="0"/>
        </a:p>
      </dsp:txBody>
      <dsp:txXfrm>
        <a:off x="2453329" y="29117"/>
        <a:ext cx="1816344" cy="880770"/>
      </dsp:txXfrm>
    </dsp:sp>
    <dsp:sp modelId="{09C93728-C8E0-CB49-A5BB-F492287ED72C}">
      <dsp:nvSpPr>
        <dsp:cNvPr id="0" name=""/>
        <dsp:cNvSpPr/>
      </dsp:nvSpPr>
      <dsp:spPr>
        <a:xfrm>
          <a:off x="2613042" y="937289"/>
          <a:ext cx="187114" cy="701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680"/>
              </a:lnTo>
              <a:lnTo>
                <a:pt x="187114" y="70168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3836BC-7742-3B4A-9E5A-B35A69936F14}">
      <dsp:nvSpPr>
        <dsp:cNvPr id="0" name=""/>
        <dsp:cNvSpPr/>
      </dsp:nvSpPr>
      <dsp:spPr>
        <a:xfrm>
          <a:off x="2800157" y="1171182"/>
          <a:ext cx="1496918" cy="9355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Main Server Rack</a:t>
          </a:r>
          <a:endParaRPr lang="en-US" sz="1900" kern="1200" dirty="0"/>
        </a:p>
      </dsp:txBody>
      <dsp:txXfrm>
        <a:off x="2827559" y="1198584"/>
        <a:ext cx="1442114" cy="880770"/>
      </dsp:txXfrm>
    </dsp:sp>
    <dsp:sp modelId="{52A45214-670D-2D48-B195-936FE0E7E5E5}">
      <dsp:nvSpPr>
        <dsp:cNvPr id="0" name=""/>
        <dsp:cNvSpPr/>
      </dsp:nvSpPr>
      <dsp:spPr>
        <a:xfrm>
          <a:off x="4764863" y="1715"/>
          <a:ext cx="1871148" cy="935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Third Tier</a:t>
          </a:r>
          <a:endParaRPr lang="en-US" sz="2900" kern="1200" dirty="0"/>
        </a:p>
      </dsp:txBody>
      <dsp:txXfrm>
        <a:off x="4792265" y="29117"/>
        <a:ext cx="1816344" cy="880770"/>
      </dsp:txXfrm>
    </dsp:sp>
    <dsp:sp modelId="{0635E660-E6A8-9C4E-A8C9-AABFBDB064BD}">
      <dsp:nvSpPr>
        <dsp:cNvPr id="0" name=""/>
        <dsp:cNvSpPr/>
      </dsp:nvSpPr>
      <dsp:spPr>
        <a:xfrm>
          <a:off x="4951978" y="937289"/>
          <a:ext cx="187114" cy="701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680"/>
              </a:lnTo>
              <a:lnTo>
                <a:pt x="187114" y="70168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EB95CE-C5C1-B049-A414-190F0FFA0AC9}">
      <dsp:nvSpPr>
        <dsp:cNvPr id="0" name=""/>
        <dsp:cNvSpPr/>
      </dsp:nvSpPr>
      <dsp:spPr>
        <a:xfrm>
          <a:off x="5139093" y="1171182"/>
          <a:ext cx="1496918" cy="9355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Primary Database</a:t>
          </a:r>
          <a:endParaRPr lang="en-US" sz="1900" kern="1200" dirty="0"/>
        </a:p>
      </dsp:txBody>
      <dsp:txXfrm>
        <a:off x="5166495" y="1198584"/>
        <a:ext cx="1442114" cy="880770"/>
      </dsp:txXfrm>
    </dsp:sp>
    <dsp:sp modelId="{5D681C9F-8CE8-F346-AD71-91995088FEFD}">
      <dsp:nvSpPr>
        <dsp:cNvPr id="0" name=""/>
        <dsp:cNvSpPr/>
      </dsp:nvSpPr>
      <dsp:spPr>
        <a:xfrm>
          <a:off x="4951978" y="937289"/>
          <a:ext cx="187114" cy="1871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1148"/>
              </a:lnTo>
              <a:lnTo>
                <a:pt x="187114" y="1871148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93B450-4A22-AF4A-A33C-47A014B647D4}">
      <dsp:nvSpPr>
        <dsp:cNvPr id="0" name=""/>
        <dsp:cNvSpPr/>
      </dsp:nvSpPr>
      <dsp:spPr>
        <a:xfrm>
          <a:off x="5139093" y="2340650"/>
          <a:ext cx="1496918" cy="9355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Back-up Database</a:t>
          </a:r>
          <a:endParaRPr lang="en-US" sz="1900" kern="1200" dirty="0"/>
        </a:p>
      </dsp:txBody>
      <dsp:txXfrm>
        <a:off x="5166495" y="2368052"/>
        <a:ext cx="1442114" cy="880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12/13/16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12/13/16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12/13/16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12/13/16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12/13/16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17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404400"/>
            <a:ext cx="7772400" cy="4267200"/>
          </a:xfrm>
        </p:spPr>
        <p:txBody>
          <a:bodyPr/>
          <a:lstStyle/>
          <a:p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DESIGN DOCUMENT</a:t>
            </a:r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241106"/>
            <a:ext cx="2432304" cy="5730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53009" y="4969657"/>
            <a:ext cx="3213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595959"/>
                </a:solidFill>
              </a:rPr>
              <a:t>Simone </a:t>
            </a:r>
            <a:r>
              <a:rPr lang="en-US" dirty="0" err="1" smtClean="0">
                <a:solidFill>
                  <a:srgbClr val="595959"/>
                </a:solidFill>
              </a:rPr>
              <a:t>Amico</a:t>
            </a:r>
            <a:endParaRPr lang="en-US" dirty="0" smtClean="0">
              <a:solidFill>
                <a:srgbClr val="595959"/>
              </a:solidFill>
            </a:endParaRPr>
          </a:p>
          <a:p>
            <a:pPr algn="ctr"/>
            <a:r>
              <a:rPr lang="en-US" dirty="0" smtClean="0">
                <a:solidFill>
                  <a:srgbClr val="595959"/>
                </a:solidFill>
              </a:rPr>
              <a:t>Claudia Beatrice </a:t>
            </a:r>
            <a:r>
              <a:rPr lang="en-US" dirty="0" err="1" smtClean="0">
                <a:solidFill>
                  <a:srgbClr val="595959"/>
                </a:solidFill>
              </a:rPr>
              <a:t>Chianella</a:t>
            </a:r>
            <a:endParaRPr lang="en-US" dirty="0" smtClean="0">
              <a:solidFill>
                <a:srgbClr val="595959"/>
              </a:solidFill>
            </a:endParaRPr>
          </a:p>
          <a:p>
            <a:pPr algn="ctr"/>
            <a:r>
              <a:rPr lang="en-US" dirty="0" err="1" smtClean="0">
                <a:solidFill>
                  <a:srgbClr val="595959"/>
                </a:solidFill>
              </a:rPr>
              <a:t>Yannick</a:t>
            </a:r>
            <a:r>
              <a:rPr lang="en-US" dirty="0" smtClean="0">
                <a:solidFill>
                  <a:srgbClr val="595959"/>
                </a:solidFill>
              </a:rPr>
              <a:t> Giovanakis</a:t>
            </a:r>
          </a:p>
        </p:txBody>
      </p:sp>
    </p:spTree>
    <p:extLst>
      <p:ext uri="{BB962C8B-B14F-4D97-AF65-F5344CB8AC3E}">
        <p14:creationId xmlns:p14="http://schemas.microsoft.com/office/powerpoint/2010/main" val="327051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924583"/>
            <a:ext cx="7772400" cy="4267200"/>
          </a:xfrm>
        </p:spPr>
        <p:txBody>
          <a:bodyPr/>
          <a:lstStyle/>
          <a:p>
            <a:r>
              <a:rPr lang="en-US" sz="6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Overview</a:t>
            </a:r>
            <a:endParaRPr lang="en-US" sz="60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05" y="6096580"/>
            <a:ext cx="2432304" cy="573024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645272127"/>
              </p:ext>
            </p:extLst>
          </p:nvPr>
        </p:nvGraphicFramePr>
        <p:xfrm>
          <a:off x="1508700" y="171455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3492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924583"/>
            <a:ext cx="7772400" cy="4267200"/>
          </a:xfrm>
        </p:spPr>
        <p:txBody>
          <a:bodyPr/>
          <a:lstStyle/>
          <a:p>
            <a:r>
              <a:rPr lang="en-US" sz="4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High Level Architecture</a:t>
            </a:r>
            <a:endParaRPr lang="en-US" sz="45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05" y="6096580"/>
            <a:ext cx="2432304" cy="5730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6995" y="2332093"/>
            <a:ext cx="7746331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u="sng" dirty="0" smtClean="0">
                <a:solidFill>
                  <a:srgbClr val="595959"/>
                </a:solidFill>
              </a:rPr>
              <a:t>Main problems:</a:t>
            </a:r>
          </a:p>
          <a:p>
            <a:pPr algn="ctr"/>
            <a:endParaRPr lang="en-US" sz="2500" b="1" u="sng" dirty="0">
              <a:solidFill>
                <a:srgbClr val="595959"/>
              </a:solidFill>
            </a:endParaRPr>
          </a:p>
          <a:p>
            <a:r>
              <a:rPr lang="en-US" sz="2500" dirty="0" smtClean="0">
                <a:solidFill>
                  <a:srgbClr val="595959"/>
                </a:solidFill>
              </a:rPr>
              <a:t>1.How many tiers and layers?</a:t>
            </a:r>
          </a:p>
          <a:p>
            <a:pPr marL="342900" indent="-342900">
              <a:buFontTx/>
              <a:buChar char="-"/>
            </a:pPr>
            <a:endParaRPr lang="en-US" sz="2500" dirty="0" smtClean="0">
              <a:solidFill>
                <a:srgbClr val="595959"/>
              </a:solidFill>
            </a:endParaRPr>
          </a:p>
          <a:p>
            <a:r>
              <a:rPr lang="en-US" sz="2500" dirty="0" smtClean="0">
                <a:solidFill>
                  <a:srgbClr val="595959"/>
                </a:solidFill>
              </a:rPr>
              <a:t>2.Which actions can each component perform?</a:t>
            </a:r>
          </a:p>
          <a:p>
            <a:pPr marL="342900" indent="-342900">
              <a:buFontTx/>
              <a:buChar char="-"/>
            </a:pPr>
            <a:endParaRPr lang="en-US" sz="2500" dirty="0" smtClean="0">
              <a:solidFill>
                <a:srgbClr val="595959"/>
              </a:solidFill>
            </a:endParaRPr>
          </a:p>
          <a:p>
            <a:r>
              <a:rPr lang="en-US" sz="2500" dirty="0" smtClean="0">
                <a:solidFill>
                  <a:srgbClr val="595959"/>
                </a:solidFill>
              </a:rPr>
              <a:t>3. How do components interact?</a:t>
            </a:r>
            <a:endParaRPr lang="en-US" sz="25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882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924583"/>
            <a:ext cx="7772400" cy="4267200"/>
          </a:xfrm>
        </p:spPr>
        <p:txBody>
          <a:bodyPr/>
          <a:lstStyle/>
          <a:p>
            <a:r>
              <a:rPr lang="en-US" sz="4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5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Architecture: 3-Tiers</a:t>
            </a:r>
            <a:endParaRPr lang="en-US" sz="45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05" y="6096580"/>
            <a:ext cx="2432304" cy="573024"/>
          </a:xfrm>
          <a:prstGeom prst="rect">
            <a:avLst/>
          </a:prstGeom>
        </p:spPr>
      </p:pic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204800110"/>
              </p:ext>
            </p:extLst>
          </p:nvPr>
        </p:nvGraphicFramePr>
        <p:xfrm>
          <a:off x="1217989" y="1488797"/>
          <a:ext cx="6723004" cy="4447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6882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50</TotalTime>
  <Words>77</Words>
  <Application>Microsoft Macintosh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Executive</vt:lpstr>
      <vt:lpstr>DESIGN DOCUMENT</vt:lpstr>
      <vt:lpstr>Overview</vt:lpstr>
      <vt:lpstr>High Level Architecture</vt:lpstr>
      <vt:lpstr>1. Architecture: 3-Tiers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DOCUMENT</dc:title>
  <dc:creator>Georg Giovanakis</dc:creator>
  <cp:lastModifiedBy>Georg Giovanakis</cp:lastModifiedBy>
  <cp:revision>5</cp:revision>
  <dcterms:created xsi:type="dcterms:W3CDTF">2016-12-13T14:44:51Z</dcterms:created>
  <dcterms:modified xsi:type="dcterms:W3CDTF">2016-12-13T15:35:21Z</dcterms:modified>
</cp:coreProperties>
</file>