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70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8" autoAdjust="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84A3AA-19FD-8541-A4AC-BB010BE19C03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38D717-34AB-9742-8458-94BD9F498FAD}">
      <dgm:prSet phldrT="[Text]"/>
      <dgm:spPr/>
      <dgm:t>
        <a:bodyPr/>
        <a:lstStyle/>
        <a:p>
          <a:r>
            <a:rPr lang="en-US" dirty="0" smtClean="0"/>
            <a:t>High level architecture</a:t>
          </a:r>
          <a:endParaRPr lang="en-US" dirty="0"/>
        </a:p>
      </dgm:t>
    </dgm:pt>
    <dgm:pt modelId="{823A9E89-C203-674D-A252-B8B5C7CC349E}" type="parTrans" cxnId="{6D6F33B6-EF60-084F-AF04-ADC741C3F73C}">
      <dgm:prSet/>
      <dgm:spPr/>
      <dgm:t>
        <a:bodyPr/>
        <a:lstStyle/>
        <a:p>
          <a:endParaRPr lang="en-US"/>
        </a:p>
      </dgm:t>
    </dgm:pt>
    <dgm:pt modelId="{F8952195-5977-B347-8038-5D34717DB3AC}" type="sibTrans" cxnId="{6D6F33B6-EF60-084F-AF04-ADC741C3F73C}">
      <dgm:prSet/>
      <dgm:spPr/>
      <dgm:t>
        <a:bodyPr/>
        <a:lstStyle/>
        <a:p>
          <a:endParaRPr lang="en-US"/>
        </a:p>
      </dgm:t>
    </dgm:pt>
    <dgm:pt modelId="{3B22FBE4-FBDA-4E46-8FCF-7F1B35D9EE1A}">
      <dgm:prSet phldrT="[Text]"/>
      <dgm:spPr/>
      <dgm:t>
        <a:bodyPr/>
        <a:lstStyle/>
        <a:p>
          <a:r>
            <a:rPr lang="en-US" dirty="0" smtClean="0"/>
            <a:t>Low Level Architecture</a:t>
          </a:r>
          <a:endParaRPr lang="en-US" dirty="0"/>
        </a:p>
      </dgm:t>
    </dgm:pt>
    <dgm:pt modelId="{2E194A99-BDF4-FE4D-AFF0-60F21B3730FD}" type="parTrans" cxnId="{0A8E4926-4A19-4147-BC7A-B3BF352E46A8}">
      <dgm:prSet/>
      <dgm:spPr/>
      <dgm:t>
        <a:bodyPr/>
        <a:lstStyle/>
        <a:p>
          <a:endParaRPr lang="en-US"/>
        </a:p>
      </dgm:t>
    </dgm:pt>
    <dgm:pt modelId="{5C439556-63E2-5446-8E61-E897CE62E10B}" type="sibTrans" cxnId="{0A8E4926-4A19-4147-BC7A-B3BF352E46A8}">
      <dgm:prSet/>
      <dgm:spPr/>
      <dgm:t>
        <a:bodyPr/>
        <a:lstStyle/>
        <a:p>
          <a:endParaRPr lang="en-US"/>
        </a:p>
      </dgm:t>
    </dgm:pt>
    <dgm:pt modelId="{73F8E0E3-CE4A-B240-A2E8-7152A698B43D}">
      <dgm:prSet phldrT="[Text]"/>
      <dgm:spPr/>
      <dgm:t>
        <a:bodyPr/>
        <a:lstStyle/>
        <a:p>
          <a:r>
            <a:rPr lang="en-US" dirty="0" smtClean="0"/>
            <a:t>Algorithm Design</a:t>
          </a:r>
          <a:endParaRPr lang="en-US" dirty="0"/>
        </a:p>
      </dgm:t>
    </dgm:pt>
    <dgm:pt modelId="{99E6143D-6155-284D-9781-805C69B67375}" type="parTrans" cxnId="{F358421F-7505-FC48-9482-AF7FEDEE7B3C}">
      <dgm:prSet/>
      <dgm:spPr/>
      <dgm:t>
        <a:bodyPr/>
        <a:lstStyle/>
        <a:p>
          <a:endParaRPr lang="en-US"/>
        </a:p>
      </dgm:t>
    </dgm:pt>
    <dgm:pt modelId="{FB5FB7BE-A61D-C743-940B-7498A53B1B21}" type="sibTrans" cxnId="{F358421F-7505-FC48-9482-AF7FEDEE7B3C}">
      <dgm:prSet/>
      <dgm:spPr/>
      <dgm:t>
        <a:bodyPr/>
        <a:lstStyle/>
        <a:p>
          <a:endParaRPr lang="en-US"/>
        </a:p>
      </dgm:t>
    </dgm:pt>
    <dgm:pt modelId="{D4EF923F-85F3-404E-B213-39F490E94F68}" type="pres">
      <dgm:prSet presAssocID="{7A84A3AA-19FD-8541-A4AC-BB010BE19C03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8C831A1-6F80-C44D-839E-74EC45B57B44}" type="pres">
      <dgm:prSet presAssocID="{E938D717-34AB-9742-8458-94BD9F498FAD}" presName="composite" presStyleCnt="0"/>
      <dgm:spPr/>
    </dgm:pt>
    <dgm:pt modelId="{1784511C-8A99-844F-99E8-F5BBFED93E82}" type="pres">
      <dgm:prSet presAssocID="{E938D717-34AB-9742-8458-94BD9F498FAD}" presName="bentUpArrow1" presStyleLbl="alignImgPlace1" presStyleIdx="0" presStyleCnt="2"/>
      <dgm:spPr/>
    </dgm:pt>
    <dgm:pt modelId="{00E6F05F-D78F-0844-8365-D83B0D0BF5A5}" type="pres">
      <dgm:prSet presAssocID="{E938D717-34AB-9742-8458-94BD9F498FA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17198-2C22-A441-9025-3099EDA34439}" type="pres">
      <dgm:prSet presAssocID="{E938D717-34AB-9742-8458-94BD9F498FAD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A0C0C4-D387-D042-8243-63D7ACEB0708}" type="pres">
      <dgm:prSet presAssocID="{F8952195-5977-B347-8038-5D34717DB3AC}" presName="sibTrans" presStyleCnt="0"/>
      <dgm:spPr/>
    </dgm:pt>
    <dgm:pt modelId="{2D4FA8DE-AC71-E64A-9C0F-61C14347C125}" type="pres">
      <dgm:prSet presAssocID="{3B22FBE4-FBDA-4E46-8FCF-7F1B35D9EE1A}" presName="composite" presStyleCnt="0"/>
      <dgm:spPr/>
    </dgm:pt>
    <dgm:pt modelId="{AA11B54D-0A27-D449-9487-CC4CB40E71CB}" type="pres">
      <dgm:prSet presAssocID="{3B22FBE4-FBDA-4E46-8FCF-7F1B35D9EE1A}" presName="bentUpArrow1" presStyleLbl="alignImgPlace1" presStyleIdx="1" presStyleCnt="2"/>
      <dgm:spPr/>
    </dgm:pt>
    <dgm:pt modelId="{FDAA09C2-54CC-E249-9139-27227BE6BCA5}" type="pres">
      <dgm:prSet presAssocID="{3B22FBE4-FBDA-4E46-8FCF-7F1B35D9EE1A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73896-F541-C84E-A4FF-11A5AB47A595}" type="pres">
      <dgm:prSet presAssocID="{3B22FBE4-FBDA-4E46-8FCF-7F1B35D9EE1A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6DA19E-769E-6147-9D75-69109580311D}" type="pres">
      <dgm:prSet presAssocID="{5C439556-63E2-5446-8E61-E897CE62E10B}" presName="sibTrans" presStyleCnt="0"/>
      <dgm:spPr/>
    </dgm:pt>
    <dgm:pt modelId="{B169C4EA-33F7-C841-85F0-8202007D89D1}" type="pres">
      <dgm:prSet presAssocID="{73F8E0E3-CE4A-B240-A2E8-7152A698B43D}" presName="composite" presStyleCnt="0"/>
      <dgm:spPr/>
    </dgm:pt>
    <dgm:pt modelId="{51ECAD74-2ADD-404A-90A6-F61BC9F0C4EF}" type="pres">
      <dgm:prSet presAssocID="{73F8E0E3-CE4A-B240-A2E8-7152A698B43D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8E4926-4A19-4147-BC7A-B3BF352E46A8}" srcId="{7A84A3AA-19FD-8541-A4AC-BB010BE19C03}" destId="{3B22FBE4-FBDA-4E46-8FCF-7F1B35D9EE1A}" srcOrd="1" destOrd="0" parTransId="{2E194A99-BDF4-FE4D-AFF0-60F21B3730FD}" sibTransId="{5C439556-63E2-5446-8E61-E897CE62E10B}"/>
    <dgm:cxn modelId="{F358421F-7505-FC48-9482-AF7FEDEE7B3C}" srcId="{7A84A3AA-19FD-8541-A4AC-BB010BE19C03}" destId="{73F8E0E3-CE4A-B240-A2E8-7152A698B43D}" srcOrd="2" destOrd="0" parTransId="{99E6143D-6155-284D-9781-805C69B67375}" sibTransId="{FB5FB7BE-A61D-C743-940B-7498A53B1B21}"/>
    <dgm:cxn modelId="{ECB210A7-FAA4-134E-AC5A-3DEDCF421030}" type="presOf" srcId="{7A84A3AA-19FD-8541-A4AC-BB010BE19C03}" destId="{D4EF923F-85F3-404E-B213-39F490E94F68}" srcOrd="0" destOrd="0" presId="urn:microsoft.com/office/officeart/2005/8/layout/StepDownProcess"/>
    <dgm:cxn modelId="{4D132ACC-F365-2E40-9796-FB964E53383E}" type="presOf" srcId="{73F8E0E3-CE4A-B240-A2E8-7152A698B43D}" destId="{51ECAD74-2ADD-404A-90A6-F61BC9F0C4EF}" srcOrd="0" destOrd="0" presId="urn:microsoft.com/office/officeart/2005/8/layout/StepDownProcess"/>
    <dgm:cxn modelId="{6D6F33B6-EF60-084F-AF04-ADC741C3F73C}" srcId="{7A84A3AA-19FD-8541-A4AC-BB010BE19C03}" destId="{E938D717-34AB-9742-8458-94BD9F498FAD}" srcOrd="0" destOrd="0" parTransId="{823A9E89-C203-674D-A252-B8B5C7CC349E}" sibTransId="{F8952195-5977-B347-8038-5D34717DB3AC}"/>
    <dgm:cxn modelId="{8262D742-1ED7-F04C-8CA4-4E24B1D00EB3}" type="presOf" srcId="{3B22FBE4-FBDA-4E46-8FCF-7F1B35D9EE1A}" destId="{FDAA09C2-54CC-E249-9139-27227BE6BCA5}" srcOrd="0" destOrd="0" presId="urn:microsoft.com/office/officeart/2005/8/layout/StepDownProcess"/>
    <dgm:cxn modelId="{F76535A5-C136-E44E-AF07-9DD3ADE7FFA0}" type="presOf" srcId="{E938D717-34AB-9742-8458-94BD9F498FAD}" destId="{00E6F05F-D78F-0844-8365-D83B0D0BF5A5}" srcOrd="0" destOrd="0" presId="urn:microsoft.com/office/officeart/2005/8/layout/StepDownProcess"/>
    <dgm:cxn modelId="{04DACC6B-1DAE-4B40-A5FE-798D2B447BB6}" type="presParOf" srcId="{D4EF923F-85F3-404E-B213-39F490E94F68}" destId="{A8C831A1-6F80-C44D-839E-74EC45B57B44}" srcOrd="0" destOrd="0" presId="urn:microsoft.com/office/officeart/2005/8/layout/StepDownProcess"/>
    <dgm:cxn modelId="{43B198D6-7468-E542-B899-DB18B390CE38}" type="presParOf" srcId="{A8C831A1-6F80-C44D-839E-74EC45B57B44}" destId="{1784511C-8A99-844F-99E8-F5BBFED93E82}" srcOrd="0" destOrd="0" presId="urn:microsoft.com/office/officeart/2005/8/layout/StepDownProcess"/>
    <dgm:cxn modelId="{778A05C5-53AE-4640-9F29-5DD28F3B3907}" type="presParOf" srcId="{A8C831A1-6F80-C44D-839E-74EC45B57B44}" destId="{00E6F05F-D78F-0844-8365-D83B0D0BF5A5}" srcOrd="1" destOrd="0" presId="urn:microsoft.com/office/officeart/2005/8/layout/StepDownProcess"/>
    <dgm:cxn modelId="{26FDDC0D-434F-E646-84A9-CB58185BF094}" type="presParOf" srcId="{A8C831A1-6F80-C44D-839E-74EC45B57B44}" destId="{08817198-2C22-A441-9025-3099EDA34439}" srcOrd="2" destOrd="0" presId="urn:microsoft.com/office/officeart/2005/8/layout/StepDownProcess"/>
    <dgm:cxn modelId="{0291A34C-E5BD-C743-A840-265185C4373E}" type="presParOf" srcId="{D4EF923F-85F3-404E-B213-39F490E94F68}" destId="{11A0C0C4-D387-D042-8243-63D7ACEB0708}" srcOrd="1" destOrd="0" presId="urn:microsoft.com/office/officeart/2005/8/layout/StepDownProcess"/>
    <dgm:cxn modelId="{9DB1D93D-7BBF-E441-AC02-5EBE79E47FB1}" type="presParOf" srcId="{D4EF923F-85F3-404E-B213-39F490E94F68}" destId="{2D4FA8DE-AC71-E64A-9C0F-61C14347C125}" srcOrd="2" destOrd="0" presId="urn:microsoft.com/office/officeart/2005/8/layout/StepDownProcess"/>
    <dgm:cxn modelId="{EB331E01-02EA-FC44-85E4-9DEBC72E2102}" type="presParOf" srcId="{2D4FA8DE-AC71-E64A-9C0F-61C14347C125}" destId="{AA11B54D-0A27-D449-9487-CC4CB40E71CB}" srcOrd="0" destOrd="0" presId="urn:microsoft.com/office/officeart/2005/8/layout/StepDownProcess"/>
    <dgm:cxn modelId="{8FE76839-0451-B648-9B29-B1C48B3C2352}" type="presParOf" srcId="{2D4FA8DE-AC71-E64A-9C0F-61C14347C125}" destId="{FDAA09C2-54CC-E249-9139-27227BE6BCA5}" srcOrd="1" destOrd="0" presId="urn:microsoft.com/office/officeart/2005/8/layout/StepDownProcess"/>
    <dgm:cxn modelId="{04015300-10DF-ED43-ACAB-E5286AD3C29F}" type="presParOf" srcId="{2D4FA8DE-AC71-E64A-9C0F-61C14347C125}" destId="{1B773896-F541-C84E-A4FF-11A5AB47A595}" srcOrd="2" destOrd="0" presId="urn:microsoft.com/office/officeart/2005/8/layout/StepDownProcess"/>
    <dgm:cxn modelId="{5EB6F0B2-4F3F-6C48-A95F-0E85AB88F8B7}" type="presParOf" srcId="{D4EF923F-85F3-404E-B213-39F490E94F68}" destId="{476DA19E-769E-6147-9D75-69109580311D}" srcOrd="3" destOrd="0" presId="urn:microsoft.com/office/officeart/2005/8/layout/StepDownProcess"/>
    <dgm:cxn modelId="{8DDEF533-393A-8D46-A2E9-C43564EA5FF1}" type="presParOf" srcId="{D4EF923F-85F3-404E-B213-39F490E94F68}" destId="{B169C4EA-33F7-C841-85F0-8202007D89D1}" srcOrd="4" destOrd="0" presId="urn:microsoft.com/office/officeart/2005/8/layout/StepDownProcess"/>
    <dgm:cxn modelId="{8BB2E01C-0A8A-844F-A745-5635A1E4B797}" type="presParOf" srcId="{B169C4EA-33F7-C841-85F0-8202007D89D1}" destId="{51ECAD74-2ADD-404A-90A6-F61BC9F0C4EF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AA59BCB-DCD6-3D4D-AF53-F6FEED9C29A5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8DD7FF-9676-7348-821C-D84C17230E44}">
      <dgm:prSet phldrT="[Text]"/>
      <dgm:spPr/>
      <dgm:t>
        <a:bodyPr/>
        <a:lstStyle/>
        <a:p>
          <a:r>
            <a:rPr lang="en-US" dirty="0" smtClean="0"/>
            <a:t>DB</a:t>
          </a:r>
          <a:br>
            <a:rPr lang="en-US" dirty="0" smtClean="0"/>
          </a:br>
          <a:r>
            <a:rPr lang="en-US" dirty="0" smtClean="0"/>
            <a:t>Interface</a:t>
          </a:r>
          <a:endParaRPr lang="en-US" dirty="0"/>
        </a:p>
      </dgm:t>
    </dgm:pt>
    <dgm:pt modelId="{8209B4A5-6B75-E64F-9A25-C7D076DC2A21}" type="parTrans" cxnId="{B3B06621-AD97-7543-8DB8-4316B1ABA150}">
      <dgm:prSet/>
      <dgm:spPr/>
      <dgm:t>
        <a:bodyPr/>
        <a:lstStyle/>
        <a:p>
          <a:endParaRPr lang="en-US"/>
        </a:p>
      </dgm:t>
    </dgm:pt>
    <dgm:pt modelId="{4BE9AA92-012B-6E46-ADDA-3870018DE39F}" type="sibTrans" cxnId="{B3B06621-AD97-7543-8DB8-4316B1ABA150}">
      <dgm:prSet/>
      <dgm:spPr/>
      <dgm:t>
        <a:bodyPr/>
        <a:lstStyle/>
        <a:p>
          <a:endParaRPr lang="en-US"/>
        </a:p>
      </dgm:t>
    </dgm:pt>
    <dgm:pt modelId="{88037C77-4931-6A4E-933C-E0845386D246}" type="pres">
      <dgm:prSet presAssocID="{4AA59BCB-DCD6-3D4D-AF53-F6FEED9C29A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A889DC-0025-C744-A2B2-DF69C0C8591E}" type="pres">
      <dgm:prSet presAssocID="{E78DD7FF-9676-7348-821C-D84C17230E44}" presName="node" presStyleLbl="node1" presStyleIdx="0" presStyleCnt="1" custLinFactNeighborY="-39877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</dgm:ptLst>
  <dgm:cxnLst>
    <dgm:cxn modelId="{E09268B5-7F1F-FD46-8BBE-DB0ECE547384}" type="presOf" srcId="{4AA59BCB-DCD6-3D4D-AF53-F6FEED9C29A5}" destId="{88037C77-4931-6A4E-933C-E0845386D246}" srcOrd="0" destOrd="0" presId="urn:microsoft.com/office/officeart/2005/8/layout/default"/>
    <dgm:cxn modelId="{CD0BD64B-C2AC-B74C-97E6-8AC909A8F822}" type="presOf" srcId="{E78DD7FF-9676-7348-821C-D84C17230E44}" destId="{03A889DC-0025-C744-A2B2-DF69C0C8591E}" srcOrd="0" destOrd="0" presId="urn:microsoft.com/office/officeart/2005/8/layout/default"/>
    <dgm:cxn modelId="{B3B06621-AD97-7543-8DB8-4316B1ABA150}" srcId="{4AA59BCB-DCD6-3D4D-AF53-F6FEED9C29A5}" destId="{E78DD7FF-9676-7348-821C-D84C17230E44}" srcOrd="0" destOrd="0" parTransId="{8209B4A5-6B75-E64F-9A25-C7D076DC2A21}" sibTransId="{4BE9AA92-012B-6E46-ADDA-3870018DE39F}"/>
    <dgm:cxn modelId="{E4DC925C-3FD5-AB44-B986-8E1454BD7747}" type="presParOf" srcId="{88037C77-4931-6A4E-933C-E0845386D246}" destId="{03A889DC-0025-C744-A2B2-DF69C0C8591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467127-62C8-864B-9866-67250261DACF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A2109A-9C70-3749-978C-482F490761F5}">
      <dgm:prSet phldrT="[Text]"/>
      <dgm:spPr/>
      <dgm:t>
        <a:bodyPr/>
        <a:lstStyle/>
        <a:p>
          <a:r>
            <a:rPr lang="en-US" dirty="0" smtClean="0"/>
            <a:t>First Tier</a:t>
          </a:r>
          <a:endParaRPr lang="en-US" dirty="0"/>
        </a:p>
      </dgm:t>
    </dgm:pt>
    <dgm:pt modelId="{416831B3-3C06-5547-92C2-4053F895D5E2}" type="parTrans" cxnId="{AFE02B5A-3BD9-9144-8F2F-EBE2AA3D0B83}">
      <dgm:prSet/>
      <dgm:spPr/>
      <dgm:t>
        <a:bodyPr/>
        <a:lstStyle/>
        <a:p>
          <a:endParaRPr lang="en-US"/>
        </a:p>
      </dgm:t>
    </dgm:pt>
    <dgm:pt modelId="{A24E59A6-2D8D-B346-8C7D-B89B805CE379}" type="sibTrans" cxnId="{AFE02B5A-3BD9-9144-8F2F-EBE2AA3D0B83}">
      <dgm:prSet/>
      <dgm:spPr/>
      <dgm:t>
        <a:bodyPr/>
        <a:lstStyle/>
        <a:p>
          <a:endParaRPr lang="en-US"/>
        </a:p>
      </dgm:t>
    </dgm:pt>
    <dgm:pt modelId="{83559948-91CC-6648-8815-0C3949F893A2}">
      <dgm:prSet phldrT="[Text]"/>
      <dgm:spPr/>
      <dgm:t>
        <a:bodyPr/>
        <a:lstStyle/>
        <a:p>
          <a:r>
            <a:rPr lang="en-US" dirty="0" smtClean="0"/>
            <a:t>Mobile Application</a:t>
          </a:r>
          <a:endParaRPr lang="en-US" dirty="0"/>
        </a:p>
      </dgm:t>
    </dgm:pt>
    <dgm:pt modelId="{0755E421-F33B-3844-9A67-702040BCABF4}" type="parTrans" cxnId="{D2C17287-023F-0C4E-9B56-96D876A53840}">
      <dgm:prSet/>
      <dgm:spPr/>
      <dgm:t>
        <a:bodyPr/>
        <a:lstStyle/>
        <a:p>
          <a:endParaRPr lang="en-US"/>
        </a:p>
      </dgm:t>
    </dgm:pt>
    <dgm:pt modelId="{D1A9B29E-797D-E942-B5C1-6034052FDF20}" type="sibTrans" cxnId="{D2C17287-023F-0C4E-9B56-96D876A53840}">
      <dgm:prSet/>
      <dgm:spPr/>
      <dgm:t>
        <a:bodyPr/>
        <a:lstStyle/>
        <a:p>
          <a:endParaRPr lang="en-US"/>
        </a:p>
      </dgm:t>
    </dgm:pt>
    <dgm:pt modelId="{0C0B2C50-B145-8647-9194-C79C227BD119}">
      <dgm:prSet phldrT="[Text]"/>
      <dgm:spPr/>
      <dgm:t>
        <a:bodyPr/>
        <a:lstStyle/>
        <a:p>
          <a:r>
            <a:rPr lang="en-US" dirty="0" smtClean="0"/>
            <a:t>Web Application</a:t>
          </a:r>
          <a:endParaRPr lang="en-US" dirty="0"/>
        </a:p>
      </dgm:t>
    </dgm:pt>
    <dgm:pt modelId="{7DDF8EC9-43F8-A84C-B137-C321F782071F}" type="parTrans" cxnId="{EE98D2AB-22CC-024A-95D1-8364C2A73278}">
      <dgm:prSet/>
      <dgm:spPr/>
      <dgm:t>
        <a:bodyPr/>
        <a:lstStyle/>
        <a:p>
          <a:endParaRPr lang="en-US"/>
        </a:p>
      </dgm:t>
    </dgm:pt>
    <dgm:pt modelId="{B521E9B0-F090-E244-A4C6-7EA66E28C850}" type="sibTrans" cxnId="{EE98D2AB-22CC-024A-95D1-8364C2A73278}">
      <dgm:prSet/>
      <dgm:spPr/>
      <dgm:t>
        <a:bodyPr/>
        <a:lstStyle/>
        <a:p>
          <a:endParaRPr lang="en-US"/>
        </a:p>
      </dgm:t>
    </dgm:pt>
    <dgm:pt modelId="{7D7B8A75-A403-1D4A-A66A-DB530B2187EA}">
      <dgm:prSet phldrT="[Text]"/>
      <dgm:spPr/>
      <dgm:t>
        <a:bodyPr/>
        <a:lstStyle/>
        <a:p>
          <a:r>
            <a:rPr lang="en-US" dirty="0" smtClean="0"/>
            <a:t>Second Tier</a:t>
          </a:r>
          <a:endParaRPr lang="en-US" dirty="0"/>
        </a:p>
      </dgm:t>
    </dgm:pt>
    <dgm:pt modelId="{899D05D4-B96E-6C4A-B98F-AF79E90292E1}" type="parTrans" cxnId="{8D4F38D3-0090-584D-B04C-F5DBC07081CE}">
      <dgm:prSet/>
      <dgm:spPr/>
      <dgm:t>
        <a:bodyPr/>
        <a:lstStyle/>
        <a:p>
          <a:endParaRPr lang="en-US"/>
        </a:p>
      </dgm:t>
    </dgm:pt>
    <dgm:pt modelId="{0F8A393E-8A6E-AF4D-944E-B4CA58479B62}" type="sibTrans" cxnId="{8D4F38D3-0090-584D-B04C-F5DBC07081CE}">
      <dgm:prSet/>
      <dgm:spPr/>
      <dgm:t>
        <a:bodyPr/>
        <a:lstStyle/>
        <a:p>
          <a:endParaRPr lang="en-US"/>
        </a:p>
      </dgm:t>
    </dgm:pt>
    <dgm:pt modelId="{224B47C0-8811-5545-8872-DD8D5A3534AA}">
      <dgm:prSet phldrT="[Text]"/>
      <dgm:spPr/>
      <dgm:t>
        <a:bodyPr/>
        <a:lstStyle/>
        <a:p>
          <a:r>
            <a:rPr lang="en-US" dirty="0" smtClean="0"/>
            <a:t>Main Server Rack</a:t>
          </a:r>
          <a:endParaRPr lang="en-US" dirty="0"/>
        </a:p>
      </dgm:t>
    </dgm:pt>
    <dgm:pt modelId="{0507D942-524A-A346-9786-B9C2D7CDB0E5}" type="parTrans" cxnId="{C0DF7FA2-AAAD-6348-A82B-C9EF6E4CF24E}">
      <dgm:prSet/>
      <dgm:spPr/>
      <dgm:t>
        <a:bodyPr/>
        <a:lstStyle/>
        <a:p>
          <a:endParaRPr lang="en-US"/>
        </a:p>
      </dgm:t>
    </dgm:pt>
    <dgm:pt modelId="{52CC5225-C8A5-F249-B7F4-FFCAE7A5FF22}" type="sibTrans" cxnId="{C0DF7FA2-AAAD-6348-A82B-C9EF6E4CF24E}">
      <dgm:prSet/>
      <dgm:spPr/>
      <dgm:t>
        <a:bodyPr/>
        <a:lstStyle/>
        <a:p>
          <a:endParaRPr lang="en-US"/>
        </a:p>
      </dgm:t>
    </dgm:pt>
    <dgm:pt modelId="{BE724AF4-8AAD-AB43-A8CA-EE5BF6665E14}">
      <dgm:prSet phldrT="[Text]"/>
      <dgm:spPr/>
      <dgm:t>
        <a:bodyPr/>
        <a:lstStyle/>
        <a:p>
          <a:r>
            <a:rPr lang="en-US" dirty="0" smtClean="0"/>
            <a:t>Third Tier</a:t>
          </a:r>
          <a:endParaRPr lang="en-US" dirty="0"/>
        </a:p>
      </dgm:t>
    </dgm:pt>
    <dgm:pt modelId="{50EEC26A-0053-E445-8076-DCF54750A047}" type="parTrans" cxnId="{CBC10B1B-D066-EF4E-AAC6-6BF20D4955B9}">
      <dgm:prSet/>
      <dgm:spPr/>
      <dgm:t>
        <a:bodyPr/>
        <a:lstStyle/>
        <a:p>
          <a:endParaRPr lang="en-US"/>
        </a:p>
      </dgm:t>
    </dgm:pt>
    <dgm:pt modelId="{CC7E3257-8915-C445-B28F-C129E275CC40}" type="sibTrans" cxnId="{CBC10B1B-D066-EF4E-AAC6-6BF20D4955B9}">
      <dgm:prSet/>
      <dgm:spPr/>
      <dgm:t>
        <a:bodyPr/>
        <a:lstStyle/>
        <a:p>
          <a:endParaRPr lang="en-US"/>
        </a:p>
      </dgm:t>
    </dgm:pt>
    <dgm:pt modelId="{A5F2CCFB-64F1-BC40-B773-245CD7ED5B28}">
      <dgm:prSet phldrT="[Text]"/>
      <dgm:spPr/>
      <dgm:t>
        <a:bodyPr/>
        <a:lstStyle/>
        <a:p>
          <a:r>
            <a:rPr lang="en-US" dirty="0" smtClean="0"/>
            <a:t>On Board Application</a:t>
          </a:r>
          <a:endParaRPr lang="en-US" dirty="0"/>
        </a:p>
      </dgm:t>
    </dgm:pt>
    <dgm:pt modelId="{AA605DF3-4A91-AD45-B062-93CDDF8DA0CA}" type="parTrans" cxnId="{9D0DD0EB-0920-3A4A-AAB6-ECC3AE90AB99}">
      <dgm:prSet/>
      <dgm:spPr/>
      <dgm:t>
        <a:bodyPr/>
        <a:lstStyle/>
        <a:p>
          <a:endParaRPr lang="en-US"/>
        </a:p>
      </dgm:t>
    </dgm:pt>
    <dgm:pt modelId="{25E0B761-5160-3244-BF0C-42DA2303E08A}" type="sibTrans" cxnId="{9D0DD0EB-0920-3A4A-AAB6-ECC3AE90AB99}">
      <dgm:prSet/>
      <dgm:spPr/>
      <dgm:t>
        <a:bodyPr/>
        <a:lstStyle/>
        <a:p>
          <a:endParaRPr lang="en-US"/>
        </a:p>
      </dgm:t>
    </dgm:pt>
    <dgm:pt modelId="{BFC99B1D-07B0-2A4D-91BE-F0E230363DA1}">
      <dgm:prSet phldrT="[Text]"/>
      <dgm:spPr/>
      <dgm:t>
        <a:bodyPr/>
        <a:lstStyle/>
        <a:p>
          <a:r>
            <a:rPr lang="en-US" dirty="0" smtClean="0"/>
            <a:t>Primary Database</a:t>
          </a:r>
          <a:endParaRPr lang="en-US" dirty="0"/>
        </a:p>
      </dgm:t>
    </dgm:pt>
    <dgm:pt modelId="{C31BF28A-D7E9-D64A-B705-4F3CC85F9B3B}" type="parTrans" cxnId="{D4BF7A88-258F-8D4D-A1DB-69B413CE7F01}">
      <dgm:prSet/>
      <dgm:spPr/>
      <dgm:t>
        <a:bodyPr/>
        <a:lstStyle/>
        <a:p>
          <a:endParaRPr lang="en-US"/>
        </a:p>
      </dgm:t>
    </dgm:pt>
    <dgm:pt modelId="{6A398676-40F2-5E43-A77C-5D9DD0596D62}" type="sibTrans" cxnId="{D4BF7A88-258F-8D4D-A1DB-69B413CE7F01}">
      <dgm:prSet/>
      <dgm:spPr/>
      <dgm:t>
        <a:bodyPr/>
        <a:lstStyle/>
        <a:p>
          <a:endParaRPr lang="en-US"/>
        </a:p>
      </dgm:t>
    </dgm:pt>
    <dgm:pt modelId="{A3B5E6F9-706B-6241-94D5-ED4E8B8CEF83}">
      <dgm:prSet phldrT="[Text]"/>
      <dgm:spPr/>
      <dgm:t>
        <a:bodyPr/>
        <a:lstStyle/>
        <a:p>
          <a:r>
            <a:rPr lang="en-US" dirty="0" smtClean="0"/>
            <a:t>Back-up Database</a:t>
          </a:r>
          <a:endParaRPr lang="en-US" dirty="0"/>
        </a:p>
      </dgm:t>
    </dgm:pt>
    <dgm:pt modelId="{02D89FA3-A5B1-C445-9206-92426A86FC1F}" type="parTrans" cxnId="{2613977E-3540-1048-B328-0D6B9BEEA28A}">
      <dgm:prSet/>
      <dgm:spPr/>
      <dgm:t>
        <a:bodyPr/>
        <a:lstStyle/>
        <a:p>
          <a:endParaRPr lang="en-US"/>
        </a:p>
      </dgm:t>
    </dgm:pt>
    <dgm:pt modelId="{105FC90F-174A-9048-8DE6-51840A0600ED}" type="sibTrans" cxnId="{2613977E-3540-1048-B328-0D6B9BEEA28A}">
      <dgm:prSet/>
      <dgm:spPr/>
      <dgm:t>
        <a:bodyPr/>
        <a:lstStyle/>
        <a:p>
          <a:endParaRPr lang="en-US"/>
        </a:p>
      </dgm:t>
    </dgm:pt>
    <dgm:pt modelId="{A200E540-764D-EF40-BCF0-88C3E90EFF1B}" type="pres">
      <dgm:prSet presAssocID="{3B467127-62C8-864B-9866-67250261DAC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3C4F0AC-38D9-1641-B0CD-C006B5DDDDB7}" type="pres">
      <dgm:prSet presAssocID="{0CA2109A-9C70-3749-978C-482F490761F5}" presName="root" presStyleCnt="0"/>
      <dgm:spPr/>
    </dgm:pt>
    <dgm:pt modelId="{70AA8580-E75A-7642-B801-531A804411B6}" type="pres">
      <dgm:prSet presAssocID="{0CA2109A-9C70-3749-978C-482F490761F5}" presName="rootComposite" presStyleCnt="0"/>
      <dgm:spPr/>
    </dgm:pt>
    <dgm:pt modelId="{219A5C60-3DC0-1241-AD36-8DD0BE11B68D}" type="pres">
      <dgm:prSet presAssocID="{0CA2109A-9C70-3749-978C-482F490761F5}" presName="rootText" presStyleLbl="node1" presStyleIdx="0" presStyleCnt="3"/>
      <dgm:spPr/>
      <dgm:t>
        <a:bodyPr/>
        <a:lstStyle/>
        <a:p>
          <a:endParaRPr lang="en-US"/>
        </a:p>
      </dgm:t>
    </dgm:pt>
    <dgm:pt modelId="{1AA37670-A8CB-7D42-A164-54E77C78C340}" type="pres">
      <dgm:prSet presAssocID="{0CA2109A-9C70-3749-978C-482F490761F5}" presName="rootConnector" presStyleLbl="node1" presStyleIdx="0" presStyleCnt="3"/>
      <dgm:spPr/>
      <dgm:t>
        <a:bodyPr/>
        <a:lstStyle/>
        <a:p>
          <a:endParaRPr lang="en-US"/>
        </a:p>
      </dgm:t>
    </dgm:pt>
    <dgm:pt modelId="{C70B8439-3687-8746-A3D6-5FBBD85B74F8}" type="pres">
      <dgm:prSet presAssocID="{0CA2109A-9C70-3749-978C-482F490761F5}" presName="childShape" presStyleCnt="0"/>
      <dgm:spPr/>
    </dgm:pt>
    <dgm:pt modelId="{28564A6A-4723-2649-96C6-39D8E7586E82}" type="pres">
      <dgm:prSet presAssocID="{0755E421-F33B-3844-9A67-702040BCABF4}" presName="Name13" presStyleLbl="parChTrans1D2" presStyleIdx="0" presStyleCnt="6"/>
      <dgm:spPr/>
      <dgm:t>
        <a:bodyPr/>
        <a:lstStyle/>
        <a:p>
          <a:endParaRPr lang="en-US"/>
        </a:p>
      </dgm:t>
    </dgm:pt>
    <dgm:pt modelId="{F3AE3F35-779E-D344-B339-5BFB42A43A3F}" type="pres">
      <dgm:prSet presAssocID="{83559948-91CC-6648-8815-0C3949F893A2}" presName="childText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C17EAA-2A8F-D442-9CC7-81E7CFF8894B}" type="pres">
      <dgm:prSet presAssocID="{7DDF8EC9-43F8-A84C-B137-C321F782071F}" presName="Name13" presStyleLbl="parChTrans1D2" presStyleIdx="1" presStyleCnt="6"/>
      <dgm:spPr/>
      <dgm:t>
        <a:bodyPr/>
        <a:lstStyle/>
        <a:p>
          <a:endParaRPr lang="en-US"/>
        </a:p>
      </dgm:t>
    </dgm:pt>
    <dgm:pt modelId="{270E8615-EA2D-FD41-A482-1003E2A853AB}" type="pres">
      <dgm:prSet presAssocID="{0C0B2C50-B145-8647-9194-C79C227BD119}" presName="childText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9F728F-0943-844C-BEE4-8A47EED2C5DD}" type="pres">
      <dgm:prSet presAssocID="{AA605DF3-4A91-AD45-B062-93CDDF8DA0CA}" presName="Name13" presStyleLbl="parChTrans1D2" presStyleIdx="2" presStyleCnt="6"/>
      <dgm:spPr/>
      <dgm:t>
        <a:bodyPr/>
        <a:lstStyle/>
        <a:p>
          <a:endParaRPr lang="en-US"/>
        </a:p>
      </dgm:t>
    </dgm:pt>
    <dgm:pt modelId="{21A4A804-32E0-6242-A894-9D19CC6D4F94}" type="pres">
      <dgm:prSet presAssocID="{A5F2CCFB-64F1-BC40-B773-245CD7ED5B28}" presName="childText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BDFC50-E3DA-5442-AB13-336269FA70C3}" type="pres">
      <dgm:prSet presAssocID="{7D7B8A75-A403-1D4A-A66A-DB530B2187EA}" presName="root" presStyleCnt="0"/>
      <dgm:spPr/>
    </dgm:pt>
    <dgm:pt modelId="{C33A4BDC-9F16-9340-8396-16D9C451E03B}" type="pres">
      <dgm:prSet presAssocID="{7D7B8A75-A403-1D4A-A66A-DB530B2187EA}" presName="rootComposite" presStyleCnt="0"/>
      <dgm:spPr/>
    </dgm:pt>
    <dgm:pt modelId="{AC8371A4-2B04-C441-A8DD-2719758F774A}" type="pres">
      <dgm:prSet presAssocID="{7D7B8A75-A403-1D4A-A66A-DB530B2187EA}" presName="rootText" presStyleLbl="node1" presStyleIdx="1" presStyleCnt="3"/>
      <dgm:spPr/>
      <dgm:t>
        <a:bodyPr/>
        <a:lstStyle/>
        <a:p>
          <a:endParaRPr lang="en-US"/>
        </a:p>
      </dgm:t>
    </dgm:pt>
    <dgm:pt modelId="{FAC703A6-644D-404D-8A75-502F78B6114D}" type="pres">
      <dgm:prSet presAssocID="{7D7B8A75-A403-1D4A-A66A-DB530B2187EA}" presName="rootConnector" presStyleLbl="node1" presStyleIdx="1" presStyleCnt="3"/>
      <dgm:spPr/>
      <dgm:t>
        <a:bodyPr/>
        <a:lstStyle/>
        <a:p>
          <a:endParaRPr lang="en-US"/>
        </a:p>
      </dgm:t>
    </dgm:pt>
    <dgm:pt modelId="{C59A9909-078F-0949-8F80-4D526EA269D3}" type="pres">
      <dgm:prSet presAssocID="{7D7B8A75-A403-1D4A-A66A-DB530B2187EA}" presName="childShape" presStyleCnt="0"/>
      <dgm:spPr/>
    </dgm:pt>
    <dgm:pt modelId="{09C93728-C8E0-CB49-A5BB-F492287ED72C}" type="pres">
      <dgm:prSet presAssocID="{0507D942-524A-A346-9786-B9C2D7CDB0E5}" presName="Name13" presStyleLbl="parChTrans1D2" presStyleIdx="3" presStyleCnt="6"/>
      <dgm:spPr/>
      <dgm:t>
        <a:bodyPr/>
        <a:lstStyle/>
        <a:p>
          <a:endParaRPr lang="en-US"/>
        </a:p>
      </dgm:t>
    </dgm:pt>
    <dgm:pt modelId="{183836BC-7742-3B4A-9E5A-B35A69936F14}" type="pres">
      <dgm:prSet presAssocID="{224B47C0-8811-5545-8872-DD8D5A3534AA}" presName="childText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ADCDFA-FF93-6C49-B79F-89BFD471F4DB}" type="pres">
      <dgm:prSet presAssocID="{BE724AF4-8AAD-AB43-A8CA-EE5BF6665E14}" presName="root" presStyleCnt="0"/>
      <dgm:spPr/>
    </dgm:pt>
    <dgm:pt modelId="{FB1BAF8A-8661-5348-B54D-8DB515E1C283}" type="pres">
      <dgm:prSet presAssocID="{BE724AF4-8AAD-AB43-A8CA-EE5BF6665E14}" presName="rootComposite" presStyleCnt="0"/>
      <dgm:spPr/>
    </dgm:pt>
    <dgm:pt modelId="{52A45214-670D-2D48-B195-936FE0E7E5E5}" type="pres">
      <dgm:prSet presAssocID="{BE724AF4-8AAD-AB43-A8CA-EE5BF6665E14}" presName="rootText" presStyleLbl="node1" presStyleIdx="2" presStyleCnt="3"/>
      <dgm:spPr/>
      <dgm:t>
        <a:bodyPr/>
        <a:lstStyle/>
        <a:p>
          <a:endParaRPr lang="en-US"/>
        </a:p>
      </dgm:t>
    </dgm:pt>
    <dgm:pt modelId="{043DE459-96E4-BB42-ACBA-98455A9E35EA}" type="pres">
      <dgm:prSet presAssocID="{BE724AF4-8AAD-AB43-A8CA-EE5BF6665E14}" presName="rootConnector" presStyleLbl="node1" presStyleIdx="2" presStyleCnt="3"/>
      <dgm:spPr/>
      <dgm:t>
        <a:bodyPr/>
        <a:lstStyle/>
        <a:p>
          <a:endParaRPr lang="en-US"/>
        </a:p>
      </dgm:t>
    </dgm:pt>
    <dgm:pt modelId="{C3B7271C-92A8-7941-826B-8C56C8FE8E5F}" type="pres">
      <dgm:prSet presAssocID="{BE724AF4-8AAD-AB43-A8CA-EE5BF6665E14}" presName="childShape" presStyleCnt="0"/>
      <dgm:spPr/>
    </dgm:pt>
    <dgm:pt modelId="{0635E660-E6A8-9C4E-A8C9-AABFBDB064BD}" type="pres">
      <dgm:prSet presAssocID="{C31BF28A-D7E9-D64A-B705-4F3CC85F9B3B}" presName="Name13" presStyleLbl="parChTrans1D2" presStyleIdx="4" presStyleCnt="6"/>
      <dgm:spPr/>
      <dgm:t>
        <a:bodyPr/>
        <a:lstStyle/>
        <a:p>
          <a:endParaRPr lang="en-US"/>
        </a:p>
      </dgm:t>
    </dgm:pt>
    <dgm:pt modelId="{16EB95CE-C5C1-B049-A414-190F0FFA0AC9}" type="pres">
      <dgm:prSet presAssocID="{BFC99B1D-07B0-2A4D-91BE-F0E230363DA1}" presName="childText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681C9F-8CE8-F346-AD71-91995088FEFD}" type="pres">
      <dgm:prSet presAssocID="{02D89FA3-A5B1-C445-9206-92426A86FC1F}" presName="Name13" presStyleLbl="parChTrans1D2" presStyleIdx="5" presStyleCnt="6"/>
      <dgm:spPr/>
      <dgm:t>
        <a:bodyPr/>
        <a:lstStyle/>
        <a:p>
          <a:endParaRPr lang="en-US"/>
        </a:p>
      </dgm:t>
    </dgm:pt>
    <dgm:pt modelId="{D593B450-4A22-AF4A-A33C-47A014B647D4}" type="pres">
      <dgm:prSet presAssocID="{A3B5E6F9-706B-6241-94D5-ED4E8B8CEF83}" presName="childText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E40D5B-CFDC-3F47-9CEB-00829C330841}" type="presOf" srcId="{A5F2CCFB-64F1-BC40-B773-245CD7ED5B28}" destId="{21A4A804-32E0-6242-A894-9D19CC6D4F94}" srcOrd="0" destOrd="0" presId="urn:microsoft.com/office/officeart/2005/8/layout/hierarchy3"/>
    <dgm:cxn modelId="{CBC10B1B-D066-EF4E-AAC6-6BF20D4955B9}" srcId="{3B467127-62C8-864B-9866-67250261DACF}" destId="{BE724AF4-8AAD-AB43-A8CA-EE5BF6665E14}" srcOrd="2" destOrd="0" parTransId="{50EEC26A-0053-E445-8076-DCF54750A047}" sibTransId="{CC7E3257-8915-C445-B28F-C129E275CC40}"/>
    <dgm:cxn modelId="{D4BF7A88-258F-8D4D-A1DB-69B413CE7F01}" srcId="{BE724AF4-8AAD-AB43-A8CA-EE5BF6665E14}" destId="{BFC99B1D-07B0-2A4D-91BE-F0E230363DA1}" srcOrd="0" destOrd="0" parTransId="{C31BF28A-D7E9-D64A-B705-4F3CC85F9B3B}" sibTransId="{6A398676-40F2-5E43-A77C-5D9DD0596D62}"/>
    <dgm:cxn modelId="{2613977E-3540-1048-B328-0D6B9BEEA28A}" srcId="{BE724AF4-8AAD-AB43-A8CA-EE5BF6665E14}" destId="{A3B5E6F9-706B-6241-94D5-ED4E8B8CEF83}" srcOrd="1" destOrd="0" parTransId="{02D89FA3-A5B1-C445-9206-92426A86FC1F}" sibTransId="{105FC90F-174A-9048-8DE6-51840A0600ED}"/>
    <dgm:cxn modelId="{6BC3239F-0EFC-2743-935C-DD70E17DC5B3}" type="presOf" srcId="{BE724AF4-8AAD-AB43-A8CA-EE5BF6665E14}" destId="{52A45214-670D-2D48-B195-936FE0E7E5E5}" srcOrd="0" destOrd="0" presId="urn:microsoft.com/office/officeart/2005/8/layout/hierarchy3"/>
    <dgm:cxn modelId="{9D0DD0EB-0920-3A4A-AAB6-ECC3AE90AB99}" srcId="{0CA2109A-9C70-3749-978C-482F490761F5}" destId="{A5F2CCFB-64F1-BC40-B773-245CD7ED5B28}" srcOrd="2" destOrd="0" parTransId="{AA605DF3-4A91-AD45-B062-93CDDF8DA0CA}" sibTransId="{25E0B761-5160-3244-BF0C-42DA2303E08A}"/>
    <dgm:cxn modelId="{CF11D8F9-D211-5C44-863E-E357E65FD4F4}" type="presOf" srcId="{AA605DF3-4A91-AD45-B062-93CDDF8DA0CA}" destId="{979F728F-0943-844C-BEE4-8A47EED2C5DD}" srcOrd="0" destOrd="0" presId="urn:microsoft.com/office/officeart/2005/8/layout/hierarchy3"/>
    <dgm:cxn modelId="{87764813-4EA9-D94C-9C86-1F5147B57759}" type="presOf" srcId="{83559948-91CC-6648-8815-0C3949F893A2}" destId="{F3AE3F35-779E-D344-B339-5BFB42A43A3F}" srcOrd="0" destOrd="0" presId="urn:microsoft.com/office/officeart/2005/8/layout/hierarchy3"/>
    <dgm:cxn modelId="{9F4A1872-D729-854E-ACD0-B7BA8A54EB62}" type="presOf" srcId="{7DDF8EC9-43F8-A84C-B137-C321F782071F}" destId="{75C17EAA-2A8F-D442-9CC7-81E7CFF8894B}" srcOrd="0" destOrd="0" presId="urn:microsoft.com/office/officeart/2005/8/layout/hierarchy3"/>
    <dgm:cxn modelId="{14630EE2-592C-6848-AF69-637F43EC2C32}" type="presOf" srcId="{7D7B8A75-A403-1D4A-A66A-DB530B2187EA}" destId="{AC8371A4-2B04-C441-A8DD-2719758F774A}" srcOrd="0" destOrd="0" presId="urn:microsoft.com/office/officeart/2005/8/layout/hierarchy3"/>
    <dgm:cxn modelId="{9FE249B4-6109-344A-B64D-94039663332A}" type="presOf" srcId="{C31BF28A-D7E9-D64A-B705-4F3CC85F9B3B}" destId="{0635E660-E6A8-9C4E-A8C9-AABFBDB064BD}" srcOrd="0" destOrd="0" presId="urn:microsoft.com/office/officeart/2005/8/layout/hierarchy3"/>
    <dgm:cxn modelId="{A33C54BC-B94F-0546-AD30-AC55E36DD02F}" type="presOf" srcId="{7D7B8A75-A403-1D4A-A66A-DB530B2187EA}" destId="{FAC703A6-644D-404D-8A75-502F78B6114D}" srcOrd="1" destOrd="0" presId="urn:microsoft.com/office/officeart/2005/8/layout/hierarchy3"/>
    <dgm:cxn modelId="{A5E141B5-3A9B-EE4A-BE11-50ACC9BB15D6}" type="presOf" srcId="{0755E421-F33B-3844-9A67-702040BCABF4}" destId="{28564A6A-4723-2649-96C6-39D8E7586E82}" srcOrd="0" destOrd="0" presId="urn:microsoft.com/office/officeart/2005/8/layout/hierarchy3"/>
    <dgm:cxn modelId="{987E135E-5213-8E4A-AC8C-38AD2D92CE12}" type="presOf" srcId="{0CA2109A-9C70-3749-978C-482F490761F5}" destId="{219A5C60-3DC0-1241-AD36-8DD0BE11B68D}" srcOrd="0" destOrd="0" presId="urn:microsoft.com/office/officeart/2005/8/layout/hierarchy3"/>
    <dgm:cxn modelId="{8D4F38D3-0090-584D-B04C-F5DBC07081CE}" srcId="{3B467127-62C8-864B-9866-67250261DACF}" destId="{7D7B8A75-A403-1D4A-A66A-DB530B2187EA}" srcOrd="1" destOrd="0" parTransId="{899D05D4-B96E-6C4A-B98F-AF79E90292E1}" sibTransId="{0F8A393E-8A6E-AF4D-944E-B4CA58479B62}"/>
    <dgm:cxn modelId="{B7B631B5-F544-B34C-A09C-79308DA2BB9A}" type="presOf" srcId="{BFC99B1D-07B0-2A4D-91BE-F0E230363DA1}" destId="{16EB95CE-C5C1-B049-A414-190F0FFA0AC9}" srcOrd="0" destOrd="0" presId="urn:microsoft.com/office/officeart/2005/8/layout/hierarchy3"/>
    <dgm:cxn modelId="{EE98D2AB-22CC-024A-95D1-8364C2A73278}" srcId="{0CA2109A-9C70-3749-978C-482F490761F5}" destId="{0C0B2C50-B145-8647-9194-C79C227BD119}" srcOrd="1" destOrd="0" parTransId="{7DDF8EC9-43F8-A84C-B137-C321F782071F}" sibTransId="{B521E9B0-F090-E244-A4C6-7EA66E28C850}"/>
    <dgm:cxn modelId="{C0DF7FA2-AAAD-6348-A82B-C9EF6E4CF24E}" srcId="{7D7B8A75-A403-1D4A-A66A-DB530B2187EA}" destId="{224B47C0-8811-5545-8872-DD8D5A3534AA}" srcOrd="0" destOrd="0" parTransId="{0507D942-524A-A346-9786-B9C2D7CDB0E5}" sibTransId="{52CC5225-C8A5-F249-B7F4-FFCAE7A5FF22}"/>
    <dgm:cxn modelId="{415EB581-6D4A-9A46-9B41-BB00567864E3}" type="presOf" srcId="{02D89FA3-A5B1-C445-9206-92426A86FC1F}" destId="{5D681C9F-8CE8-F346-AD71-91995088FEFD}" srcOrd="0" destOrd="0" presId="urn:microsoft.com/office/officeart/2005/8/layout/hierarchy3"/>
    <dgm:cxn modelId="{7D421E6E-5CCF-C340-9301-1ACC85C2AD75}" type="presOf" srcId="{0507D942-524A-A346-9786-B9C2D7CDB0E5}" destId="{09C93728-C8E0-CB49-A5BB-F492287ED72C}" srcOrd="0" destOrd="0" presId="urn:microsoft.com/office/officeart/2005/8/layout/hierarchy3"/>
    <dgm:cxn modelId="{D2C17287-023F-0C4E-9B56-96D876A53840}" srcId="{0CA2109A-9C70-3749-978C-482F490761F5}" destId="{83559948-91CC-6648-8815-0C3949F893A2}" srcOrd="0" destOrd="0" parTransId="{0755E421-F33B-3844-9A67-702040BCABF4}" sibTransId="{D1A9B29E-797D-E942-B5C1-6034052FDF20}"/>
    <dgm:cxn modelId="{44FFA5AD-5682-3E44-AC87-D8231EABA400}" type="presOf" srcId="{BE724AF4-8AAD-AB43-A8CA-EE5BF6665E14}" destId="{043DE459-96E4-BB42-ACBA-98455A9E35EA}" srcOrd="1" destOrd="0" presId="urn:microsoft.com/office/officeart/2005/8/layout/hierarchy3"/>
    <dgm:cxn modelId="{AFE02B5A-3BD9-9144-8F2F-EBE2AA3D0B83}" srcId="{3B467127-62C8-864B-9866-67250261DACF}" destId="{0CA2109A-9C70-3749-978C-482F490761F5}" srcOrd="0" destOrd="0" parTransId="{416831B3-3C06-5547-92C2-4053F895D5E2}" sibTransId="{A24E59A6-2D8D-B346-8C7D-B89B805CE379}"/>
    <dgm:cxn modelId="{CDF471FB-9DA7-FF44-9DB7-187916B64FC4}" type="presOf" srcId="{224B47C0-8811-5545-8872-DD8D5A3534AA}" destId="{183836BC-7742-3B4A-9E5A-B35A69936F14}" srcOrd="0" destOrd="0" presId="urn:microsoft.com/office/officeart/2005/8/layout/hierarchy3"/>
    <dgm:cxn modelId="{0D82A1DE-A340-7E40-8A39-B753F0615516}" type="presOf" srcId="{0C0B2C50-B145-8647-9194-C79C227BD119}" destId="{270E8615-EA2D-FD41-A482-1003E2A853AB}" srcOrd="0" destOrd="0" presId="urn:microsoft.com/office/officeart/2005/8/layout/hierarchy3"/>
    <dgm:cxn modelId="{3CBA150D-6469-C048-8D73-E202B909D502}" type="presOf" srcId="{0CA2109A-9C70-3749-978C-482F490761F5}" destId="{1AA37670-A8CB-7D42-A164-54E77C78C340}" srcOrd="1" destOrd="0" presId="urn:microsoft.com/office/officeart/2005/8/layout/hierarchy3"/>
    <dgm:cxn modelId="{2BA66569-3A9D-7C46-A148-8F7323725323}" type="presOf" srcId="{3B467127-62C8-864B-9866-67250261DACF}" destId="{A200E540-764D-EF40-BCF0-88C3E90EFF1B}" srcOrd="0" destOrd="0" presId="urn:microsoft.com/office/officeart/2005/8/layout/hierarchy3"/>
    <dgm:cxn modelId="{41A6B62B-F378-B24E-8757-9E6DD506D73B}" type="presOf" srcId="{A3B5E6F9-706B-6241-94D5-ED4E8B8CEF83}" destId="{D593B450-4A22-AF4A-A33C-47A014B647D4}" srcOrd="0" destOrd="0" presId="urn:microsoft.com/office/officeart/2005/8/layout/hierarchy3"/>
    <dgm:cxn modelId="{ABC280EF-7522-C849-8EE4-AFE7E7EA4C7D}" type="presParOf" srcId="{A200E540-764D-EF40-BCF0-88C3E90EFF1B}" destId="{13C4F0AC-38D9-1641-B0CD-C006B5DDDDB7}" srcOrd="0" destOrd="0" presId="urn:microsoft.com/office/officeart/2005/8/layout/hierarchy3"/>
    <dgm:cxn modelId="{9A592E0D-899C-034C-8C5A-B93E2C131639}" type="presParOf" srcId="{13C4F0AC-38D9-1641-B0CD-C006B5DDDDB7}" destId="{70AA8580-E75A-7642-B801-531A804411B6}" srcOrd="0" destOrd="0" presId="urn:microsoft.com/office/officeart/2005/8/layout/hierarchy3"/>
    <dgm:cxn modelId="{F38D5516-44D9-704D-B59B-2F7449D8D4F6}" type="presParOf" srcId="{70AA8580-E75A-7642-B801-531A804411B6}" destId="{219A5C60-3DC0-1241-AD36-8DD0BE11B68D}" srcOrd="0" destOrd="0" presId="urn:microsoft.com/office/officeart/2005/8/layout/hierarchy3"/>
    <dgm:cxn modelId="{13B47E07-D4B3-6940-8E47-A9F873945FAC}" type="presParOf" srcId="{70AA8580-E75A-7642-B801-531A804411B6}" destId="{1AA37670-A8CB-7D42-A164-54E77C78C340}" srcOrd="1" destOrd="0" presId="urn:microsoft.com/office/officeart/2005/8/layout/hierarchy3"/>
    <dgm:cxn modelId="{94C6CFFE-A5E7-794B-AD26-09BACFDADE3D}" type="presParOf" srcId="{13C4F0AC-38D9-1641-B0CD-C006B5DDDDB7}" destId="{C70B8439-3687-8746-A3D6-5FBBD85B74F8}" srcOrd="1" destOrd="0" presId="urn:microsoft.com/office/officeart/2005/8/layout/hierarchy3"/>
    <dgm:cxn modelId="{404F2E1A-E35B-2C4E-9FE3-219877BD5332}" type="presParOf" srcId="{C70B8439-3687-8746-A3D6-5FBBD85B74F8}" destId="{28564A6A-4723-2649-96C6-39D8E7586E82}" srcOrd="0" destOrd="0" presId="urn:microsoft.com/office/officeart/2005/8/layout/hierarchy3"/>
    <dgm:cxn modelId="{EDDCC910-24CA-FE4D-843E-F6E0834CF795}" type="presParOf" srcId="{C70B8439-3687-8746-A3D6-5FBBD85B74F8}" destId="{F3AE3F35-779E-D344-B339-5BFB42A43A3F}" srcOrd="1" destOrd="0" presId="urn:microsoft.com/office/officeart/2005/8/layout/hierarchy3"/>
    <dgm:cxn modelId="{583CA4D2-5842-A84E-808B-F51D95CB070F}" type="presParOf" srcId="{C70B8439-3687-8746-A3D6-5FBBD85B74F8}" destId="{75C17EAA-2A8F-D442-9CC7-81E7CFF8894B}" srcOrd="2" destOrd="0" presId="urn:microsoft.com/office/officeart/2005/8/layout/hierarchy3"/>
    <dgm:cxn modelId="{3CC036B0-C7B7-6744-8724-F6E10E929C31}" type="presParOf" srcId="{C70B8439-3687-8746-A3D6-5FBBD85B74F8}" destId="{270E8615-EA2D-FD41-A482-1003E2A853AB}" srcOrd="3" destOrd="0" presId="urn:microsoft.com/office/officeart/2005/8/layout/hierarchy3"/>
    <dgm:cxn modelId="{4636D844-D57E-4E47-82A4-315EC8782E3B}" type="presParOf" srcId="{C70B8439-3687-8746-A3D6-5FBBD85B74F8}" destId="{979F728F-0943-844C-BEE4-8A47EED2C5DD}" srcOrd="4" destOrd="0" presId="urn:microsoft.com/office/officeart/2005/8/layout/hierarchy3"/>
    <dgm:cxn modelId="{8C4196CA-9FBE-EE47-B3EE-EB788F8EDCC7}" type="presParOf" srcId="{C70B8439-3687-8746-A3D6-5FBBD85B74F8}" destId="{21A4A804-32E0-6242-A894-9D19CC6D4F94}" srcOrd="5" destOrd="0" presId="urn:microsoft.com/office/officeart/2005/8/layout/hierarchy3"/>
    <dgm:cxn modelId="{E8142CB7-8261-2D4D-9224-34FE60D02F53}" type="presParOf" srcId="{A200E540-764D-EF40-BCF0-88C3E90EFF1B}" destId="{BCBDFC50-E3DA-5442-AB13-336269FA70C3}" srcOrd="1" destOrd="0" presId="urn:microsoft.com/office/officeart/2005/8/layout/hierarchy3"/>
    <dgm:cxn modelId="{6CA58AFD-C09C-7B48-8CC0-7E9C4CF650BE}" type="presParOf" srcId="{BCBDFC50-E3DA-5442-AB13-336269FA70C3}" destId="{C33A4BDC-9F16-9340-8396-16D9C451E03B}" srcOrd="0" destOrd="0" presId="urn:microsoft.com/office/officeart/2005/8/layout/hierarchy3"/>
    <dgm:cxn modelId="{3F2FFE6D-B2CA-2C4F-87B0-683482FCCC9C}" type="presParOf" srcId="{C33A4BDC-9F16-9340-8396-16D9C451E03B}" destId="{AC8371A4-2B04-C441-A8DD-2719758F774A}" srcOrd="0" destOrd="0" presId="urn:microsoft.com/office/officeart/2005/8/layout/hierarchy3"/>
    <dgm:cxn modelId="{13D38895-0639-D947-B728-CAA9BB2D2595}" type="presParOf" srcId="{C33A4BDC-9F16-9340-8396-16D9C451E03B}" destId="{FAC703A6-644D-404D-8A75-502F78B6114D}" srcOrd="1" destOrd="0" presId="urn:microsoft.com/office/officeart/2005/8/layout/hierarchy3"/>
    <dgm:cxn modelId="{48162134-B555-A14E-91CC-88D75F4E6085}" type="presParOf" srcId="{BCBDFC50-E3DA-5442-AB13-336269FA70C3}" destId="{C59A9909-078F-0949-8F80-4D526EA269D3}" srcOrd="1" destOrd="0" presId="urn:microsoft.com/office/officeart/2005/8/layout/hierarchy3"/>
    <dgm:cxn modelId="{E19FBB3A-3670-1946-9F24-A344D512E283}" type="presParOf" srcId="{C59A9909-078F-0949-8F80-4D526EA269D3}" destId="{09C93728-C8E0-CB49-A5BB-F492287ED72C}" srcOrd="0" destOrd="0" presId="urn:microsoft.com/office/officeart/2005/8/layout/hierarchy3"/>
    <dgm:cxn modelId="{D08E6954-7870-944F-831B-00D1CB71A600}" type="presParOf" srcId="{C59A9909-078F-0949-8F80-4D526EA269D3}" destId="{183836BC-7742-3B4A-9E5A-B35A69936F14}" srcOrd="1" destOrd="0" presId="urn:microsoft.com/office/officeart/2005/8/layout/hierarchy3"/>
    <dgm:cxn modelId="{BFC7C8B5-7B40-5949-8EE1-B30F2507FA54}" type="presParOf" srcId="{A200E540-764D-EF40-BCF0-88C3E90EFF1B}" destId="{BCADCDFA-FF93-6C49-B79F-89BFD471F4DB}" srcOrd="2" destOrd="0" presId="urn:microsoft.com/office/officeart/2005/8/layout/hierarchy3"/>
    <dgm:cxn modelId="{8C53C8D1-FE28-ED45-A234-96A1C6AB2F10}" type="presParOf" srcId="{BCADCDFA-FF93-6C49-B79F-89BFD471F4DB}" destId="{FB1BAF8A-8661-5348-B54D-8DB515E1C283}" srcOrd="0" destOrd="0" presId="urn:microsoft.com/office/officeart/2005/8/layout/hierarchy3"/>
    <dgm:cxn modelId="{9DB3DA7E-AC60-4744-96C6-28D07FEAA782}" type="presParOf" srcId="{FB1BAF8A-8661-5348-B54D-8DB515E1C283}" destId="{52A45214-670D-2D48-B195-936FE0E7E5E5}" srcOrd="0" destOrd="0" presId="urn:microsoft.com/office/officeart/2005/8/layout/hierarchy3"/>
    <dgm:cxn modelId="{F37F433F-08CF-7340-ACBA-1155EDAC5F38}" type="presParOf" srcId="{FB1BAF8A-8661-5348-B54D-8DB515E1C283}" destId="{043DE459-96E4-BB42-ACBA-98455A9E35EA}" srcOrd="1" destOrd="0" presId="urn:microsoft.com/office/officeart/2005/8/layout/hierarchy3"/>
    <dgm:cxn modelId="{D28E84AE-E308-E94D-9008-DFA50C172042}" type="presParOf" srcId="{BCADCDFA-FF93-6C49-B79F-89BFD471F4DB}" destId="{C3B7271C-92A8-7941-826B-8C56C8FE8E5F}" srcOrd="1" destOrd="0" presId="urn:microsoft.com/office/officeart/2005/8/layout/hierarchy3"/>
    <dgm:cxn modelId="{C18A19AE-206D-F340-9F1D-459999B09FBB}" type="presParOf" srcId="{C3B7271C-92A8-7941-826B-8C56C8FE8E5F}" destId="{0635E660-E6A8-9C4E-A8C9-AABFBDB064BD}" srcOrd="0" destOrd="0" presId="urn:microsoft.com/office/officeart/2005/8/layout/hierarchy3"/>
    <dgm:cxn modelId="{7267ED3F-2727-DB4D-942E-A047153C1453}" type="presParOf" srcId="{C3B7271C-92A8-7941-826B-8C56C8FE8E5F}" destId="{16EB95CE-C5C1-B049-A414-190F0FFA0AC9}" srcOrd="1" destOrd="0" presId="urn:microsoft.com/office/officeart/2005/8/layout/hierarchy3"/>
    <dgm:cxn modelId="{490457F4-65CA-304E-B6CA-FBD0AD6BC886}" type="presParOf" srcId="{C3B7271C-92A8-7941-826B-8C56C8FE8E5F}" destId="{5D681C9F-8CE8-F346-AD71-91995088FEFD}" srcOrd="2" destOrd="0" presId="urn:microsoft.com/office/officeart/2005/8/layout/hierarchy3"/>
    <dgm:cxn modelId="{296E37CA-D927-6344-8D16-DD846C61FCFE}" type="presParOf" srcId="{C3B7271C-92A8-7941-826B-8C56C8FE8E5F}" destId="{D593B450-4A22-AF4A-A33C-47A014B647D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3CE0CD-430D-8046-8EB7-3315F510725A}" type="doc">
      <dgm:prSet loTypeId="urn:microsoft.com/office/officeart/2005/8/layout/hLis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EB5FF1-A308-3B41-86EA-7F6B1A433307}">
      <dgm:prSet phldrT="[Text]"/>
      <dgm:spPr/>
      <dgm:t>
        <a:bodyPr/>
        <a:lstStyle/>
        <a:p>
          <a:r>
            <a:rPr lang="en-US" dirty="0" smtClean="0"/>
            <a:t>First Tier</a:t>
          </a:r>
          <a:endParaRPr lang="en-US" dirty="0"/>
        </a:p>
      </dgm:t>
    </dgm:pt>
    <dgm:pt modelId="{509E21C8-2557-F74B-90EB-AFD20019217E}" type="parTrans" cxnId="{BBAECDB6-9333-4343-A133-DC13861A61BA}">
      <dgm:prSet/>
      <dgm:spPr/>
      <dgm:t>
        <a:bodyPr/>
        <a:lstStyle/>
        <a:p>
          <a:endParaRPr lang="en-US"/>
        </a:p>
      </dgm:t>
    </dgm:pt>
    <dgm:pt modelId="{E3ABE8A7-5F50-E44F-B180-FFFAAB0A4D86}" type="sibTrans" cxnId="{BBAECDB6-9333-4343-A133-DC13861A61BA}">
      <dgm:prSet/>
      <dgm:spPr/>
      <dgm:t>
        <a:bodyPr/>
        <a:lstStyle/>
        <a:p>
          <a:endParaRPr lang="en-US"/>
        </a:p>
      </dgm:t>
    </dgm:pt>
    <dgm:pt modelId="{9A377AA9-5A5E-B543-B7E5-B197E2C14FDD}">
      <dgm:prSet phldrT="[Text]"/>
      <dgm:spPr/>
      <dgm:t>
        <a:bodyPr/>
        <a:lstStyle/>
        <a:p>
          <a:r>
            <a:rPr lang="en-US" dirty="0" smtClean="0"/>
            <a:t>Presentation</a:t>
          </a:r>
          <a:endParaRPr lang="en-US" dirty="0"/>
        </a:p>
      </dgm:t>
    </dgm:pt>
    <dgm:pt modelId="{3AE67754-3F7E-C042-9ECF-8CF570E9950A}" type="parTrans" cxnId="{F00D558A-9CF5-FB4F-B1F5-532FFAECF25A}">
      <dgm:prSet/>
      <dgm:spPr/>
      <dgm:t>
        <a:bodyPr/>
        <a:lstStyle/>
        <a:p>
          <a:endParaRPr lang="en-US"/>
        </a:p>
      </dgm:t>
    </dgm:pt>
    <dgm:pt modelId="{F5789836-35FA-A443-9524-51A8D5B13365}" type="sibTrans" cxnId="{F00D558A-9CF5-FB4F-B1F5-532FFAECF25A}">
      <dgm:prSet/>
      <dgm:spPr/>
      <dgm:t>
        <a:bodyPr/>
        <a:lstStyle/>
        <a:p>
          <a:endParaRPr lang="en-US"/>
        </a:p>
      </dgm:t>
    </dgm:pt>
    <dgm:pt modelId="{2C326587-5CD2-0F40-A2F8-FF8C989A9EEB}">
      <dgm:prSet phldrT="[Text]"/>
      <dgm:spPr/>
      <dgm:t>
        <a:bodyPr/>
        <a:lstStyle/>
        <a:p>
          <a:r>
            <a:rPr lang="en-US" dirty="0" smtClean="0"/>
            <a:t>Minor functionalities</a:t>
          </a:r>
          <a:endParaRPr lang="en-US" dirty="0"/>
        </a:p>
      </dgm:t>
    </dgm:pt>
    <dgm:pt modelId="{C0582D3B-B887-AD4A-A2D2-8EAF87DCAF02}" type="parTrans" cxnId="{2482EE84-1A25-0D42-8DD8-76EEF6EFA0EC}">
      <dgm:prSet/>
      <dgm:spPr/>
      <dgm:t>
        <a:bodyPr/>
        <a:lstStyle/>
        <a:p>
          <a:endParaRPr lang="en-US"/>
        </a:p>
      </dgm:t>
    </dgm:pt>
    <dgm:pt modelId="{45360FB2-3886-0849-A38F-F8FB11838134}" type="sibTrans" cxnId="{2482EE84-1A25-0D42-8DD8-76EEF6EFA0EC}">
      <dgm:prSet/>
      <dgm:spPr/>
      <dgm:t>
        <a:bodyPr/>
        <a:lstStyle/>
        <a:p>
          <a:endParaRPr lang="en-US"/>
        </a:p>
      </dgm:t>
    </dgm:pt>
    <dgm:pt modelId="{865A30ED-441F-4E4B-9F8A-2C1132CBAFEC}">
      <dgm:prSet phldrT="[Text]"/>
      <dgm:spPr/>
      <dgm:t>
        <a:bodyPr/>
        <a:lstStyle/>
        <a:p>
          <a:r>
            <a:rPr lang="en-US" dirty="0" smtClean="0"/>
            <a:t>Second Tier</a:t>
          </a:r>
          <a:endParaRPr lang="en-US" dirty="0"/>
        </a:p>
      </dgm:t>
    </dgm:pt>
    <dgm:pt modelId="{90739C31-ACB1-5F4C-B7EC-DF22F6128F9A}" type="parTrans" cxnId="{BC9590D1-79FD-F049-BD4F-DD5D606F8BE1}">
      <dgm:prSet/>
      <dgm:spPr/>
      <dgm:t>
        <a:bodyPr/>
        <a:lstStyle/>
        <a:p>
          <a:endParaRPr lang="en-US"/>
        </a:p>
      </dgm:t>
    </dgm:pt>
    <dgm:pt modelId="{A9A83266-FAC2-324C-AEA3-D392E637838C}" type="sibTrans" cxnId="{BC9590D1-79FD-F049-BD4F-DD5D606F8BE1}">
      <dgm:prSet/>
      <dgm:spPr/>
      <dgm:t>
        <a:bodyPr/>
        <a:lstStyle/>
        <a:p>
          <a:endParaRPr lang="en-US"/>
        </a:p>
      </dgm:t>
    </dgm:pt>
    <dgm:pt modelId="{FE308D48-BFC5-AC45-8A75-E976195AAED8}">
      <dgm:prSet phldrT="[Text]"/>
      <dgm:spPr/>
      <dgm:t>
        <a:bodyPr/>
        <a:lstStyle/>
        <a:p>
          <a:r>
            <a:rPr lang="en-US" dirty="0" smtClean="0"/>
            <a:t>Core functionalities</a:t>
          </a:r>
          <a:br>
            <a:rPr lang="en-US" dirty="0" smtClean="0"/>
          </a:br>
          <a:r>
            <a:rPr lang="en-US" dirty="0" smtClean="0"/>
            <a:t>(Business Logic)</a:t>
          </a:r>
          <a:endParaRPr lang="en-US" dirty="0"/>
        </a:p>
      </dgm:t>
    </dgm:pt>
    <dgm:pt modelId="{547237D7-FBDB-8A45-9F8F-2ECFD7945A6B}" type="parTrans" cxnId="{ACE393B5-0DD6-6A48-BDDA-B66399803F71}">
      <dgm:prSet/>
      <dgm:spPr/>
      <dgm:t>
        <a:bodyPr/>
        <a:lstStyle/>
        <a:p>
          <a:endParaRPr lang="en-US"/>
        </a:p>
      </dgm:t>
    </dgm:pt>
    <dgm:pt modelId="{4FDD2C6C-ADB7-8547-9DBF-2AC268863F73}" type="sibTrans" cxnId="{ACE393B5-0DD6-6A48-BDDA-B66399803F71}">
      <dgm:prSet/>
      <dgm:spPr/>
      <dgm:t>
        <a:bodyPr/>
        <a:lstStyle/>
        <a:p>
          <a:endParaRPr lang="en-US"/>
        </a:p>
      </dgm:t>
    </dgm:pt>
    <dgm:pt modelId="{026BD240-328D-1541-B963-A1819036D082}">
      <dgm:prSet phldrT="[Text]"/>
      <dgm:spPr/>
      <dgm:t>
        <a:bodyPr/>
        <a:lstStyle/>
        <a:p>
          <a:r>
            <a:rPr lang="en-US" dirty="0" smtClean="0"/>
            <a:t>Non-persistent data storage</a:t>
          </a:r>
          <a:endParaRPr lang="en-US" dirty="0"/>
        </a:p>
      </dgm:t>
    </dgm:pt>
    <dgm:pt modelId="{E335044D-3C76-8940-B7A1-D01E30FC16C1}" type="parTrans" cxnId="{22395545-B4BD-6648-8FE3-417EDBF66BAB}">
      <dgm:prSet/>
      <dgm:spPr/>
      <dgm:t>
        <a:bodyPr/>
        <a:lstStyle/>
        <a:p>
          <a:endParaRPr lang="en-US"/>
        </a:p>
      </dgm:t>
    </dgm:pt>
    <dgm:pt modelId="{03DC15C8-49D2-6243-8A10-E0F7B8321603}" type="sibTrans" cxnId="{22395545-B4BD-6648-8FE3-417EDBF66BAB}">
      <dgm:prSet/>
      <dgm:spPr/>
      <dgm:t>
        <a:bodyPr/>
        <a:lstStyle/>
        <a:p>
          <a:endParaRPr lang="en-US"/>
        </a:p>
      </dgm:t>
    </dgm:pt>
    <dgm:pt modelId="{96456560-9675-7146-84E6-D5A32555BBE0}">
      <dgm:prSet phldrT="[Text]"/>
      <dgm:spPr/>
      <dgm:t>
        <a:bodyPr/>
        <a:lstStyle/>
        <a:p>
          <a:r>
            <a:rPr lang="en-US" dirty="0" smtClean="0"/>
            <a:t>Third Tier</a:t>
          </a:r>
          <a:endParaRPr lang="en-US" dirty="0"/>
        </a:p>
      </dgm:t>
    </dgm:pt>
    <dgm:pt modelId="{2AC835B4-C284-4B4D-BE31-D35C7D52326E}" type="parTrans" cxnId="{A9C599FF-3F2D-B94C-998E-0EB05419429C}">
      <dgm:prSet/>
      <dgm:spPr/>
      <dgm:t>
        <a:bodyPr/>
        <a:lstStyle/>
        <a:p>
          <a:endParaRPr lang="en-US"/>
        </a:p>
      </dgm:t>
    </dgm:pt>
    <dgm:pt modelId="{D58BEC46-E7B9-A34F-A47F-19E7024E19C5}" type="sibTrans" cxnId="{A9C599FF-3F2D-B94C-998E-0EB05419429C}">
      <dgm:prSet/>
      <dgm:spPr/>
      <dgm:t>
        <a:bodyPr/>
        <a:lstStyle/>
        <a:p>
          <a:endParaRPr lang="en-US"/>
        </a:p>
      </dgm:t>
    </dgm:pt>
    <dgm:pt modelId="{15D9827D-F519-FA41-8CA7-BD32D2645E15}">
      <dgm:prSet phldrT="[Text]"/>
      <dgm:spPr/>
      <dgm:t>
        <a:bodyPr/>
        <a:lstStyle/>
        <a:p>
          <a:r>
            <a:rPr lang="en-US" dirty="0" smtClean="0"/>
            <a:t>Persistent data storage</a:t>
          </a:r>
          <a:endParaRPr lang="en-US" dirty="0"/>
        </a:p>
      </dgm:t>
    </dgm:pt>
    <dgm:pt modelId="{770A80D9-5943-B640-B80F-817CE91A33EB}" type="parTrans" cxnId="{D3F0AB4A-A084-4F41-8857-788D39B5AAFC}">
      <dgm:prSet/>
      <dgm:spPr/>
      <dgm:t>
        <a:bodyPr/>
        <a:lstStyle/>
        <a:p>
          <a:endParaRPr lang="en-US"/>
        </a:p>
      </dgm:t>
    </dgm:pt>
    <dgm:pt modelId="{50627855-45F4-C14D-BB3A-DF474322B218}" type="sibTrans" cxnId="{D3F0AB4A-A084-4F41-8857-788D39B5AAFC}">
      <dgm:prSet/>
      <dgm:spPr/>
      <dgm:t>
        <a:bodyPr/>
        <a:lstStyle/>
        <a:p>
          <a:endParaRPr lang="en-US"/>
        </a:p>
      </dgm:t>
    </dgm:pt>
    <dgm:pt modelId="{FA6B831C-924F-1A42-8153-C26A5608C358}">
      <dgm:prSet phldrT="[Text]"/>
      <dgm:spPr/>
      <dgm:t>
        <a:bodyPr/>
        <a:lstStyle/>
        <a:p>
          <a:r>
            <a:rPr lang="en-US" dirty="0" smtClean="0"/>
            <a:t>Back-up</a:t>
          </a:r>
          <a:endParaRPr lang="en-US" dirty="0"/>
        </a:p>
      </dgm:t>
    </dgm:pt>
    <dgm:pt modelId="{1CF6E9FF-16C8-684D-A71A-053AA2DD3FC6}" type="parTrans" cxnId="{A43841F4-8F9F-FC46-88E6-BBBCB3B13FF6}">
      <dgm:prSet/>
      <dgm:spPr/>
      <dgm:t>
        <a:bodyPr/>
        <a:lstStyle/>
        <a:p>
          <a:endParaRPr lang="en-US"/>
        </a:p>
      </dgm:t>
    </dgm:pt>
    <dgm:pt modelId="{BEAE353F-CFED-C641-AE84-C2E9EB26FD5D}" type="sibTrans" cxnId="{A43841F4-8F9F-FC46-88E6-BBBCB3B13FF6}">
      <dgm:prSet/>
      <dgm:spPr/>
      <dgm:t>
        <a:bodyPr/>
        <a:lstStyle/>
        <a:p>
          <a:endParaRPr lang="en-US"/>
        </a:p>
      </dgm:t>
    </dgm:pt>
    <dgm:pt modelId="{7AC614D9-D161-ED4D-9818-8B6475AE2F79}" type="pres">
      <dgm:prSet presAssocID="{213CE0CD-430D-8046-8EB7-3315F510725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7FB15-E7C1-4D4A-972C-79D2CBACCBB1}" type="pres">
      <dgm:prSet presAssocID="{38EB5FF1-A308-3B41-86EA-7F6B1A433307}" presName="composite" presStyleCnt="0"/>
      <dgm:spPr/>
    </dgm:pt>
    <dgm:pt modelId="{B1A89149-58D6-7546-8881-8FD2EFF3C654}" type="pres">
      <dgm:prSet presAssocID="{38EB5FF1-A308-3B41-86EA-7F6B1A43330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A85376-7F9D-DB4A-AEDD-64445B205BCA}" type="pres">
      <dgm:prSet presAssocID="{38EB5FF1-A308-3B41-86EA-7F6B1A433307}" presName="desTx" presStyleLbl="alignAccFollowNode1" presStyleIdx="0" presStyleCnt="3" custScaleX="814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565A67-C93F-004E-A9A8-9D601818B25F}" type="pres">
      <dgm:prSet presAssocID="{E3ABE8A7-5F50-E44F-B180-FFFAAB0A4D86}" presName="space" presStyleCnt="0"/>
      <dgm:spPr/>
    </dgm:pt>
    <dgm:pt modelId="{B9859348-3769-F747-BEBE-92A4D337F520}" type="pres">
      <dgm:prSet presAssocID="{865A30ED-441F-4E4B-9F8A-2C1132CBAFEC}" presName="composite" presStyleCnt="0"/>
      <dgm:spPr/>
    </dgm:pt>
    <dgm:pt modelId="{7C3732AA-75C4-FB4D-9AFF-2B2FA14398C1}" type="pres">
      <dgm:prSet presAssocID="{865A30ED-441F-4E4B-9F8A-2C1132CBAFE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6D150C-3476-8547-A022-CF20D622FD88}" type="pres">
      <dgm:prSet presAssocID="{865A30ED-441F-4E4B-9F8A-2C1132CBAFEC}" presName="desTx" presStyleLbl="alignAccFollowNode1" presStyleIdx="1" presStyleCnt="3" custScaleX="865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E7DE96-27EA-5245-A63C-6F08815E742C}" type="pres">
      <dgm:prSet presAssocID="{A9A83266-FAC2-324C-AEA3-D392E637838C}" presName="space" presStyleCnt="0"/>
      <dgm:spPr/>
    </dgm:pt>
    <dgm:pt modelId="{1ABD75DA-2A77-354F-AC36-D9803EDB439B}" type="pres">
      <dgm:prSet presAssocID="{96456560-9675-7146-84E6-D5A32555BBE0}" presName="composite" presStyleCnt="0"/>
      <dgm:spPr/>
    </dgm:pt>
    <dgm:pt modelId="{A1A7C9FB-479A-274C-B5FA-74F739A8E3A2}" type="pres">
      <dgm:prSet presAssocID="{96456560-9675-7146-84E6-D5A32555BBE0}" presName="parTx" presStyleLbl="alignNode1" presStyleIdx="2" presStyleCnt="3" custLinFactNeighborX="239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966742-C847-5941-A37E-BBB51998974D}" type="pres">
      <dgm:prSet presAssocID="{96456560-9675-7146-84E6-D5A32555BBE0}" presName="desTx" presStyleLbl="alignAccFollowNode1" presStyleIdx="2" presStyleCnt="3" custScaleX="78454" custLinFactNeighborX="7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31867F-4CA5-B443-9E76-2EC940AF11AB}" type="presOf" srcId="{865A30ED-441F-4E4B-9F8A-2C1132CBAFEC}" destId="{7C3732AA-75C4-FB4D-9AFF-2B2FA14398C1}" srcOrd="0" destOrd="0" presId="urn:microsoft.com/office/officeart/2005/8/layout/hList1"/>
    <dgm:cxn modelId="{4681B838-02A6-1349-92A7-3158D35D4A63}" type="presOf" srcId="{026BD240-328D-1541-B963-A1819036D082}" destId="{176D150C-3476-8547-A022-CF20D622FD88}" srcOrd="0" destOrd="1" presId="urn:microsoft.com/office/officeart/2005/8/layout/hList1"/>
    <dgm:cxn modelId="{DC70BDDA-8EBB-EA4C-B447-DF728F250812}" type="presOf" srcId="{38EB5FF1-A308-3B41-86EA-7F6B1A433307}" destId="{B1A89149-58D6-7546-8881-8FD2EFF3C654}" srcOrd="0" destOrd="0" presId="urn:microsoft.com/office/officeart/2005/8/layout/hList1"/>
    <dgm:cxn modelId="{1C86545E-D49A-4E44-A6CD-A282FCFD0E88}" type="presOf" srcId="{15D9827D-F519-FA41-8CA7-BD32D2645E15}" destId="{8A966742-C847-5941-A37E-BBB51998974D}" srcOrd="0" destOrd="0" presId="urn:microsoft.com/office/officeart/2005/8/layout/hList1"/>
    <dgm:cxn modelId="{22395545-B4BD-6648-8FE3-417EDBF66BAB}" srcId="{865A30ED-441F-4E4B-9F8A-2C1132CBAFEC}" destId="{026BD240-328D-1541-B963-A1819036D082}" srcOrd="1" destOrd="0" parTransId="{E335044D-3C76-8940-B7A1-D01E30FC16C1}" sibTransId="{03DC15C8-49D2-6243-8A10-E0F7B8321603}"/>
    <dgm:cxn modelId="{BC9590D1-79FD-F049-BD4F-DD5D606F8BE1}" srcId="{213CE0CD-430D-8046-8EB7-3315F510725A}" destId="{865A30ED-441F-4E4B-9F8A-2C1132CBAFEC}" srcOrd="1" destOrd="0" parTransId="{90739C31-ACB1-5F4C-B7EC-DF22F6128F9A}" sibTransId="{A9A83266-FAC2-324C-AEA3-D392E637838C}"/>
    <dgm:cxn modelId="{59C27564-5DA3-6F44-BC03-0B0994A4599A}" type="presOf" srcId="{2C326587-5CD2-0F40-A2F8-FF8C989A9EEB}" destId="{D1A85376-7F9D-DB4A-AEDD-64445B205BCA}" srcOrd="0" destOrd="1" presId="urn:microsoft.com/office/officeart/2005/8/layout/hList1"/>
    <dgm:cxn modelId="{A9C599FF-3F2D-B94C-998E-0EB05419429C}" srcId="{213CE0CD-430D-8046-8EB7-3315F510725A}" destId="{96456560-9675-7146-84E6-D5A32555BBE0}" srcOrd="2" destOrd="0" parTransId="{2AC835B4-C284-4B4D-BE31-D35C7D52326E}" sibTransId="{D58BEC46-E7B9-A34F-A47F-19E7024E19C5}"/>
    <dgm:cxn modelId="{A43841F4-8F9F-FC46-88E6-BBBCB3B13FF6}" srcId="{96456560-9675-7146-84E6-D5A32555BBE0}" destId="{FA6B831C-924F-1A42-8153-C26A5608C358}" srcOrd="1" destOrd="0" parTransId="{1CF6E9FF-16C8-684D-A71A-053AA2DD3FC6}" sibTransId="{BEAE353F-CFED-C641-AE84-C2E9EB26FD5D}"/>
    <dgm:cxn modelId="{107CA1AF-0E89-5A4F-BB46-E21EF067387B}" type="presOf" srcId="{FA6B831C-924F-1A42-8153-C26A5608C358}" destId="{8A966742-C847-5941-A37E-BBB51998974D}" srcOrd="0" destOrd="1" presId="urn:microsoft.com/office/officeart/2005/8/layout/hList1"/>
    <dgm:cxn modelId="{BBAECDB6-9333-4343-A133-DC13861A61BA}" srcId="{213CE0CD-430D-8046-8EB7-3315F510725A}" destId="{38EB5FF1-A308-3B41-86EA-7F6B1A433307}" srcOrd="0" destOrd="0" parTransId="{509E21C8-2557-F74B-90EB-AFD20019217E}" sibTransId="{E3ABE8A7-5F50-E44F-B180-FFFAAB0A4D86}"/>
    <dgm:cxn modelId="{ACE393B5-0DD6-6A48-BDDA-B66399803F71}" srcId="{865A30ED-441F-4E4B-9F8A-2C1132CBAFEC}" destId="{FE308D48-BFC5-AC45-8A75-E976195AAED8}" srcOrd="0" destOrd="0" parTransId="{547237D7-FBDB-8A45-9F8F-2ECFD7945A6B}" sibTransId="{4FDD2C6C-ADB7-8547-9DBF-2AC268863F73}"/>
    <dgm:cxn modelId="{2482EE84-1A25-0D42-8DD8-76EEF6EFA0EC}" srcId="{38EB5FF1-A308-3B41-86EA-7F6B1A433307}" destId="{2C326587-5CD2-0F40-A2F8-FF8C989A9EEB}" srcOrd="1" destOrd="0" parTransId="{C0582D3B-B887-AD4A-A2D2-8EAF87DCAF02}" sibTransId="{45360FB2-3886-0849-A38F-F8FB11838134}"/>
    <dgm:cxn modelId="{9956B5ED-C2D1-C043-88F4-4E2FAD33A1EF}" type="presOf" srcId="{9A377AA9-5A5E-B543-B7E5-B197E2C14FDD}" destId="{D1A85376-7F9D-DB4A-AEDD-64445B205BCA}" srcOrd="0" destOrd="0" presId="urn:microsoft.com/office/officeart/2005/8/layout/hList1"/>
    <dgm:cxn modelId="{8F913C48-125E-C541-BCF5-16E8ADE878E2}" type="presOf" srcId="{213CE0CD-430D-8046-8EB7-3315F510725A}" destId="{7AC614D9-D161-ED4D-9818-8B6475AE2F79}" srcOrd="0" destOrd="0" presId="urn:microsoft.com/office/officeart/2005/8/layout/hList1"/>
    <dgm:cxn modelId="{CE10716E-24C7-0646-A5E4-0CCAB45EB629}" type="presOf" srcId="{96456560-9675-7146-84E6-D5A32555BBE0}" destId="{A1A7C9FB-479A-274C-B5FA-74F739A8E3A2}" srcOrd="0" destOrd="0" presId="urn:microsoft.com/office/officeart/2005/8/layout/hList1"/>
    <dgm:cxn modelId="{A2D08423-AD43-344B-910F-792A61ADC0E6}" type="presOf" srcId="{FE308D48-BFC5-AC45-8A75-E976195AAED8}" destId="{176D150C-3476-8547-A022-CF20D622FD88}" srcOrd="0" destOrd="0" presId="urn:microsoft.com/office/officeart/2005/8/layout/hList1"/>
    <dgm:cxn modelId="{D3F0AB4A-A084-4F41-8857-788D39B5AAFC}" srcId="{96456560-9675-7146-84E6-D5A32555BBE0}" destId="{15D9827D-F519-FA41-8CA7-BD32D2645E15}" srcOrd="0" destOrd="0" parTransId="{770A80D9-5943-B640-B80F-817CE91A33EB}" sibTransId="{50627855-45F4-C14D-BB3A-DF474322B218}"/>
    <dgm:cxn modelId="{F00D558A-9CF5-FB4F-B1F5-532FFAECF25A}" srcId="{38EB5FF1-A308-3B41-86EA-7F6B1A433307}" destId="{9A377AA9-5A5E-B543-B7E5-B197E2C14FDD}" srcOrd="0" destOrd="0" parTransId="{3AE67754-3F7E-C042-9ECF-8CF570E9950A}" sibTransId="{F5789836-35FA-A443-9524-51A8D5B13365}"/>
    <dgm:cxn modelId="{48488DFB-901F-3D4E-9CDB-8EAE99300254}" type="presParOf" srcId="{7AC614D9-D161-ED4D-9818-8B6475AE2F79}" destId="{42B7FB15-E7C1-4D4A-972C-79D2CBACCBB1}" srcOrd="0" destOrd="0" presId="urn:microsoft.com/office/officeart/2005/8/layout/hList1"/>
    <dgm:cxn modelId="{B167E6A9-D4F6-1E4B-873A-B3C67754DB37}" type="presParOf" srcId="{42B7FB15-E7C1-4D4A-972C-79D2CBACCBB1}" destId="{B1A89149-58D6-7546-8881-8FD2EFF3C654}" srcOrd="0" destOrd="0" presId="urn:microsoft.com/office/officeart/2005/8/layout/hList1"/>
    <dgm:cxn modelId="{A085504D-B5C1-8D48-B25D-677B264BF95E}" type="presParOf" srcId="{42B7FB15-E7C1-4D4A-972C-79D2CBACCBB1}" destId="{D1A85376-7F9D-DB4A-AEDD-64445B205BCA}" srcOrd="1" destOrd="0" presId="urn:microsoft.com/office/officeart/2005/8/layout/hList1"/>
    <dgm:cxn modelId="{21B84194-D531-3D48-AB02-7A0C69853264}" type="presParOf" srcId="{7AC614D9-D161-ED4D-9818-8B6475AE2F79}" destId="{96565A67-C93F-004E-A9A8-9D601818B25F}" srcOrd="1" destOrd="0" presId="urn:microsoft.com/office/officeart/2005/8/layout/hList1"/>
    <dgm:cxn modelId="{8BECFB64-6C9A-A343-AD41-E4E9EABF288C}" type="presParOf" srcId="{7AC614D9-D161-ED4D-9818-8B6475AE2F79}" destId="{B9859348-3769-F747-BEBE-92A4D337F520}" srcOrd="2" destOrd="0" presId="urn:microsoft.com/office/officeart/2005/8/layout/hList1"/>
    <dgm:cxn modelId="{A8141B86-BF80-5F4B-85D9-B6258204D02F}" type="presParOf" srcId="{B9859348-3769-F747-BEBE-92A4D337F520}" destId="{7C3732AA-75C4-FB4D-9AFF-2B2FA14398C1}" srcOrd="0" destOrd="0" presId="urn:microsoft.com/office/officeart/2005/8/layout/hList1"/>
    <dgm:cxn modelId="{288BC9F0-B3BF-0E4F-AE4E-72A6FC2D57AF}" type="presParOf" srcId="{B9859348-3769-F747-BEBE-92A4D337F520}" destId="{176D150C-3476-8547-A022-CF20D622FD88}" srcOrd="1" destOrd="0" presId="urn:microsoft.com/office/officeart/2005/8/layout/hList1"/>
    <dgm:cxn modelId="{316BD86D-554D-2943-8BE7-2C3231C31F9C}" type="presParOf" srcId="{7AC614D9-D161-ED4D-9818-8B6475AE2F79}" destId="{FBE7DE96-27EA-5245-A63C-6F08815E742C}" srcOrd="3" destOrd="0" presId="urn:microsoft.com/office/officeart/2005/8/layout/hList1"/>
    <dgm:cxn modelId="{A70A1F03-F6BB-7741-9B3A-1AE1C09CDA1A}" type="presParOf" srcId="{7AC614D9-D161-ED4D-9818-8B6475AE2F79}" destId="{1ABD75DA-2A77-354F-AC36-D9803EDB439B}" srcOrd="4" destOrd="0" presId="urn:microsoft.com/office/officeart/2005/8/layout/hList1"/>
    <dgm:cxn modelId="{E998BA71-E868-0C4C-AE74-8767488625A4}" type="presParOf" srcId="{1ABD75DA-2A77-354F-AC36-D9803EDB439B}" destId="{A1A7C9FB-479A-274C-B5FA-74F739A8E3A2}" srcOrd="0" destOrd="0" presId="urn:microsoft.com/office/officeart/2005/8/layout/hList1"/>
    <dgm:cxn modelId="{89AA6D81-3B04-AF4B-AEF1-C83A56F10FD4}" type="presParOf" srcId="{1ABD75DA-2A77-354F-AC36-D9803EDB439B}" destId="{8A966742-C847-5941-A37E-BBB51998974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A889CF-79D1-334B-B0E4-A006BEDBF035}" type="doc">
      <dgm:prSet loTypeId="urn:microsoft.com/office/officeart/2005/8/layout/hLis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4E5BCC-29BD-9241-A3D7-FB491E8BA42C}">
      <dgm:prSet phldrT="[Text]"/>
      <dgm:spPr/>
      <dgm:t>
        <a:bodyPr/>
        <a:lstStyle/>
        <a:p>
          <a:r>
            <a:rPr lang="en-US" dirty="0" smtClean="0"/>
            <a:t>ActionBuilder</a:t>
          </a:r>
          <a:endParaRPr lang="en-US" dirty="0"/>
        </a:p>
      </dgm:t>
    </dgm:pt>
    <dgm:pt modelId="{FE5C01C8-727F-9C4B-B418-E6E57642B8A0}" type="parTrans" cxnId="{1838AD2B-C9E1-4A4A-8E4C-13A6CB93FC84}">
      <dgm:prSet/>
      <dgm:spPr/>
      <dgm:t>
        <a:bodyPr/>
        <a:lstStyle/>
        <a:p>
          <a:endParaRPr lang="en-US"/>
        </a:p>
      </dgm:t>
    </dgm:pt>
    <dgm:pt modelId="{B26C946E-B6DD-4E47-838A-648C43F94A11}" type="sibTrans" cxnId="{1838AD2B-C9E1-4A4A-8E4C-13A6CB93FC84}">
      <dgm:prSet/>
      <dgm:spPr/>
      <dgm:t>
        <a:bodyPr/>
        <a:lstStyle/>
        <a:p>
          <a:endParaRPr lang="en-US"/>
        </a:p>
      </dgm:t>
    </dgm:pt>
    <dgm:pt modelId="{099C18D5-CBED-5C4D-95D6-AFCA8A3E8148}">
      <dgm:prSet phldrT="[Text]"/>
      <dgm:spPr/>
      <dgm:t>
        <a:bodyPr/>
        <a:lstStyle/>
        <a:p>
          <a:r>
            <a:rPr lang="en-US" dirty="0" smtClean="0"/>
            <a:t>buildAction()</a:t>
          </a:r>
          <a:endParaRPr lang="en-US" dirty="0"/>
        </a:p>
      </dgm:t>
    </dgm:pt>
    <dgm:pt modelId="{34148DF5-D155-3848-B566-6579FA42BD81}" type="parTrans" cxnId="{093E8BFF-4BD4-2E4D-A368-A90A81C80D3A}">
      <dgm:prSet/>
      <dgm:spPr/>
      <dgm:t>
        <a:bodyPr/>
        <a:lstStyle/>
        <a:p>
          <a:endParaRPr lang="en-US"/>
        </a:p>
      </dgm:t>
    </dgm:pt>
    <dgm:pt modelId="{8CD47CA1-A21F-BD4F-804B-0A4099AB8B0D}" type="sibTrans" cxnId="{093E8BFF-4BD4-2E4D-A368-A90A81C80D3A}">
      <dgm:prSet/>
      <dgm:spPr/>
      <dgm:t>
        <a:bodyPr/>
        <a:lstStyle/>
        <a:p>
          <a:endParaRPr lang="en-US"/>
        </a:p>
      </dgm:t>
    </dgm:pt>
    <dgm:pt modelId="{17D422D3-CCD8-6A4B-A7C1-92D8B5F6ED34}" type="pres">
      <dgm:prSet presAssocID="{E2A889CF-79D1-334B-B0E4-A006BEDBF0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46F655-BA82-4146-A8DD-4FDEB7D64980}" type="pres">
      <dgm:prSet presAssocID="{074E5BCC-29BD-9241-A3D7-FB491E8BA42C}" presName="composite" presStyleCnt="0"/>
      <dgm:spPr/>
    </dgm:pt>
    <dgm:pt modelId="{E2BF2076-6287-1040-8F3C-B478B3ED5BFA}" type="pres">
      <dgm:prSet presAssocID="{074E5BCC-29BD-9241-A3D7-FB491E8BA42C}" presName="parTx" presStyleLbl="alignNode1" presStyleIdx="0" presStyleCnt="1" custScaleY="110000" custLinFactNeighborY="-58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3351FF-7347-3849-8B92-AD1DFF358DCF}" type="pres">
      <dgm:prSet presAssocID="{074E5BCC-29BD-9241-A3D7-FB491E8BA42C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6B0196-D22A-4142-911D-BEB442F86C68}" type="presOf" srcId="{099C18D5-CBED-5C4D-95D6-AFCA8A3E8148}" destId="{213351FF-7347-3849-8B92-AD1DFF358DCF}" srcOrd="0" destOrd="0" presId="urn:microsoft.com/office/officeart/2005/8/layout/hList1"/>
    <dgm:cxn modelId="{C7F53EBF-DB6D-EC4D-8017-8BE18A54545B}" type="presOf" srcId="{074E5BCC-29BD-9241-A3D7-FB491E8BA42C}" destId="{E2BF2076-6287-1040-8F3C-B478B3ED5BFA}" srcOrd="0" destOrd="0" presId="urn:microsoft.com/office/officeart/2005/8/layout/hList1"/>
    <dgm:cxn modelId="{1838AD2B-C9E1-4A4A-8E4C-13A6CB93FC84}" srcId="{E2A889CF-79D1-334B-B0E4-A006BEDBF035}" destId="{074E5BCC-29BD-9241-A3D7-FB491E8BA42C}" srcOrd="0" destOrd="0" parTransId="{FE5C01C8-727F-9C4B-B418-E6E57642B8A0}" sibTransId="{B26C946E-B6DD-4E47-838A-648C43F94A11}"/>
    <dgm:cxn modelId="{D00F129E-9AFA-734D-9CA3-4D2F7DA695AF}" type="presOf" srcId="{E2A889CF-79D1-334B-B0E4-A006BEDBF035}" destId="{17D422D3-CCD8-6A4B-A7C1-92D8B5F6ED34}" srcOrd="0" destOrd="0" presId="urn:microsoft.com/office/officeart/2005/8/layout/hList1"/>
    <dgm:cxn modelId="{093E8BFF-4BD4-2E4D-A368-A90A81C80D3A}" srcId="{074E5BCC-29BD-9241-A3D7-FB491E8BA42C}" destId="{099C18D5-CBED-5C4D-95D6-AFCA8A3E8148}" srcOrd="0" destOrd="0" parTransId="{34148DF5-D155-3848-B566-6579FA42BD81}" sibTransId="{8CD47CA1-A21F-BD4F-804B-0A4099AB8B0D}"/>
    <dgm:cxn modelId="{FF566307-5727-0243-8B68-76540F17027C}" type="presParOf" srcId="{17D422D3-CCD8-6A4B-A7C1-92D8B5F6ED34}" destId="{4E46F655-BA82-4146-A8DD-4FDEB7D64980}" srcOrd="0" destOrd="0" presId="urn:microsoft.com/office/officeart/2005/8/layout/hList1"/>
    <dgm:cxn modelId="{4E4B3A1E-9908-D449-BB09-88EC739469B7}" type="presParOf" srcId="{4E46F655-BA82-4146-A8DD-4FDEB7D64980}" destId="{E2BF2076-6287-1040-8F3C-B478B3ED5BFA}" srcOrd="0" destOrd="0" presId="urn:microsoft.com/office/officeart/2005/8/layout/hList1"/>
    <dgm:cxn modelId="{945C5799-77A5-064E-918B-C620876DFAB3}" type="presParOf" srcId="{4E46F655-BA82-4146-A8DD-4FDEB7D64980}" destId="{213351FF-7347-3849-8B92-AD1DFF358DC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A59BCB-DCD6-3D4D-AF53-F6FEED9C29A5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8DD7FF-9676-7348-821C-D84C17230E44}">
      <dgm:prSet phldrT="[Text]"/>
      <dgm:spPr/>
      <dgm:t>
        <a:bodyPr/>
        <a:lstStyle/>
        <a:p>
          <a:r>
            <a:rPr lang="en-US" dirty="0" smtClean="0"/>
            <a:t>HTTPS</a:t>
          </a:r>
          <a:br>
            <a:rPr lang="en-US" dirty="0" smtClean="0"/>
          </a:br>
          <a:r>
            <a:rPr lang="en-US" dirty="0" smtClean="0"/>
            <a:t>Interface</a:t>
          </a:r>
          <a:endParaRPr lang="en-US" dirty="0"/>
        </a:p>
      </dgm:t>
    </dgm:pt>
    <dgm:pt modelId="{8209B4A5-6B75-E64F-9A25-C7D076DC2A21}" type="parTrans" cxnId="{B3B06621-AD97-7543-8DB8-4316B1ABA150}">
      <dgm:prSet/>
      <dgm:spPr/>
      <dgm:t>
        <a:bodyPr/>
        <a:lstStyle/>
        <a:p>
          <a:endParaRPr lang="en-US"/>
        </a:p>
      </dgm:t>
    </dgm:pt>
    <dgm:pt modelId="{4BE9AA92-012B-6E46-ADDA-3870018DE39F}" type="sibTrans" cxnId="{B3B06621-AD97-7543-8DB8-4316B1ABA150}">
      <dgm:prSet/>
      <dgm:spPr/>
      <dgm:t>
        <a:bodyPr/>
        <a:lstStyle/>
        <a:p>
          <a:endParaRPr lang="en-US"/>
        </a:p>
      </dgm:t>
    </dgm:pt>
    <dgm:pt modelId="{88037C77-4931-6A4E-933C-E0845386D246}" type="pres">
      <dgm:prSet presAssocID="{4AA59BCB-DCD6-3D4D-AF53-F6FEED9C29A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A889DC-0025-C744-A2B2-DF69C0C8591E}" type="pres">
      <dgm:prSet presAssocID="{E78DD7FF-9676-7348-821C-D84C17230E44}" presName="node" presStyleLbl="node1" presStyleIdx="0" presStyleCnt="1" custLinFactNeighborY="-39877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</dgm:ptLst>
  <dgm:cxnLst>
    <dgm:cxn modelId="{0AFE95D3-62D3-0843-802B-D22A6116F384}" type="presOf" srcId="{4AA59BCB-DCD6-3D4D-AF53-F6FEED9C29A5}" destId="{88037C77-4931-6A4E-933C-E0845386D246}" srcOrd="0" destOrd="0" presId="urn:microsoft.com/office/officeart/2005/8/layout/default"/>
    <dgm:cxn modelId="{F693DC15-580E-A249-A069-8920B36A222B}" type="presOf" srcId="{E78DD7FF-9676-7348-821C-D84C17230E44}" destId="{03A889DC-0025-C744-A2B2-DF69C0C8591E}" srcOrd="0" destOrd="0" presId="urn:microsoft.com/office/officeart/2005/8/layout/default"/>
    <dgm:cxn modelId="{B3B06621-AD97-7543-8DB8-4316B1ABA150}" srcId="{4AA59BCB-DCD6-3D4D-AF53-F6FEED9C29A5}" destId="{E78DD7FF-9676-7348-821C-D84C17230E44}" srcOrd="0" destOrd="0" parTransId="{8209B4A5-6B75-E64F-9A25-C7D076DC2A21}" sibTransId="{4BE9AA92-012B-6E46-ADDA-3870018DE39F}"/>
    <dgm:cxn modelId="{D1BF5C7C-A1B4-614F-A4BC-C2B8FC983F47}" type="presParOf" srcId="{88037C77-4931-6A4E-933C-E0845386D246}" destId="{03A889DC-0025-C744-A2B2-DF69C0C8591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2A889CF-79D1-334B-B0E4-A006BEDBF035}" type="doc">
      <dgm:prSet loTypeId="urn:microsoft.com/office/officeart/2005/8/layout/hLis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4E5BCC-29BD-9241-A3D7-FB491E8BA42C}">
      <dgm:prSet phldrT="[Text]"/>
      <dgm:spPr/>
      <dgm:t>
        <a:bodyPr/>
        <a:lstStyle/>
        <a:p>
          <a:r>
            <a:rPr lang="en-US" dirty="0" smtClean="0"/>
            <a:t>RequestManager</a:t>
          </a:r>
        </a:p>
      </dgm:t>
    </dgm:pt>
    <dgm:pt modelId="{FE5C01C8-727F-9C4B-B418-E6E57642B8A0}" type="parTrans" cxnId="{1838AD2B-C9E1-4A4A-8E4C-13A6CB93FC84}">
      <dgm:prSet/>
      <dgm:spPr/>
      <dgm:t>
        <a:bodyPr/>
        <a:lstStyle/>
        <a:p>
          <a:endParaRPr lang="en-US"/>
        </a:p>
      </dgm:t>
    </dgm:pt>
    <dgm:pt modelId="{B26C946E-B6DD-4E47-838A-648C43F94A11}" type="sibTrans" cxnId="{1838AD2B-C9E1-4A4A-8E4C-13A6CB93FC84}">
      <dgm:prSet/>
      <dgm:spPr/>
      <dgm:t>
        <a:bodyPr/>
        <a:lstStyle/>
        <a:p>
          <a:endParaRPr lang="en-US"/>
        </a:p>
      </dgm:t>
    </dgm:pt>
    <dgm:pt modelId="{099C18D5-CBED-5C4D-95D6-AFCA8A3E8148}">
      <dgm:prSet phldrT="[Text]"/>
      <dgm:spPr/>
      <dgm:t>
        <a:bodyPr/>
        <a:lstStyle/>
        <a:p>
          <a:r>
            <a:rPr lang="en-US" dirty="0" smtClean="0"/>
            <a:t>dispatch()</a:t>
          </a:r>
          <a:endParaRPr lang="en-US" dirty="0"/>
        </a:p>
      </dgm:t>
    </dgm:pt>
    <dgm:pt modelId="{34148DF5-D155-3848-B566-6579FA42BD81}" type="parTrans" cxnId="{093E8BFF-4BD4-2E4D-A368-A90A81C80D3A}">
      <dgm:prSet/>
      <dgm:spPr/>
      <dgm:t>
        <a:bodyPr/>
        <a:lstStyle/>
        <a:p>
          <a:endParaRPr lang="en-US"/>
        </a:p>
      </dgm:t>
    </dgm:pt>
    <dgm:pt modelId="{8CD47CA1-A21F-BD4F-804B-0A4099AB8B0D}" type="sibTrans" cxnId="{093E8BFF-4BD4-2E4D-A368-A90A81C80D3A}">
      <dgm:prSet/>
      <dgm:spPr/>
      <dgm:t>
        <a:bodyPr/>
        <a:lstStyle/>
        <a:p>
          <a:endParaRPr lang="en-US"/>
        </a:p>
      </dgm:t>
    </dgm:pt>
    <dgm:pt modelId="{17D422D3-CCD8-6A4B-A7C1-92D8B5F6ED34}" type="pres">
      <dgm:prSet presAssocID="{E2A889CF-79D1-334B-B0E4-A006BEDBF0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46F655-BA82-4146-A8DD-4FDEB7D64980}" type="pres">
      <dgm:prSet presAssocID="{074E5BCC-29BD-9241-A3D7-FB491E8BA42C}" presName="composite" presStyleCnt="0"/>
      <dgm:spPr/>
    </dgm:pt>
    <dgm:pt modelId="{E2BF2076-6287-1040-8F3C-B478B3ED5BFA}" type="pres">
      <dgm:prSet presAssocID="{074E5BCC-29BD-9241-A3D7-FB491E8BA42C}" presName="parTx" presStyleLbl="alignNode1" presStyleIdx="0" presStyleCnt="1" custScaleY="110000" custLinFactNeighborY="-58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3351FF-7347-3849-8B92-AD1DFF358DCF}" type="pres">
      <dgm:prSet presAssocID="{074E5BCC-29BD-9241-A3D7-FB491E8BA42C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9041B1-B65E-8849-82A9-9C2636C89FB5}" type="presOf" srcId="{074E5BCC-29BD-9241-A3D7-FB491E8BA42C}" destId="{E2BF2076-6287-1040-8F3C-B478B3ED5BFA}" srcOrd="0" destOrd="0" presId="urn:microsoft.com/office/officeart/2005/8/layout/hList1"/>
    <dgm:cxn modelId="{995E6D70-2858-C249-B2BB-A7AA09D87BE6}" type="presOf" srcId="{099C18D5-CBED-5C4D-95D6-AFCA8A3E8148}" destId="{213351FF-7347-3849-8B92-AD1DFF358DCF}" srcOrd="0" destOrd="0" presId="urn:microsoft.com/office/officeart/2005/8/layout/hList1"/>
    <dgm:cxn modelId="{1838AD2B-C9E1-4A4A-8E4C-13A6CB93FC84}" srcId="{E2A889CF-79D1-334B-B0E4-A006BEDBF035}" destId="{074E5BCC-29BD-9241-A3D7-FB491E8BA42C}" srcOrd="0" destOrd="0" parTransId="{FE5C01C8-727F-9C4B-B418-E6E57642B8A0}" sibTransId="{B26C946E-B6DD-4E47-838A-648C43F94A11}"/>
    <dgm:cxn modelId="{093E8BFF-4BD4-2E4D-A368-A90A81C80D3A}" srcId="{074E5BCC-29BD-9241-A3D7-FB491E8BA42C}" destId="{099C18D5-CBED-5C4D-95D6-AFCA8A3E8148}" srcOrd="0" destOrd="0" parTransId="{34148DF5-D155-3848-B566-6579FA42BD81}" sibTransId="{8CD47CA1-A21F-BD4F-804B-0A4099AB8B0D}"/>
    <dgm:cxn modelId="{22349A39-5A31-E94E-9E47-E7F428BE84E0}" type="presOf" srcId="{E2A889CF-79D1-334B-B0E4-A006BEDBF035}" destId="{17D422D3-CCD8-6A4B-A7C1-92D8B5F6ED34}" srcOrd="0" destOrd="0" presId="urn:microsoft.com/office/officeart/2005/8/layout/hList1"/>
    <dgm:cxn modelId="{1093F662-BA2A-D04D-8556-F5C91390FC10}" type="presParOf" srcId="{17D422D3-CCD8-6A4B-A7C1-92D8B5F6ED34}" destId="{4E46F655-BA82-4146-A8DD-4FDEB7D64980}" srcOrd="0" destOrd="0" presId="urn:microsoft.com/office/officeart/2005/8/layout/hList1"/>
    <dgm:cxn modelId="{0167567F-6163-354C-AE8B-68B4E5A61954}" type="presParOf" srcId="{4E46F655-BA82-4146-A8DD-4FDEB7D64980}" destId="{E2BF2076-6287-1040-8F3C-B478B3ED5BFA}" srcOrd="0" destOrd="0" presId="urn:microsoft.com/office/officeart/2005/8/layout/hList1"/>
    <dgm:cxn modelId="{162DC789-584C-8647-9755-5CE536DDC756}" type="presParOf" srcId="{4E46F655-BA82-4146-A8DD-4FDEB7D64980}" destId="{213351FF-7347-3849-8B92-AD1DFF358DC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A889CF-79D1-334B-B0E4-A006BEDBF035}" type="doc">
      <dgm:prSet loTypeId="urn:microsoft.com/office/officeart/2005/8/layout/hLis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4E5BCC-29BD-9241-A3D7-FB491E8BA42C}">
      <dgm:prSet phldrT="[Text]"/>
      <dgm:spPr/>
      <dgm:t>
        <a:bodyPr/>
        <a:lstStyle/>
        <a:p>
          <a:r>
            <a:rPr lang="en-US" dirty="0" smtClean="0"/>
            <a:t>RequestManager</a:t>
          </a:r>
        </a:p>
      </dgm:t>
    </dgm:pt>
    <dgm:pt modelId="{FE5C01C8-727F-9C4B-B418-E6E57642B8A0}" type="parTrans" cxnId="{1838AD2B-C9E1-4A4A-8E4C-13A6CB93FC84}">
      <dgm:prSet/>
      <dgm:spPr/>
      <dgm:t>
        <a:bodyPr/>
        <a:lstStyle/>
        <a:p>
          <a:endParaRPr lang="en-US"/>
        </a:p>
      </dgm:t>
    </dgm:pt>
    <dgm:pt modelId="{B26C946E-B6DD-4E47-838A-648C43F94A11}" type="sibTrans" cxnId="{1838AD2B-C9E1-4A4A-8E4C-13A6CB93FC84}">
      <dgm:prSet/>
      <dgm:spPr/>
      <dgm:t>
        <a:bodyPr/>
        <a:lstStyle/>
        <a:p>
          <a:endParaRPr lang="en-US"/>
        </a:p>
      </dgm:t>
    </dgm:pt>
    <dgm:pt modelId="{099C18D5-CBED-5C4D-95D6-AFCA8A3E8148}">
      <dgm:prSet phldrT="[Text]"/>
      <dgm:spPr/>
      <dgm:t>
        <a:bodyPr/>
        <a:lstStyle/>
        <a:p>
          <a:r>
            <a:rPr lang="en-US" dirty="0" smtClean="0"/>
            <a:t>dispatch()</a:t>
          </a:r>
          <a:endParaRPr lang="en-US" dirty="0"/>
        </a:p>
      </dgm:t>
    </dgm:pt>
    <dgm:pt modelId="{34148DF5-D155-3848-B566-6579FA42BD81}" type="parTrans" cxnId="{093E8BFF-4BD4-2E4D-A368-A90A81C80D3A}">
      <dgm:prSet/>
      <dgm:spPr/>
      <dgm:t>
        <a:bodyPr/>
        <a:lstStyle/>
        <a:p>
          <a:endParaRPr lang="en-US"/>
        </a:p>
      </dgm:t>
    </dgm:pt>
    <dgm:pt modelId="{8CD47CA1-A21F-BD4F-804B-0A4099AB8B0D}" type="sibTrans" cxnId="{093E8BFF-4BD4-2E4D-A368-A90A81C80D3A}">
      <dgm:prSet/>
      <dgm:spPr/>
      <dgm:t>
        <a:bodyPr/>
        <a:lstStyle/>
        <a:p>
          <a:endParaRPr lang="en-US"/>
        </a:p>
      </dgm:t>
    </dgm:pt>
    <dgm:pt modelId="{17D422D3-CCD8-6A4B-A7C1-92D8B5F6ED34}" type="pres">
      <dgm:prSet presAssocID="{E2A889CF-79D1-334B-B0E4-A006BEDBF0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46F655-BA82-4146-A8DD-4FDEB7D64980}" type="pres">
      <dgm:prSet presAssocID="{074E5BCC-29BD-9241-A3D7-FB491E8BA42C}" presName="composite" presStyleCnt="0"/>
      <dgm:spPr/>
    </dgm:pt>
    <dgm:pt modelId="{E2BF2076-6287-1040-8F3C-B478B3ED5BFA}" type="pres">
      <dgm:prSet presAssocID="{074E5BCC-29BD-9241-A3D7-FB491E8BA42C}" presName="parTx" presStyleLbl="alignNode1" presStyleIdx="0" presStyleCnt="1" custScaleY="110000" custLinFactNeighborY="-58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3351FF-7347-3849-8B92-AD1DFF358DCF}" type="pres">
      <dgm:prSet presAssocID="{074E5BCC-29BD-9241-A3D7-FB491E8BA42C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5E0698-BBAE-D044-B4F1-E13C2FF8AFCF}" type="presOf" srcId="{099C18D5-CBED-5C4D-95D6-AFCA8A3E8148}" destId="{213351FF-7347-3849-8B92-AD1DFF358DCF}" srcOrd="0" destOrd="0" presId="urn:microsoft.com/office/officeart/2005/8/layout/hList1"/>
    <dgm:cxn modelId="{1838AD2B-C9E1-4A4A-8E4C-13A6CB93FC84}" srcId="{E2A889CF-79D1-334B-B0E4-A006BEDBF035}" destId="{074E5BCC-29BD-9241-A3D7-FB491E8BA42C}" srcOrd="0" destOrd="0" parTransId="{FE5C01C8-727F-9C4B-B418-E6E57642B8A0}" sibTransId="{B26C946E-B6DD-4E47-838A-648C43F94A11}"/>
    <dgm:cxn modelId="{3993D7C8-9A94-0948-BBC0-70E6D21A8159}" type="presOf" srcId="{074E5BCC-29BD-9241-A3D7-FB491E8BA42C}" destId="{E2BF2076-6287-1040-8F3C-B478B3ED5BFA}" srcOrd="0" destOrd="0" presId="urn:microsoft.com/office/officeart/2005/8/layout/hList1"/>
    <dgm:cxn modelId="{1864EE0C-7D40-ED46-A163-5C0B23E5D2C5}" type="presOf" srcId="{E2A889CF-79D1-334B-B0E4-A006BEDBF035}" destId="{17D422D3-CCD8-6A4B-A7C1-92D8B5F6ED34}" srcOrd="0" destOrd="0" presId="urn:microsoft.com/office/officeart/2005/8/layout/hList1"/>
    <dgm:cxn modelId="{093E8BFF-4BD4-2E4D-A368-A90A81C80D3A}" srcId="{074E5BCC-29BD-9241-A3D7-FB491E8BA42C}" destId="{099C18D5-CBED-5C4D-95D6-AFCA8A3E8148}" srcOrd="0" destOrd="0" parTransId="{34148DF5-D155-3848-B566-6579FA42BD81}" sibTransId="{8CD47CA1-A21F-BD4F-804B-0A4099AB8B0D}"/>
    <dgm:cxn modelId="{D04BAA08-A86F-634D-868C-4D0DDCC06EEF}" type="presParOf" srcId="{17D422D3-CCD8-6A4B-A7C1-92D8B5F6ED34}" destId="{4E46F655-BA82-4146-A8DD-4FDEB7D64980}" srcOrd="0" destOrd="0" presId="urn:microsoft.com/office/officeart/2005/8/layout/hList1"/>
    <dgm:cxn modelId="{2714E83B-18A2-A54C-A603-7B6FBF06FEB7}" type="presParOf" srcId="{4E46F655-BA82-4146-A8DD-4FDEB7D64980}" destId="{E2BF2076-6287-1040-8F3C-B478B3ED5BFA}" srcOrd="0" destOrd="0" presId="urn:microsoft.com/office/officeart/2005/8/layout/hList1"/>
    <dgm:cxn modelId="{AC7E6731-F309-524C-8C96-1C8A58F4DB47}" type="presParOf" srcId="{4E46F655-BA82-4146-A8DD-4FDEB7D64980}" destId="{213351FF-7347-3849-8B92-AD1DFF358DC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AA59BCB-DCD6-3D4D-AF53-F6FEED9C29A5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8DD7FF-9676-7348-821C-D84C17230E44}">
      <dgm:prSet phldrT="[Text]"/>
      <dgm:spPr/>
      <dgm:t>
        <a:bodyPr/>
        <a:lstStyle/>
        <a:p>
          <a:r>
            <a:rPr lang="en-US" dirty="0" smtClean="0"/>
            <a:t>User Manager</a:t>
          </a:r>
        </a:p>
        <a:p>
          <a:r>
            <a:rPr lang="en-US" dirty="0" smtClean="0"/>
            <a:t>Interface</a:t>
          </a:r>
          <a:endParaRPr lang="en-US" dirty="0"/>
        </a:p>
      </dgm:t>
    </dgm:pt>
    <dgm:pt modelId="{8209B4A5-6B75-E64F-9A25-C7D076DC2A21}" type="parTrans" cxnId="{B3B06621-AD97-7543-8DB8-4316B1ABA150}">
      <dgm:prSet/>
      <dgm:spPr/>
      <dgm:t>
        <a:bodyPr/>
        <a:lstStyle/>
        <a:p>
          <a:endParaRPr lang="en-US"/>
        </a:p>
      </dgm:t>
    </dgm:pt>
    <dgm:pt modelId="{4BE9AA92-012B-6E46-ADDA-3870018DE39F}" type="sibTrans" cxnId="{B3B06621-AD97-7543-8DB8-4316B1ABA150}">
      <dgm:prSet/>
      <dgm:spPr/>
      <dgm:t>
        <a:bodyPr/>
        <a:lstStyle/>
        <a:p>
          <a:endParaRPr lang="en-US"/>
        </a:p>
      </dgm:t>
    </dgm:pt>
    <dgm:pt modelId="{88037C77-4931-6A4E-933C-E0845386D246}" type="pres">
      <dgm:prSet presAssocID="{4AA59BCB-DCD6-3D4D-AF53-F6FEED9C29A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A889DC-0025-C744-A2B2-DF69C0C8591E}" type="pres">
      <dgm:prSet presAssocID="{E78DD7FF-9676-7348-821C-D84C17230E44}" presName="node" presStyleLbl="node1" presStyleIdx="0" presStyleCnt="1" custLinFactNeighborY="-39877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</dgm:ptLst>
  <dgm:cxnLst>
    <dgm:cxn modelId="{3A8B53D8-1F97-C446-BEAA-3EC820806E14}" type="presOf" srcId="{4AA59BCB-DCD6-3D4D-AF53-F6FEED9C29A5}" destId="{88037C77-4931-6A4E-933C-E0845386D246}" srcOrd="0" destOrd="0" presId="urn:microsoft.com/office/officeart/2005/8/layout/default"/>
    <dgm:cxn modelId="{DB8481DF-774B-2A47-957B-66A2B2699A1F}" type="presOf" srcId="{E78DD7FF-9676-7348-821C-D84C17230E44}" destId="{03A889DC-0025-C744-A2B2-DF69C0C8591E}" srcOrd="0" destOrd="0" presId="urn:microsoft.com/office/officeart/2005/8/layout/default"/>
    <dgm:cxn modelId="{B3B06621-AD97-7543-8DB8-4316B1ABA150}" srcId="{4AA59BCB-DCD6-3D4D-AF53-F6FEED9C29A5}" destId="{E78DD7FF-9676-7348-821C-D84C17230E44}" srcOrd="0" destOrd="0" parTransId="{8209B4A5-6B75-E64F-9A25-C7D076DC2A21}" sibTransId="{4BE9AA92-012B-6E46-ADDA-3870018DE39F}"/>
    <dgm:cxn modelId="{945BBDBB-69C6-1F4D-B7EA-828754E99AAD}" type="presParOf" srcId="{88037C77-4931-6A4E-933C-E0845386D246}" destId="{03A889DC-0025-C744-A2B2-DF69C0C8591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2A889CF-79D1-334B-B0E4-A006BEDBF035}" type="doc">
      <dgm:prSet loTypeId="urn:microsoft.com/office/officeart/2005/8/layout/hLis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4E5BCC-29BD-9241-A3D7-FB491E8BA42C}">
      <dgm:prSet phldrT="[Text]"/>
      <dgm:spPr/>
      <dgm:t>
        <a:bodyPr/>
        <a:lstStyle/>
        <a:p>
          <a:r>
            <a:rPr lang="en-US" dirty="0" smtClean="0"/>
            <a:t>UserManager</a:t>
          </a:r>
        </a:p>
      </dgm:t>
    </dgm:pt>
    <dgm:pt modelId="{FE5C01C8-727F-9C4B-B418-E6E57642B8A0}" type="parTrans" cxnId="{1838AD2B-C9E1-4A4A-8E4C-13A6CB93FC84}">
      <dgm:prSet/>
      <dgm:spPr/>
      <dgm:t>
        <a:bodyPr/>
        <a:lstStyle/>
        <a:p>
          <a:endParaRPr lang="en-US"/>
        </a:p>
      </dgm:t>
    </dgm:pt>
    <dgm:pt modelId="{B26C946E-B6DD-4E47-838A-648C43F94A11}" type="sibTrans" cxnId="{1838AD2B-C9E1-4A4A-8E4C-13A6CB93FC84}">
      <dgm:prSet/>
      <dgm:spPr/>
      <dgm:t>
        <a:bodyPr/>
        <a:lstStyle/>
        <a:p>
          <a:endParaRPr lang="en-US"/>
        </a:p>
      </dgm:t>
    </dgm:pt>
    <dgm:pt modelId="{099C18D5-CBED-5C4D-95D6-AFCA8A3E8148}">
      <dgm:prSet phldrT="[Text]"/>
      <dgm:spPr/>
      <dgm:t>
        <a:bodyPr/>
        <a:lstStyle/>
        <a:p>
          <a:r>
            <a:rPr lang="en-US" dirty="0" smtClean="0"/>
            <a:t>login()</a:t>
          </a:r>
          <a:endParaRPr lang="en-US" dirty="0"/>
        </a:p>
      </dgm:t>
    </dgm:pt>
    <dgm:pt modelId="{34148DF5-D155-3848-B566-6579FA42BD81}" type="parTrans" cxnId="{093E8BFF-4BD4-2E4D-A368-A90A81C80D3A}">
      <dgm:prSet/>
      <dgm:spPr/>
      <dgm:t>
        <a:bodyPr/>
        <a:lstStyle/>
        <a:p>
          <a:endParaRPr lang="en-US"/>
        </a:p>
      </dgm:t>
    </dgm:pt>
    <dgm:pt modelId="{8CD47CA1-A21F-BD4F-804B-0A4099AB8B0D}" type="sibTrans" cxnId="{093E8BFF-4BD4-2E4D-A368-A90A81C80D3A}">
      <dgm:prSet/>
      <dgm:spPr/>
      <dgm:t>
        <a:bodyPr/>
        <a:lstStyle/>
        <a:p>
          <a:endParaRPr lang="en-US"/>
        </a:p>
      </dgm:t>
    </dgm:pt>
    <dgm:pt modelId="{B5C76653-C34F-D341-8D4B-6B99529D9A25}">
      <dgm:prSet phldrT="[Text]"/>
      <dgm:spPr/>
      <dgm:t>
        <a:bodyPr/>
        <a:lstStyle/>
        <a:p>
          <a:r>
            <a:rPr lang="en-US" dirty="0" smtClean="0"/>
            <a:t>viewData()</a:t>
          </a:r>
          <a:endParaRPr lang="en-US" dirty="0"/>
        </a:p>
      </dgm:t>
    </dgm:pt>
    <dgm:pt modelId="{8CA9FDCF-B85F-AC42-B636-E6ABE50BF935}" type="parTrans" cxnId="{67039EB2-2219-7343-8740-B0E74374226C}">
      <dgm:prSet/>
      <dgm:spPr/>
      <dgm:t>
        <a:bodyPr/>
        <a:lstStyle/>
        <a:p>
          <a:endParaRPr lang="en-US"/>
        </a:p>
      </dgm:t>
    </dgm:pt>
    <dgm:pt modelId="{25279ED9-0864-7946-A937-93DA04599822}" type="sibTrans" cxnId="{67039EB2-2219-7343-8740-B0E74374226C}">
      <dgm:prSet/>
      <dgm:spPr/>
      <dgm:t>
        <a:bodyPr/>
        <a:lstStyle/>
        <a:p>
          <a:endParaRPr lang="en-US"/>
        </a:p>
      </dgm:t>
    </dgm:pt>
    <dgm:pt modelId="{68354D68-83E1-1942-AC99-416023A79248}">
      <dgm:prSet phldrT="[Text]"/>
      <dgm:spPr/>
      <dgm:t>
        <a:bodyPr/>
        <a:lstStyle/>
        <a:p>
          <a:r>
            <a:rPr lang="en-US" dirty="0" smtClean="0"/>
            <a:t>modifyData(...)</a:t>
          </a:r>
          <a:endParaRPr lang="en-US" dirty="0"/>
        </a:p>
      </dgm:t>
    </dgm:pt>
    <dgm:pt modelId="{FF76B173-282E-DE4C-844C-6C1FCB3303C5}" type="parTrans" cxnId="{0BEECDF4-95B1-664F-BDAB-077E1685C9ED}">
      <dgm:prSet/>
      <dgm:spPr/>
      <dgm:t>
        <a:bodyPr/>
        <a:lstStyle/>
        <a:p>
          <a:endParaRPr lang="en-US"/>
        </a:p>
      </dgm:t>
    </dgm:pt>
    <dgm:pt modelId="{74A4364C-1AD2-BF43-A662-B6370634558B}" type="sibTrans" cxnId="{0BEECDF4-95B1-664F-BDAB-077E1685C9ED}">
      <dgm:prSet/>
      <dgm:spPr/>
      <dgm:t>
        <a:bodyPr/>
        <a:lstStyle/>
        <a:p>
          <a:endParaRPr lang="en-US"/>
        </a:p>
      </dgm:t>
    </dgm:pt>
    <dgm:pt modelId="{17D422D3-CCD8-6A4B-A7C1-92D8B5F6ED34}" type="pres">
      <dgm:prSet presAssocID="{E2A889CF-79D1-334B-B0E4-A006BEDBF0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46F655-BA82-4146-A8DD-4FDEB7D64980}" type="pres">
      <dgm:prSet presAssocID="{074E5BCC-29BD-9241-A3D7-FB491E8BA42C}" presName="composite" presStyleCnt="0"/>
      <dgm:spPr/>
    </dgm:pt>
    <dgm:pt modelId="{E2BF2076-6287-1040-8F3C-B478B3ED5BFA}" type="pres">
      <dgm:prSet presAssocID="{074E5BCC-29BD-9241-A3D7-FB491E8BA42C}" presName="parTx" presStyleLbl="alignNode1" presStyleIdx="0" presStyleCnt="1" custScaleY="110000" custLinFactNeighborY="-70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3351FF-7347-3849-8B92-AD1DFF358DCF}" type="pres">
      <dgm:prSet presAssocID="{074E5BCC-29BD-9241-A3D7-FB491E8BA42C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3F6B26-4F12-6D45-A32D-90C54849F8AC}" type="presOf" srcId="{074E5BCC-29BD-9241-A3D7-FB491E8BA42C}" destId="{E2BF2076-6287-1040-8F3C-B478B3ED5BFA}" srcOrd="0" destOrd="0" presId="urn:microsoft.com/office/officeart/2005/8/layout/hList1"/>
    <dgm:cxn modelId="{F8530E76-8F27-9D43-9D27-C75B1FDC4D68}" type="presOf" srcId="{B5C76653-C34F-D341-8D4B-6B99529D9A25}" destId="{213351FF-7347-3849-8B92-AD1DFF358DCF}" srcOrd="0" destOrd="1" presId="urn:microsoft.com/office/officeart/2005/8/layout/hList1"/>
    <dgm:cxn modelId="{1838AD2B-C9E1-4A4A-8E4C-13A6CB93FC84}" srcId="{E2A889CF-79D1-334B-B0E4-A006BEDBF035}" destId="{074E5BCC-29BD-9241-A3D7-FB491E8BA42C}" srcOrd="0" destOrd="0" parTransId="{FE5C01C8-727F-9C4B-B418-E6E57642B8A0}" sibTransId="{B26C946E-B6DD-4E47-838A-648C43F94A11}"/>
    <dgm:cxn modelId="{093E8BFF-4BD4-2E4D-A368-A90A81C80D3A}" srcId="{074E5BCC-29BD-9241-A3D7-FB491E8BA42C}" destId="{099C18D5-CBED-5C4D-95D6-AFCA8A3E8148}" srcOrd="0" destOrd="0" parTransId="{34148DF5-D155-3848-B566-6579FA42BD81}" sibTransId="{8CD47CA1-A21F-BD4F-804B-0A4099AB8B0D}"/>
    <dgm:cxn modelId="{67039EB2-2219-7343-8740-B0E74374226C}" srcId="{074E5BCC-29BD-9241-A3D7-FB491E8BA42C}" destId="{B5C76653-C34F-D341-8D4B-6B99529D9A25}" srcOrd="1" destOrd="0" parTransId="{8CA9FDCF-B85F-AC42-B636-E6ABE50BF935}" sibTransId="{25279ED9-0864-7946-A937-93DA04599822}"/>
    <dgm:cxn modelId="{EB08298A-59EE-F847-99F0-7D90CC608E28}" type="presOf" srcId="{68354D68-83E1-1942-AC99-416023A79248}" destId="{213351FF-7347-3849-8B92-AD1DFF358DCF}" srcOrd="0" destOrd="2" presId="urn:microsoft.com/office/officeart/2005/8/layout/hList1"/>
    <dgm:cxn modelId="{0BEECDF4-95B1-664F-BDAB-077E1685C9ED}" srcId="{074E5BCC-29BD-9241-A3D7-FB491E8BA42C}" destId="{68354D68-83E1-1942-AC99-416023A79248}" srcOrd="2" destOrd="0" parTransId="{FF76B173-282E-DE4C-844C-6C1FCB3303C5}" sibTransId="{74A4364C-1AD2-BF43-A662-B6370634558B}"/>
    <dgm:cxn modelId="{06E72A36-A4F8-0A43-8524-73296E8B31E1}" type="presOf" srcId="{E2A889CF-79D1-334B-B0E4-A006BEDBF035}" destId="{17D422D3-CCD8-6A4B-A7C1-92D8B5F6ED34}" srcOrd="0" destOrd="0" presId="urn:microsoft.com/office/officeart/2005/8/layout/hList1"/>
    <dgm:cxn modelId="{2A648E5F-8859-A844-821F-A2FC096A5BBA}" type="presOf" srcId="{099C18D5-CBED-5C4D-95D6-AFCA8A3E8148}" destId="{213351FF-7347-3849-8B92-AD1DFF358DCF}" srcOrd="0" destOrd="0" presId="urn:microsoft.com/office/officeart/2005/8/layout/hList1"/>
    <dgm:cxn modelId="{731ACC8C-1EF3-E547-AE45-93A2CA508CDB}" type="presParOf" srcId="{17D422D3-CCD8-6A4B-A7C1-92D8B5F6ED34}" destId="{4E46F655-BA82-4146-A8DD-4FDEB7D64980}" srcOrd="0" destOrd="0" presId="urn:microsoft.com/office/officeart/2005/8/layout/hList1"/>
    <dgm:cxn modelId="{1A6698A8-1925-A54F-A919-D974B9DE9687}" type="presParOf" srcId="{4E46F655-BA82-4146-A8DD-4FDEB7D64980}" destId="{E2BF2076-6287-1040-8F3C-B478B3ED5BFA}" srcOrd="0" destOrd="0" presId="urn:microsoft.com/office/officeart/2005/8/layout/hList1"/>
    <dgm:cxn modelId="{A7B5C59C-B5AA-2844-B1E4-3F4A6983675B}" type="presParOf" srcId="{4E46F655-BA82-4146-A8DD-4FDEB7D64980}" destId="{213351FF-7347-3849-8B92-AD1DFF358DC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4511C-8A99-844F-99E8-F5BBFED93E82}">
      <dsp:nvSpPr>
        <dsp:cNvPr id="0" name=""/>
        <dsp:cNvSpPr/>
      </dsp:nvSpPr>
      <dsp:spPr>
        <a:xfrm rot="5400000">
          <a:off x="976623" y="1187375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6F05F-D78F-0844-8365-D83B0D0BF5A5}">
      <dsp:nvSpPr>
        <dsp:cNvPr id="0" name=""/>
        <dsp:cNvSpPr/>
      </dsp:nvSpPr>
      <dsp:spPr>
        <a:xfrm>
          <a:off x="698402" y="23283"/>
          <a:ext cx="1767802" cy="1237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High level architecture</a:t>
          </a:r>
          <a:endParaRPr lang="en-US" sz="1900" kern="1200" dirty="0"/>
        </a:p>
      </dsp:txBody>
      <dsp:txXfrm>
        <a:off x="758818" y="83699"/>
        <a:ext cx="1646970" cy="1116572"/>
      </dsp:txXfrm>
    </dsp:sp>
    <dsp:sp modelId="{08817198-2C22-A441-9025-3099EDA34439}">
      <dsp:nvSpPr>
        <dsp:cNvPr id="0" name=""/>
        <dsp:cNvSpPr/>
      </dsp:nvSpPr>
      <dsp:spPr>
        <a:xfrm>
          <a:off x="2466205" y="141298"/>
          <a:ext cx="1285731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11B54D-0A27-D449-9487-CC4CB40E71CB}">
      <dsp:nvSpPr>
        <dsp:cNvPr id="0" name=""/>
        <dsp:cNvSpPr/>
      </dsp:nvSpPr>
      <dsp:spPr>
        <a:xfrm rot="5400000">
          <a:off x="2442319" y="2577389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AA09C2-54CC-E249-9139-27227BE6BCA5}">
      <dsp:nvSpPr>
        <dsp:cNvPr id="0" name=""/>
        <dsp:cNvSpPr/>
      </dsp:nvSpPr>
      <dsp:spPr>
        <a:xfrm>
          <a:off x="2164098" y="1413297"/>
          <a:ext cx="1767802" cy="1237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Low Level Architecture</a:t>
          </a:r>
          <a:endParaRPr lang="en-US" sz="1900" kern="1200" dirty="0"/>
        </a:p>
      </dsp:txBody>
      <dsp:txXfrm>
        <a:off x="2224514" y="1473713"/>
        <a:ext cx="1646970" cy="1116572"/>
      </dsp:txXfrm>
    </dsp:sp>
    <dsp:sp modelId="{1B773896-F541-C84E-A4FF-11A5AB47A595}">
      <dsp:nvSpPr>
        <dsp:cNvPr id="0" name=""/>
        <dsp:cNvSpPr/>
      </dsp:nvSpPr>
      <dsp:spPr>
        <a:xfrm>
          <a:off x="3931901" y="1531312"/>
          <a:ext cx="1285731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CAD74-2ADD-404A-90A6-F61BC9F0C4EF}">
      <dsp:nvSpPr>
        <dsp:cNvPr id="0" name=""/>
        <dsp:cNvSpPr/>
      </dsp:nvSpPr>
      <dsp:spPr>
        <a:xfrm>
          <a:off x="3629794" y="2803311"/>
          <a:ext cx="1767802" cy="1237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Algorithm Design</a:t>
          </a:r>
          <a:endParaRPr lang="en-US" sz="1900" kern="1200" dirty="0"/>
        </a:p>
      </dsp:txBody>
      <dsp:txXfrm>
        <a:off x="3690210" y="2863727"/>
        <a:ext cx="1646970" cy="111657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A889DC-0025-C744-A2B2-DF69C0C8591E}">
      <dsp:nvSpPr>
        <dsp:cNvPr id="0" name=""/>
        <dsp:cNvSpPr/>
      </dsp:nvSpPr>
      <dsp:spPr>
        <a:xfrm>
          <a:off x="0" y="126515"/>
          <a:ext cx="1704418" cy="10226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DB</a:t>
          </a:r>
          <a:br>
            <a:rPr lang="en-US" sz="1800" kern="1200" dirty="0" smtClean="0"/>
          </a:br>
          <a:r>
            <a:rPr lang="en-US" sz="1800" kern="1200" dirty="0" smtClean="0"/>
            <a:t>Interface</a:t>
          </a:r>
          <a:endParaRPr lang="en-US" sz="1800" kern="1200" dirty="0"/>
        </a:p>
      </dsp:txBody>
      <dsp:txXfrm>
        <a:off x="249606" y="276279"/>
        <a:ext cx="1205206" cy="7231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9A5C60-3DC0-1241-AD36-8DD0BE11B68D}">
      <dsp:nvSpPr>
        <dsp:cNvPr id="0" name=""/>
        <dsp:cNvSpPr/>
      </dsp:nvSpPr>
      <dsp:spPr>
        <a:xfrm>
          <a:off x="86991" y="1715"/>
          <a:ext cx="1871148" cy="935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First Tier</a:t>
          </a:r>
          <a:endParaRPr lang="en-US" sz="2900" kern="1200" dirty="0"/>
        </a:p>
      </dsp:txBody>
      <dsp:txXfrm>
        <a:off x="114393" y="29117"/>
        <a:ext cx="1816344" cy="880770"/>
      </dsp:txXfrm>
    </dsp:sp>
    <dsp:sp modelId="{28564A6A-4723-2649-96C6-39D8E7586E82}">
      <dsp:nvSpPr>
        <dsp:cNvPr id="0" name=""/>
        <dsp:cNvSpPr/>
      </dsp:nvSpPr>
      <dsp:spPr>
        <a:xfrm>
          <a:off x="274106" y="937289"/>
          <a:ext cx="187114" cy="701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680"/>
              </a:lnTo>
              <a:lnTo>
                <a:pt x="187114" y="70168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AE3F35-779E-D344-B339-5BFB42A43A3F}">
      <dsp:nvSpPr>
        <dsp:cNvPr id="0" name=""/>
        <dsp:cNvSpPr/>
      </dsp:nvSpPr>
      <dsp:spPr>
        <a:xfrm>
          <a:off x="461221" y="1171182"/>
          <a:ext cx="1496918" cy="9355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Mobile Application</a:t>
          </a:r>
          <a:endParaRPr lang="en-US" sz="1900" kern="1200" dirty="0"/>
        </a:p>
      </dsp:txBody>
      <dsp:txXfrm>
        <a:off x="488623" y="1198584"/>
        <a:ext cx="1442114" cy="880770"/>
      </dsp:txXfrm>
    </dsp:sp>
    <dsp:sp modelId="{75C17EAA-2A8F-D442-9CC7-81E7CFF8894B}">
      <dsp:nvSpPr>
        <dsp:cNvPr id="0" name=""/>
        <dsp:cNvSpPr/>
      </dsp:nvSpPr>
      <dsp:spPr>
        <a:xfrm>
          <a:off x="274106" y="937289"/>
          <a:ext cx="187114" cy="1871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1148"/>
              </a:lnTo>
              <a:lnTo>
                <a:pt x="187114" y="1871148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E8615-EA2D-FD41-A482-1003E2A853AB}">
      <dsp:nvSpPr>
        <dsp:cNvPr id="0" name=""/>
        <dsp:cNvSpPr/>
      </dsp:nvSpPr>
      <dsp:spPr>
        <a:xfrm>
          <a:off x="461221" y="2340650"/>
          <a:ext cx="1496918" cy="9355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Web Application</a:t>
          </a:r>
          <a:endParaRPr lang="en-US" sz="1900" kern="1200" dirty="0"/>
        </a:p>
      </dsp:txBody>
      <dsp:txXfrm>
        <a:off x="488623" y="2368052"/>
        <a:ext cx="1442114" cy="880770"/>
      </dsp:txXfrm>
    </dsp:sp>
    <dsp:sp modelId="{979F728F-0943-844C-BEE4-8A47EED2C5DD}">
      <dsp:nvSpPr>
        <dsp:cNvPr id="0" name=""/>
        <dsp:cNvSpPr/>
      </dsp:nvSpPr>
      <dsp:spPr>
        <a:xfrm>
          <a:off x="274106" y="937289"/>
          <a:ext cx="187114" cy="3040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0616"/>
              </a:lnTo>
              <a:lnTo>
                <a:pt x="187114" y="3040616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A4A804-32E0-6242-A894-9D19CC6D4F94}">
      <dsp:nvSpPr>
        <dsp:cNvPr id="0" name=""/>
        <dsp:cNvSpPr/>
      </dsp:nvSpPr>
      <dsp:spPr>
        <a:xfrm>
          <a:off x="461221" y="3510118"/>
          <a:ext cx="1496918" cy="9355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On Board Application</a:t>
          </a:r>
          <a:endParaRPr lang="en-US" sz="1900" kern="1200" dirty="0"/>
        </a:p>
      </dsp:txBody>
      <dsp:txXfrm>
        <a:off x="488623" y="3537520"/>
        <a:ext cx="1442114" cy="880770"/>
      </dsp:txXfrm>
    </dsp:sp>
    <dsp:sp modelId="{AC8371A4-2B04-C441-A8DD-2719758F774A}">
      <dsp:nvSpPr>
        <dsp:cNvPr id="0" name=""/>
        <dsp:cNvSpPr/>
      </dsp:nvSpPr>
      <dsp:spPr>
        <a:xfrm>
          <a:off x="2425927" y="1715"/>
          <a:ext cx="1871148" cy="935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Second Tier</a:t>
          </a:r>
          <a:endParaRPr lang="en-US" sz="2900" kern="1200" dirty="0"/>
        </a:p>
      </dsp:txBody>
      <dsp:txXfrm>
        <a:off x="2453329" y="29117"/>
        <a:ext cx="1816344" cy="880770"/>
      </dsp:txXfrm>
    </dsp:sp>
    <dsp:sp modelId="{09C93728-C8E0-CB49-A5BB-F492287ED72C}">
      <dsp:nvSpPr>
        <dsp:cNvPr id="0" name=""/>
        <dsp:cNvSpPr/>
      </dsp:nvSpPr>
      <dsp:spPr>
        <a:xfrm>
          <a:off x="2613042" y="937289"/>
          <a:ext cx="187114" cy="701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680"/>
              </a:lnTo>
              <a:lnTo>
                <a:pt x="187114" y="70168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3836BC-7742-3B4A-9E5A-B35A69936F14}">
      <dsp:nvSpPr>
        <dsp:cNvPr id="0" name=""/>
        <dsp:cNvSpPr/>
      </dsp:nvSpPr>
      <dsp:spPr>
        <a:xfrm>
          <a:off x="2800157" y="1171182"/>
          <a:ext cx="1496918" cy="9355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Main Server Rack</a:t>
          </a:r>
          <a:endParaRPr lang="en-US" sz="1900" kern="1200" dirty="0"/>
        </a:p>
      </dsp:txBody>
      <dsp:txXfrm>
        <a:off x="2827559" y="1198584"/>
        <a:ext cx="1442114" cy="880770"/>
      </dsp:txXfrm>
    </dsp:sp>
    <dsp:sp modelId="{52A45214-670D-2D48-B195-936FE0E7E5E5}">
      <dsp:nvSpPr>
        <dsp:cNvPr id="0" name=""/>
        <dsp:cNvSpPr/>
      </dsp:nvSpPr>
      <dsp:spPr>
        <a:xfrm>
          <a:off x="4764863" y="1715"/>
          <a:ext cx="1871148" cy="935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Third Tier</a:t>
          </a:r>
          <a:endParaRPr lang="en-US" sz="2900" kern="1200" dirty="0"/>
        </a:p>
      </dsp:txBody>
      <dsp:txXfrm>
        <a:off x="4792265" y="29117"/>
        <a:ext cx="1816344" cy="880770"/>
      </dsp:txXfrm>
    </dsp:sp>
    <dsp:sp modelId="{0635E660-E6A8-9C4E-A8C9-AABFBDB064BD}">
      <dsp:nvSpPr>
        <dsp:cNvPr id="0" name=""/>
        <dsp:cNvSpPr/>
      </dsp:nvSpPr>
      <dsp:spPr>
        <a:xfrm>
          <a:off x="4951978" y="937289"/>
          <a:ext cx="187114" cy="701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680"/>
              </a:lnTo>
              <a:lnTo>
                <a:pt x="187114" y="70168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EB95CE-C5C1-B049-A414-190F0FFA0AC9}">
      <dsp:nvSpPr>
        <dsp:cNvPr id="0" name=""/>
        <dsp:cNvSpPr/>
      </dsp:nvSpPr>
      <dsp:spPr>
        <a:xfrm>
          <a:off x="5139093" y="1171182"/>
          <a:ext cx="1496918" cy="9355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Primary Database</a:t>
          </a:r>
          <a:endParaRPr lang="en-US" sz="1900" kern="1200" dirty="0"/>
        </a:p>
      </dsp:txBody>
      <dsp:txXfrm>
        <a:off x="5166495" y="1198584"/>
        <a:ext cx="1442114" cy="880770"/>
      </dsp:txXfrm>
    </dsp:sp>
    <dsp:sp modelId="{5D681C9F-8CE8-F346-AD71-91995088FEFD}">
      <dsp:nvSpPr>
        <dsp:cNvPr id="0" name=""/>
        <dsp:cNvSpPr/>
      </dsp:nvSpPr>
      <dsp:spPr>
        <a:xfrm>
          <a:off x="4951978" y="937289"/>
          <a:ext cx="187114" cy="1871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1148"/>
              </a:lnTo>
              <a:lnTo>
                <a:pt x="187114" y="1871148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93B450-4A22-AF4A-A33C-47A014B647D4}">
      <dsp:nvSpPr>
        <dsp:cNvPr id="0" name=""/>
        <dsp:cNvSpPr/>
      </dsp:nvSpPr>
      <dsp:spPr>
        <a:xfrm>
          <a:off x="5139093" y="2340650"/>
          <a:ext cx="1496918" cy="9355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Back-up Database</a:t>
          </a:r>
          <a:endParaRPr lang="en-US" sz="1900" kern="1200" dirty="0"/>
        </a:p>
      </dsp:txBody>
      <dsp:txXfrm>
        <a:off x="5166495" y="2368052"/>
        <a:ext cx="1442114" cy="8807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A89149-58D6-7546-8881-8FD2EFF3C654}">
      <dsp:nvSpPr>
        <dsp:cNvPr id="0" name=""/>
        <dsp:cNvSpPr/>
      </dsp:nvSpPr>
      <dsp:spPr>
        <a:xfrm>
          <a:off x="2599" y="561410"/>
          <a:ext cx="2534542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First Tier</a:t>
          </a:r>
          <a:endParaRPr lang="en-US" sz="1900" kern="1200" dirty="0"/>
        </a:p>
      </dsp:txBody>
      <dsp:txXfrm>
        <a:off x="2599" y="561410"/>
        <a:ext cx="2534542" cy="662400"/>
      </dsp:txXfrm>
    </dsp:sp>
    <dsp:sp modelId="{D1A85376-7F9D-DB4A-AEDD-64445B205BCA}">
      <dsp:nvSpPr>
        <dsp:cNvPr id="0" name=""/>
        <dsp:cNvSpPr/>
      </dsp:nvSpPr>
      <dsp:spPr>
        <a:xfrm>
          <a:off x="237868" y="1223810"/>
          <a:ext cx="2064005" cy="22787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Presentation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Minor functionalities</a:t>
          </a:r>
          <a:endParaRPr lang="en-US" sz="1900" kern="1200" dirty="0"/>
        </a:p>
      </dsp:txBody>
      <dsp:txXfrm>
        <a:off x="237868" y="1223810"/>
        <a:ext cx="2064005" cy="2278778"/>
      </dsp:txXfrm>
    </dsp:sp>
    <dsp:sp modelId="{7C3732AA-75C4-FB4D-9AFF-2B2FA14398C1}">
      <dsp:nvSpPr>
        <dsp:cNvPr id="0" name=""/>
        <dsp:cNvSpPr/>
      </dsp:nvSpPr>
      <dsp:spPr>
        <a:xfrm>
          <a:off x="2891978" y="561410"/>
          <a:ext cx="2534542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Second Tier</a:t>
          </a:r>
          <a:endParaRPr lang="en-US" sz="1900" kern="1200" dirty="0"/>
        </a:p>
      </dsp:txBody>
      <dsp:txXfrm>
        <a:off x="2891978" y="561410"/>
        <a:ext cx="2534542" cy="662400"/>
      </dsp:txXfrm>
    </dsp:sp>
    <dsp:sp modelId="{176D150C-3476-8547-A022-CF20D622FD88}">
      <dsp:nvSpPr>
        <dsp:cNvPr id="0" name=""/>
        <dsp:cNvSpPr/>
      </dsp:nvSpPr>
      <dsp:spPr>
        <a:xfrm>
          <a:off x="3062451" y="1223810"/>
          <a:ext cx="2193596" cy="22787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Core functionalities</a:t>
          </a:r>
          <a:br>
            <a:rPr lang="en-US" sz="1900" kern="1200" dirty="0" smtClean="0"/>
          </a:br>
          <a:r>
            <a:rPr lang="en-US" sz="1900" kern="1200" dirty="0" smtClean="0"/>
            <a:t>(Business Logic)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Non-persistent data storage</a:t>
          </a:r>
          <a:endParaRPr lang="en-US" sz="1900" kern="1200" dirty="0"/>
        </a:p>
      </dsp:txBody>
      <dsp:txXfrm>
        <a:off x="3062451" y="1223810"/>
        <a:ext cx="2193596" cy="2278778"/>
      </dsp:txXfrm>
    </dsp:sp>
    <dsp:sp modelId="{A1A7C9FB-479A-274C-B5FA-74F739A8E3A2}">
      <dsp:nvSpPr>
        <dsp:cNvPr id="0" name=""/>
        <dsp:cNvSpPr/>
      </dsp:nvSpPr>
      <dsp:spPr>
        <a:xfrm>
          <a:off x="5783957" y="561410"/>
          <a:ext cx="2534542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Third Tier</a:t>
          </a:r>
          <a:endParaRPr lang="en-US" sz="1900" kern="1200" dirty="0"/>
        </a:p>
      </dsp:txBody>
      <dsp:txXfrm>
        <a:off x="5783957" y="561410"/>
        <a:ext cx="2534542" cy="662400"/>
      </dsp:txXfrm>
    </dsp:sp>
    <dsp:sp modelId="{8A966742-C847-5941-A37E-BBB51998974D}">
      <dsp:nvSpPr>
        <dsp:cNvPr id="0" name=""/>
        <dsp:cNvSpPr/>
      </dsp:nvSpPr>
      <dsp:spPr>
        <a:xfrm>
          <a:off x="6072855" y="1223810"/>
          <a:ext cx="1988450" cy="22787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Persistent data storage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Back-up</a:t>
          </a:r>
          <a:endParaRPr lang="en-US" sz="1900" kern="1200" dirty="0"/>
        </a:p>
      </dsp:txBody>
      <dsp:txXfrm>
        <a:off x="6072855" y="1223810"/>
        <a:ext cx="1988450" cy="22787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BF2076-6287-1040-8F3C-B478B3ED5BFA}">
      <dsp:nvSpPr>
        <dsp:cNvPr id="0" name=""/>
        <dsp:cNvSpPr/>
      </dsp:nvSpPr>
      <dsp:spPr>
        <a:xfrm>
          <a:off x="0" y="0"/>
          <a:ext cx="1532030" cy="47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ActionBuilder</a:t>
          </a:r>
          <a:endParaRPr lang="en-US" sz="1500" kern="1200" dirty="0"/>
        </a:p>
      </dsp:txBody>
      <dsp:txXfrm>
        <a:off x="0" y="0"/>
        <a:ext cx="1532030" cy="475200"/>
      </dsp:txXfrm>
    </dsp:sp>
    <dsp:sp modelId="{213351FF-7347-3849-8B92-AD1DFF358DCF}">
      <dsp:nvSpPr>
        <dsp:cNvPr id="0" name=""/>
        <dsp:cNvSpPr/>
      </dsp:nvSpPr>
      <dsp:spPr>
        <a:xfrm>
          <a:off x="0" y="463481"/>
          <a:ext cx="1532030" cy="65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buildAction()</a:t>
          </a:r>
          <a:endParaRPr lang="en-US" sz="1500" kern="1200" dirty="0"/>
        </a:p>
      </dsp:txBody>
      <dsp:txXfrm>
        <a:off x="0" y="463481"/>
        <a:ext cx="1532030" cy="6588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A889DC-0025-C744-A2B2-DF69C0C8591E}">
      <dsp:nvSpPr>
        <dsp:cNvPr id="0" name=""/>
        <dsp:cNvSpPr/>
      </dsp:nvSpPr>
      <dsp:spPr>
        <a:xfrm>
          <a:off x="0" y="126515"/>
          <a:ext cx="1704418" cy="10226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HTTPS</a:t>
          </a:r>
          <a:br>
            <a:rPr lang="en-US" sz="1800" kern="1200" dirty="0" smtClean="0"/>
          </a:br>
          <a:r>
            <a:rPr lang="en-US" sz="1800" kern="1200" dirty="0" smtClean="0"/>
            <a:t>Interface</a:t>
          </a:r>
          <a:endParaRPr lang="en-US" sz="1800" kern="1200" dirty="0"/>
        </a:p>
      </dsp:txBody>
      <dsp:txXfrm>
        <a:off x="249606" y="276279"/>
        <a:ext cx="1205206" cy="7231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BF2076-6287-1040-8F3C-B478B3ED5BFA}">
      <dsp:nvSpPr>
        <dsp:cNvPr id="0" name=""/>
        <dsp:cNvSpPr/>
      </dsp:nvSpPr>
      <dsp:spPr>
        <a:xfrm>
          <a:off x="0" y="113726"/>
          <a:ext cx="2111474" cy="5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RequestManager</a:t>
          </a:r>
        </a:p>
      </dsp:txBody>
      <dsp:txXfrm>
        <a:off x="0" y="113726"/>
        <a:ext cx="2111474" cy="538560"/>
      </dsp:txXfrm>
    </dsp:sp>
    <dsp:sp modelId="{213351FF-7347-3849-8B92-AD1DFF358DCF}">
      <dsp:nvSpPr>
        <dsp:cNvPr id="0" name=""/>
        <dsp:cNvSpPr/>
      </dsp:nvSpPr>
      <dsp:spPr>
        <a:xfrm>
          <a:off x="0" y="656345"/>
          <a:ext cx="2111474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dispatch()</a:t>
          </a:r>
          <a:endParaRPr lang="en-US" sz="1700" kern="1200" dirty="0"/>
        </a:p>
      </dsp:txBody>
      <dsp:txXfrm>
        <a:off x="0" y="656345"/>
        <a:ext cx="2111474" cy="7466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BF2076-6287-1040-8F3C-B478B3ED5BFA}">
      <dsp:nvSpPr>
        <dsp:cNvPr id="0" name=""/>
        <dsp:cNvSpPr/>
      </dsp:nvSpPr>
      <dsp:spPr>
        <a:xfrm>
          <a:off x="0" y="113726"/>
          <a:ext cx="2111474" cy="5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RequestManager</a:t>
          </a:r>
        </a:p>
      </dsp:txBody>
      <dsp:txXfrm>
        <a:off x="0" y="113726"/>
        <a:ext cx="2111474" cy="538560"/>
      </dsp:txXfrm>
    </dsp:sp>
    <dsp:sp modelId="{213351FF-7347-3849-8B92-AD1DFF358DCF}">
      <dsp:nvSpPr>
        <dsp:cNvPr id="0" name=""/>
        <dsp:cNvSpPr/>
      </dsp:nvSpPr>
      <dsp:spPr>
        <a:xfrm>
          <a:off x="0" y="656345"/>
          <a:ext cx="2111474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dispatch()</a:t>
          </a:r>
          <a:endParaRPr lang="en-US" sz="1700" kern="1200" dirty="0"/>
        </a:p>
      </dsp:txBody>
      <dsp:txXfrm>
        <a:off x="0" y="656345"/>
        <a:ext cx="2111474" cy="7466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A889DC-0025-C744-A2B2-DF69C0C8591E}">
      <dsp:nvSpPr>
        <dsp:cNvPr id="0" name=""/>
        <dsp:cNvSpPr/>
      </dsp:nvSpPr>
      <dsp:spPr>
        <a:xfrm>
          <a:off x="0" y="126515"/>
          <a:ext cx="1704418" cy="10226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User Manager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Interface</a:t>
          </a:r>
          <a:endParaRPr lang="en-US" sz="1300" kern="1200" dirty="0"/>
        </a:p>
      </dsp:txBody>
      <dsp:txXfrm>
        <a:off x="249606" y="276279"/>
        <a:ext cx="1205206" cy="72312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BF2076-6287-1040-8F3C-B478B3ED5BFA}">
      <dsp:nvSpPr>
        <dsp:cNvPr id="0" name=""/>
        <dsp:cNvSpPr/>
      </dsp:nvSpPr>
      <dsp:spPr>
        <a:xfrm>
          <a:off x="0" y="0"/>
          <a:ext cx="2111474" cy="47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UserManager</a:t>
          </a:r>
        </a:p>
      </dsp:txBody>
      <dsp:txXfrm>
        <a:off x="0" y="0"/>
        <a:ext cx="2111474" cy="475200"/>
      </dsp:txXfrm>
    </dsp:sp>
    <dsp:sp modelId="{213351FF-7347-3849-8B92-AD1DFF358DCF}">
      <dsp:nvSpPr>
        <dsp:cNvPr id="0" name=""/>
        <dsp:cNvSpPr/>
      </dsp:nvSpPr>
      <dsp:spPr>
        <a:xfrm>
          <a:off x="0" y="468737"/>
          <a:ext cx="2111474" cy="9058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login()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viewData()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modifyData(...)</a:t>
          </a:r>
          <a:endParaRPr lang="en-US" sz="1500" kern="1200" dirty="0"/>
        </a:p>
      </dsp:txBody>
      <dsp:txXfrm>
        <a:off x="0" y="468737"/>
        <a:ext cx="2111474" cy="905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508C8-CB52-BA43-932E-363526FCDC1F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377A5-8B66-D046-8209-8877181D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01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377A5-8B66-D046-8209-8877181D17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5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12/14/16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12/14/16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12/14/16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diagramQuickStyle" Target="../diagrams/quickStyle5.xml"/><Relationship Id="rId12" Type="http://schemas.openxmlformats.org/officeDocument/2006/relationships/diagramColors" Target="../diagrams/colors5.xml"/><Relationship Id="rId13" Type="http://schemas.microsoft.com/office/2007/relationships/diagramDrawing" Target="../diagrams/drawing5.xml"/><Relationship Id="rId14" Type="http://schemas.openxmlformats.org/officeDocument/2006/relationships/diagramData" Target="../diagrams/data6.xml"/><Relationship Id="rId15" Type="http://schemas.openxmlformats.org/officeDocument/2006/relationships/diagramLayout" Target="../diagrams/layout6.xml"/><Relationship Id="rId16" Type="http://schemas.openxmlformats.org/officeDocument/2006/relationships/diagramQuickStyle" Target="../diagrams/quickStyle6.xml"/><Relationship Id="rId17" Type="http://schemas.openxmlformats.org/officeDocument/2006/relationships/diagramColors" Target="../diagrams/colors6.xml"/><Relationship Id="rId18" Type="http://schemas.microsoft.com/office/2007/relationships/diagramDrawing" Target="../diagrams/drawing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diagramData" Target="../diagrams/data4.xml"/><Relationship Id="rId5" Type="http://schemas.openxmlformats.org/officeDocument/2006/relationships/diagramLayout" Target="../diagrams/layout4.xml"/><Relationship Id="rId6" Type="http://schemas.openxmlformats.org/officeDocument/2006/relationships/diagramQuickStyle" Target="../diagrams/quickStyle4.xml"/><Relationship Id="rId7" Type="http://schemas.openxmlformats.org/officeDocument/2006/relationships/diagramColors" Target="../diagrams/colors4.xml"/><Relationship Id="rId8" Type="http://schemas.microsoft.com/office/2007/relationships/diagramDrawing" Target="../diagrams/drawing4.xml"/><Relationship Id="rId9" Type="http://schemas.openxmlformats.org/officeDocument/2006/relationships/diagramData" Target="../diagrams/data5.xml"/><Relationship Id="rId10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diagramLayout" Target="../diagrams/layout8.xml"/><Relationship Id="rId20" Type="http://schemas.openxmlformats.org/officeDocument/2006/relationships/diagramQuickStyle" Target="../diagrams/quickStyle10.xml"/><Relationship Id="rId21" Type="http://schemas.openxmlformats.org/officeDocument/2006/relationships/diagramColors" Target="../diagrams/colors10.xml"/><Relationship Id="rId22" Type="http://schemas.microsoft.com/office/2007/relationships/diagramDrawing" Target="../diagrams/drawing10.xml"/><Relationship Id="rId10" Type="http://schemas.openxmlformats.org/officeDocument/2006/relationships/diagramQuickStyle" Target="../diagrams/quickStyle8.xml"/><Relationship Id="rId11" Type="http://schemas.openxmlformats.org/officeDocument/2006/relationships/diagramColors" Target="../diagrams/colors8.xml"/><Relationship Id="rId12" Type="http://schemas.microsoft.com/office/2007/relationships/diagramDrawing" Target="../diagrams/drawing8.xml"/><Relationship Id="rId13" Type="http://schemas.openxmlformats.org/officeDocument/2006/relationships/diagramData" Target="../diagrams/data9.xml"/><Relationship Id="rId14" Type="http://schemas.openxmlformats.org/officeDocument/2006/relationships/diagramLayout" Target="../diagrams/layout9.xml"/><Relationship Id="rId15" Type="http://schemas.openxmlformats.org/officeDocument/2006/relationships/diagramQuickStyle" Target="../diagrams/quickStyle9.xml"/><Relationship Id="rId16" Type="http://schemas.openxmlformats.org/officeDocument/2006/relationships/diagramColors" Target="../diagrams/colors9.xml"/><Relationship Id="rId17" Type="http://schemas.microsoft.com/office/2007/relationships/diagramDrawing" Target="../diagrams/drawing9.xml"/><Relationship Id="rId18" Type="http://schemas.openxmlformats.org/officeDocument/2006/relationships/diagramData" Target="../diagrams/data10.xml"/><Relationship Id="rId19" Type="http://schemas.openxmlformats.org/officeDocument/2006/relationships/diagramLayout" Target="../diagrams/layout10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8" Type="http://schemas.openxmlformats.org/officeDocument/2006/relationships/diagramData" Target="../diagrams/data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17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404400"/>
            <a:ext cx="7772400" cy="4267200"/>
          </a:xfrm>
        </p:spPr>
        <p:txBody>
          <a:bodyPr/>
          <a:lstStyle/>
          <a:p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DESIGN DOCUMENT</a:t>
            </a:r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241106"/>
            <a:ext cx="2432304" cy="5730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53009" y="4969657"/>
            <a:ext cx="3213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595959"/>
                </a:solidFill>
              </a:rPr>
              <a:t>Simone </a:t>
            </a:r>
            <a:r>
              <a:rPr lang="en-US" dirty="0" err="1" smtClean="0">
                <a:solidFill>
                  <a:srgbClr val="595959"/>
                </a:solidFill>
              </a:rPr>
              <a:t>Amico</a:t>
            </a:r>
            <a:endParaRPr lang="en-US" dirty="0" smtClean="0">
              <a:solidFill>
                <a:srgbClr val="595959"/>
              </a:solidFill>
            </a:endParaRPr>
          </a:p>
          <a:p>
            <a:pPr algn="ctr"/>
            <a:r>
              <a:rPr lang="en-US" dirty="0" smtClean="0">
                <a:solidFill>
                  <a:srgbClr val="595959"/>
                </a:solidFill>
              </a:rPr>
              <a:t>Claudia Beatrice </a:t>
            </a:r>
            <a:r>
              <a:rPr lang="en-US" dirty="0" err="1" smtClean="0">
                <a:solidFill>
                  <a:srgbClr val="595959"/>
                </a:solidFill>
              </a:rPr>
              <a:t>Chianella</a:t>
            </a:r>
            <a:endParaRPr lang="en-US" dirty="0" smtClean="0">
              <a:solidFill>
                <a:srgbClr val="595959"/>
              </a:solidFill>
            </a:endParaRPr>
          </a:p>
          <a:p>
            <a:pPr algn="ctr"/>
            <a:r>
              <a:rPr lang="en-US" dirty="0" err="1" smtClean="0">
                <a:solidFill>
                  <a:srgbClr val="595959"/>
                </a:solidFill>
              </a:rPr>
              <a:t>Yannick</a:t>
            </a:r>
            <a:r>
              <a:rPr lang="en-US" dirty="0" smtClean="0">
                <a:solidFill>
                  <a:srgbClr val="595959"/>
                </a:solidFill>
              </a:rPr>
              <a:t> Giovanakis</a:t>
            </a:r>
          </a:p>
        </p:txBody>
      </p:sp>
    </p:spTree>
    <p:extLst>
      <p:ext uri="{BB962C8B-B14F-4D97-AF65-F5344CB8AC3E}">
        <p14:creationId xmlns:p14="http://schemas.microsoft.com/office/powerpoint/2010/main" val="327051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210333"/>
            <a:ext cx="7772400" cy="4267200"/>
          </a:xfrm>
        </p:spPr>
        <p:txBody>
          <a:bodyPr/>
          <a:lstStyle/>
          <a:p>
            <a:r>
              <a:rPr lang="en-US" sz="35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sz="3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 to Server</a:t>
            </a:r>
            <a:endParaRPr lang="en-US" sz="35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05" y="6143475"/>
            <a:ext cx="2432304" cy="5730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3936" y="1208660"/>
            <a:ext cx="735957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Depending on their type , Actions are forwarded to a </a:t>
            </a:r>
            <a:r>
              <a:rPr lang="en-US" b="1" dirty="0" smtClean="0">
                <a:solidFill>
                  <a:srgbClr val="595959"/>
                </a:solidFill>
              </a:rPr>
              <a:t>Server</a:t>
            </a:r>
            <a:r>
              <a:rPr lang="en-US" dirty="0" smtClean="0">
                <a:solidFill>
                  <a:srgbClr val="595959"/>
                </a:solidFill>
              </a:rPr>
              <a:t> according to the Load-Balancer where the request is </a:t>
            </a:r>
            <a:r>
              <a:rPr lang="en-US" b="1" dirty="0" smtClean="0">
                <a:solidFill>
                  <a:srgbClr val="595959"/>
                </a:solidFill>
              </a:rPr>
              <a:t>encapsulated</a:t>
            </a:r>
            <a:r>
              <a:rPr lang="en-US" dirty="0" smtClean="0">
                <a:solidFill>
                  <a:srgbClr val="595959"/>
                </a:solidFill>
              </a:rPr>
              <a:t> in an object by the </a:t>
            </a:r>
            <a:r>
              <a:rPr lang="en-US" b="1" dirty="0" smtClean="0">
                <a:solidFill>
                  <a:srgbClr val="595959"/>
                </a:solidFill>
              </a:rPr>
              <a:t>ActionBuilder</a:t>
            </a:r>
            <a:r>
              <a:rPr lang="en-US" dirty="0" smtClean="0">
                <a:solidFill>
                  <a:srgbClr val="595959"/>
                </a:solidFill>
              </a:rPr>
              <a:t>.</a:t>
            </a:r>
          </a:p>
          <a:p>
            <a:endParaRPr lang="en-US" dirty="0">
              <a:solidFill>
                <a:srgbClr val="595959"/>
              </a:solidFill>
            </a:endParaRPr>
          </a:p>
          <a:p>
            <a:r>
              <a:rPr lang="en-US" dirty="0">
                <a:solidFill>
                  <a:srgbClr val="595959"/>
                </a:solidFill>
              </a:rPr>
              <a:t>	 </a:t>
            </a:r>
            <a:r>
              <a:rPr lang="en-US" dirty="0" smtClean="0">
                <a:solidFill>
                  <a:srgbClr val="595959"/>
                </a:solidFill>
              </a:rPr>
              <a:t>           </a:t>
            </a:r>
            <a:r>
              <a:rPr lang="en-US" sz="1700" dirty="0" smtClean="0">
                <a:solidFill>
                  <a:srgbClr val="595959"/>
                </a:solidFill>
              </a:rPr>
              <a:t>+JSONOnRequest</a:t>
            </a:r>
          </a:p>
          <a:p>
            <a:endParaRPr lang="en-US" dirty="0" smtClean="0">
              <a:solidFill>
                <a:srgbClr val="595959"/>
              </a:solidFill>
            </a:endParaRPr>
          </a:p>
          <a:p>
            <a:endParaRPr lang="en-US" dirty="0" smtClean="0">
              <a:solidFill>
                <a:srgbClr val="595959"/>
              </a:solidFill>
            </a:endParaRPr>
          </a:p>
          <a:p>
            <a:endParaRPr lang="en-US" dirty="0" smtClean="0">
              <a:solidFill>
                <a:srgbClr val="595959"/>
              </a:solidFill>
            </a:endParaRPr>
          </a:p>
          <a:p>
            <a:r>
              <a:rPr lang="en-US" dirty="0" smtClean="0">
                <a:solidFill>
                  <a:srgbClr val="595959"/>
                </a:solidFill>
              </a:rPr>
              <a:t>The object is then managed by the </a:t>
            </a:r>
            <a:r>
              <a:rPr lang="en-US" b="1" dirty="0" smtClean="0">
                <a:solidFill>
                  <a:srgbClr val="595959"/>
                </a:solidFill>
              </a:rPr>
              <a:t>RequestManager</a:t>
            </a:r>
            <a:r>
              <a:rPr lang="en-US" dirty="0" smtClean="0">
                <a:solidFill>
                  <a:srgbClr val="595959"/>
                </a:solidFill>
              </a:rPr>
              <a:t> that is in charge of </a:t>
            </a:r>
            <a:r>
              <a:rPr lang="en-US" b="1" dirty="0" smtClean="0">
                <a:solidFill>
                  <a:srgbClr val="595959"/>
                </a:solidFill>
              </a:rPr>
              <a:t>dispatching</a:t>
            </a:r>
            <a:r>
              <a:rPr lang="en-US" dirty="0" smtClean="0">
                <a:solidFill>
                  <a:srgbClr val="595959"/>
                </a:solidFill>
              </a:rPr>
              <a:t>  the request to the right </a:t>
            </a:r>
            <a:r>
              <a:rPr lang="en-US" b="1" dirty="0" smtClean="0">
                <a:solidFill>
                  <a:srgbClr val="595959"/>
                </a:solidFill>
              </a:rPr>
              <a:t>component</a:t>
            </a:r>
            <a:r>
              <a:rPr lang="en-US" dirty="0" smtClean="0">
                <a:solidFill>
                  <a:srgbClr val="595959"/>
                </a:solidFill>
              </a:rPr>
              <a:t>.</a:t>
            </a:r>
            <a:endParaRPr lang="en-US" dirty="0">
              <a:solidFill>
                <a:srgbClr val="595959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522936153"/>
              </p:ext>
            </p:extLst>
          </p:nvPr>
        </p:nvGraphicFramePr>
        <p:xfrm>
          <a:off x="1040441" y="2172529"/>
          <a:ext cx="1532031" cy="113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080800248"/>
              </p:ext>
            </p:extLst>
          </p:nvPr>
        </p:nvGraphicFramePr>
        <p:xfrm>
          <a:off x="4645317" y="2131375"/>
          <a:ext cx="1704418" cy="2091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2603074" y="2799809"/>
            <a:ext cx="202891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650113831"/>
              </p:ext>
            </p:extLst>
          </p:nvPr>
        </p:nvGraphicFramePr>
        <p:xfrm>
          <a:off x="994541" y="4269786"/>
          <a:ext cx="2111474" cy="1545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V="1">
            <a:off x="3092691" y="4397000"/>
            <a:ext cx="1525978" cy="3486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092691" y="5363105"/>
            <a:ext cx="1552626" cy="451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106015" y="5045028"/>
            <a:ext cx="152597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45317" y="4207363"/>
            <a:ext cx="34486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SearchManager Interface</a:t>
            </a:r>
          </a:p>
          <a:p>
            <a:endParaRPr lang="en-US" dirty="0">
              <a:solidFill>
                <a:srgbClr val="595959"/>
              </a:solidFill>
            </a:endParaRPr>
          </a:p>
          <a:p>
            <a:r>
              <a:rPr lang="en-US" dirty="0" smtClean="0">
                <a:solidFill>
                  <a:srgbClr val="595959"/>
                </a:solidFill>
              </a:rPr>
              <a:t>RideManager Interface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....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....</a:t>
            </a:r>
            <a:endParaRPr lang="en-US" dirty="0">
              <a:solidFill>
                <a:srgbClr val="595959"/>
              </a:solidFill>
            </a:endParaRPr>
          </a:p>
          <a:p>
            <a:r>
              <a:rPr lang="en-US" dirty="0" smtClean="0">
                <a:solidFill>
                  <a:srgbClr val="595959"/>
                </a:solidFill>
              </a:rPr>
              <a:t>UserManager Interface</a:t>
            </a:r>
          </a:p>
          <a:p>
            <a:endParaRPr lang="en-US" dirty="0"/>
          </a:p>
        </p:txBody>
      </p:sp>
      <p:sp>
        <p:nvSpPr>
          <p:cNvPr id="43" name="Left Bracket 42"/>
          <p:cNvSpPr/>
          <p:nvPr/>
        </p:nvSpPr>
        <p:spPr>
          <a:xfrm>
            <a:off x="550820" y="2646813"/>
            <a:ext cx="443721" cy="257031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85800" y="2646813"/>
            <a:ext cx="3546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102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210333"/>
            <a:ext cx="7772400" cy="4267200"/>
          </a:xfrm>
        </p:spPr>
        <p:txBody>
          <a:bodyPr/>
          <a:lstStyle/>
          <a:p>
            <a:r>
              <a:rPr lang="en-US" sz="35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sz="3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Server Application</a:t>
            </a:r>
            <a:endParaRPr lang="en-US" sz="35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05" y="6143475"/>
            <a:ext cx="2432304" cy="5730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5418" y="1263859"/>
            <a:ext cx="67655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Back-End Application main functionalities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Request </a:t>
            </a:r>
            <a:r>
              <a:rPr 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handling &amp; processing</a:t>
            </a:r>
            <a:endParaRPr lang="en-US" sz="2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 interfacing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178959326"/>
              </p:ext>
            </p:extLst>
          </p:nvPr>
        </p:nvGraphicFramePr>
        <p:xfrm>
          <a:off x="1603860" y="2525654"/>
          <a:ext cx="2111474" cy="1545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15052487"/>
              </p:ext>
            </p:extLst>
          </p:nvPr>
        </p:nvGraphicFramePr>
        <p:xfrm>
          <a:off x="5044649" y="2525654"/>
          <a:ext cx="1704418" cy="2091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H="1">
            <a:off x="3753422" y="3212907"/>
            <a:ext cx="12424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477675954"/>
              </p:ext>
            </p:extLst>
          </p:nvPr>
        </p:nvGraphicFramePr>
        <p:xfrm>
          <a:off x="5044649" y="4362891"/>
          <a:ext cx="2111474" cy="138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5900874" y="3731390"/>
            <a:ext cx="6635" cy="4759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74795763"/>
              </p:ext>
            </p:extLst>
          </p:nvPr>
        </p:nvGraphicFramePr>
        <p:xfrm>
          <a:off x="1881449" y="4540445"/>
          <a:ext cx="1704418" cy="2091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3585867" y="5171234"/>
            <a:ext cx="1458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030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210333"/>
            <a:ext cx="7772400" cy="4267200"/>
          </a:xfrm>
        </p:spPr>
        <p:txBody>
          <a:bodyPr/>
          <a:lstStyle/>
          <a:p>
            <a:r>
              <a:rPr lang="en-US" sz="35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sz="3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</a:t>
            </a:r>
            <a:endParaRPr lang="en-US" sz="35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05" y="6143475"/>
            <a:ext cx="2432304" cy="5730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0930" y="1087466"/>
            <a:ext cx="7527878" cy="4878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 smtClean="0">
                <a:solidFill>
                  <a:srgbClr val="595959"/>
                </a:solidFill>
              </a:rPr>
              <a:t>Database main functionalities: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smtClean="0">
                <a:solidFill>
                  <a:srgbClr val="595959"/>
                </a:solidFill>
              </a:rPr>
              <a:t>Persistent-storage </a:t>
            </a:r>
            <a:r>
              <a:rPr lang="en-US" sz="2200" dirty="0" smtClean="0">
                <a:solidFill>
                  <a:srgbClr val="595959"/>
                </a:solidFill>
              </a:rPr>
              <a:t>on both primary and secondary DB.</a:t>
            </a:r>
          </a:p>
          <a:p>
            <a:pPr>
              <a:lnSpc>
                <a:spcPct val="50000"/>
              </a:lnSpc>
            </a:pPr>
            <a:endParaRPr lang="en-US" sz="2200" dirty="0" smtClean="0">
              <a:solidFill>
                <a:srgbClr val="595959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solidFill>
                  <a:srgbClr val="595959"/>
                </a:solidFill>
              </a:rPr>
              <a:t>Back-End application communicates with the </a:t>
            </a:r>
            <a:r>
              <a:rPr lang="en-US" sz="2200" b="1" dirty="0" smtClean="0">
                <a:solidFill>
                  <a:srgbClr val="595959"/>
                </a:solidFill>
              </a:rPr>
              <a:t>Primary Database </a:t>
            </a:r>
            <a:r>
              <a:rPr lang="en-US" sz="2200" dirty="0" smtClean="0">
                <a:solidFill>
                  <a:srgbClr val="595959"/>
                </a:solidFill>
              </a:rPr>
              <a:t>which offers the highest R/W speeds.</a:t>
            </a:r>
          </a:p>
          <a:p>
            <a:pPr>
              <a:lnSpc>
                <a:spcPct val="50000"/>
              </a:lnSpc>
            </a:pPr>
            <a:endParaRPr lang="en-US" sz="2200" dirty="0" smtClean="0">
              <a:solidFill>
                <a:srgbClr val="595959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solidFill>
                  <a:srgbClr val="595959"/>
                </a:solidFill>
              </a:rPr>
              <a:t>Back-End application communicates with the </a:t>
            </a:r>
            <a:r>
              <a:rPr lang="en-US" sz="2200" b="1" dirty="0" smtClean="0">
                <a:solidFill>
                  <a:srgbClr val="595959"/>
                </a:solidFill>
              </a:rPr>
              <a:t>Secondary Database </a:t>
            </a:r>
            <a:r>
              <a:rPr lang="en-US" sz="2200" dirty="0" smtClean="0">
                <a:solidFill>
                  <a:srgbClr val="595959"/>
                </a:solidFill>
              </a:rPr>
              <a:t>in case of </a:t>
            </a:r>
            <a:r>
              <a:rPr lang="en-US" sz="2200" b="1" dirty="0" smtClean="0">
                <a:solidFill>
                  <a:srgbClr val="595959"/>
                </a:solidFill>
              </a:rPr>
              <a:t>failure</a:t>
            </a:r>
            <a:r>
              <a:rPr lang="en-US" sz="2200" dirty="0" smtClean="0">
                <a:solidFill>
                  <a:srgbClr val="595959"/>
                </a:solidFill>
              </a:rPr>
              <a:t> – the connection is </a:t>
            </a:r>
            <a:r>
              <a:rPr lang="en-US" sz="2200" b="1" dirty="0" smtClean="0">
                <a:solidFill>
                  <a:srgbClr val="595959"/>
                </a:solidFill>
              </a:rPr>
              <a:t>hot-swappable </a:t>
            </a:r>
            <a:r>
              <a:rPr lang="en-US" sz="2200" dirty="0" smtClean="0">
                <a:solidFill>
                  <a:srgbClr val="595959"/>
                </a:solidFill>
              </a:rPr>
              <a:t>and </a:t>
            </a:r>
            <a:r>
              <a:rPr lang="en-US" sz="2200" b="1" dirty="0" smtClean="0">
                <a:solidFill>
                  <a:srgbClr val="595959"/>
                </a:solidFill>
              </a:rPr>
              <a:t>transparent</a:t>
            </a:r>
            <a:r>
              <a:rPr lang="en-US" sz="2200" dirty="0" smtClean="0">
                <a:solidFill>
                  <a:srgbClr val="595959"/>
                </a:solidFill>
              </a:rPr>
              <a:t> to the server-node.</a:t>
            </a:r>
          </a:p>
          <a:p>
            <a:pPr>
              <a:lnSpc>
                <a:spcPct val="50000"/>
              </a:lnSpc>
            </a:pPr>
            <a:endParaRPr lang="en-US" sz="2200" dirty="0" smtClean="0">
              <a:solidFill>
                <a:srgbClr val="595959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solidFill>
                  <a:srgbClr val="595959"/>
                </a:solidFill>
              </a:rPr>
              <a:t>Secondary DB </a:t>
            </a:r>
            <a:r>
              <a:rPr lang="en-US" sz="2200" b="1" dirty="0" smtClean="0">
                <a:solidFill>
                  <a:srgbClr val="595959"/>
                </a:solidFill>
              </a:rPr>
              <a:t>updated</a:t>
            </a:r>
            <a:r>
              <a:rPr lang="en-US" sz="2200" dirty="0" smtClean="0">
                <a:solidFill>
                  <a:srgbClr val="595959"/>
                </a:solidFill>
              </a:rPr>
              <a:t> regularly as </a:t>
            </a:r>
            <a:r>
              <a:rPr lang="en-US" sz="2200" b="1" dirty="0" smtClean="0">
                <a:solidFill>
                  <a:srgbClr val="595959"/>
                </a:solidFill>
              </a:rPr>
              <a:t>back-up </a:t>
            </a:r>
            <a:r>
              <a:rPr lang="en-US" sz="2200" dirty="0" smtClean="0">
                <a:solidFill>
                  <a:srgbClr val="595959"/>
                </a:solidFill>
              </a:rPr>
              <a:t>of Primary DB : </a:t>
            </a:r>
            <a:r>
              <a:rPr lang="en-US" sz="2200" i="1" dirty="0" smtClean="0">
                <a:solidFill>
                  <a:srgbClr val="595959"/>
                </a:solidFill>
              </a:rPr>
              <a:t>high fault tolerance</a:t>
            </a:r>
            <a:r>
              <a:rPr lang="en-US" sz="2200" dirty="0" smtClean="0">
                <a:solidFill>
                  <a:srgbClr val="59595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8883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210333"/>
            <a:ext cx="7772400" cy="4267200"/>
          </a:xfrm>
        </p:spPr>
        <p:txBody>
          <a:bodyPr/>
          <a:lstStyle/>
          <a:p>
            <a:r>
              <a:rPr lang="en-US" sz="35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sz="3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 Design</a:t>
            </a:r>
            <a:endParaRPr lang="en-US" sz="35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05" y="6143475"/>
            <a:ext cx="2432304" cy="5730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1407554"/>
            <a:ext cx="77724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Code written on </a:t>
            </a:r>
            <a:r>
              <a:rPr lang="en-US" b="1" dirty="0" smtClean="0">
                <a:solidFill>
                  <a:srgbClr val="595959"/>
                </a:solidFill>
              </a:rPr>
              <a:t>Java EE platform </a:t>
            </a:r>
            <a:r>
              <a:rPr lang="en-US" dirty="0" smtClean="0">
                <a:solidFill>
                  <a:srgbClr val="595959"/>
                </a:solidFill>
              </a:rPr>
              <a:t>for enterprise software development including network and web-services using </a:t>
            </a:r>
            <a:r>
              <a:rPr lang="en-US" b="1" dirty="0" smtClean="0">
                <a:solidFill>
                  <a:srgbClr val="595959"/>
                </a:solidFill>
              </a:rPr>
              <a:t>Glassfish</a:t>
            </a:r>
            <a:r>
              <a:rPr lang="en-US" dirty="0" smtClean="0">
                <a:solidFill>
                  <a:srgbClr val="595959"/>
                </a:solidFill>
              </a:rPr>
              <a:t> as application server.</a:t>
            </a:r>
          </a:p>
          <a:p>
            <a:endParaRPr lang="en-US" dirty="0">
              <a:solidFill>
                <a:srgbClr val="595959"/>
              </a:solidFill>
            </a:endParaRPr>
          </a:p>
          <a:p>
            <a:r>
              <a:rPr lang="en-US" sz="2200" dirty="0" smtClean="0">
                <a:solidFill>
                  <a:srgbClr val="595959"/>
                </a:solidFill>
              </a:rPr>
              <a:t>General coding rules:</a:t>
            </a:r>
          </a:p>
          <a:p>
            <a:pPr>
              <a:lnSpc>
                <a:spcPct val="50000"/>
              </a:lnSpc>
            </a:pPr>
            <a:endParaRPr lang="en-US" dirty="0" smtClean="0">
              <a:solidFill>
                <a:srgbClr val="595959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200" b="1" dirty="0" smtClean="0">
                <a:solidFill>
                  <a:srgbClr val="595959"/>
                </a:solidFill>
              </a:rPr>
              <a:t>Encapsulation</a:t>
            </a:r>
            <a:r>
              <a:rPr lang="en-US" sz="2200" dirty="0" smtClean="0">
                <a:solidFill>
                  <a:srgbClr val="595959"/>
                </a:solidFill>
              </a:rPr>
              <a:t>,  </a:t>
            </a:r>
            <a:r>
              <a:rPr lang="en-US" sz="2200" b="1" dirty="0" smtClean="0">
                <a:solidFill>
                  <a:srgbClr val="595959"/>
                </a:solidFill>
              </a:rPr>
              <a:t>inheritance</a:t>
            </a:r>
            <a:r>
              <a:rPr lang="en-US" sz="2200" dirty="0" smtClean="0">
                <a:solidFill>
                  <a:srgbClr val="595959"/>
                </a:solidFill>
              </a:rPr>
              <a:t> and </a:t>
            </a:r>
            <a:r>
              <a:rPr lang="en-US" sz="2200" b="1" dirty="0" smtClean="0">
                <a:solidFill>
                  <a:srgbClr val="595959"/>
                </a:solidFill>
              </a:rPr>
              <a:t>polymorphism</a:t>
            </a:r>
            <a:r>
              <a:rPr lang="en-US" sz="2200" dirty="0" smtClean="0">
                <a:solidFill>
                  <a:srgbClr val="595959"/>
                </a:solidFill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>
                <a:solidFill>
                  <a:srgbClr val="595959"/>
                </a:solidFill>
              </a:rPr>
              <a:t>Promote </a:t>
            </a:r>
            <a:r>
              <a:rPr lang="en-US" sz="2200" b="1" dirty="0" smtClean="0">
                <a:solidFill>
                  <a:srgbClr val="595959"/>
                </a:solidFill>
              </a:rPr>
              <a:t>code reuse  </a:t>
            </a:r>
            <a:r>
              <a:rPr lang="en-US" sz="2200" dirty="0" smtClean="0">
                <a:solidFill>
                  <a:srgbClr val="595959"/>
                </a:solidFill>
              </a:rPr>
              <a:t>and follow common </a:t>
            </a:r>
            <a:r>
              <a:rPr lang="en-US" sz="2200" b="1" dirty="0" smtClean="0">
                <a:solidFill>
                  <a:srgbClr val="595959"/>
                </a:solidFill>
              </a:rPr>
              <a:t>Design Patterns</a:t>
            </a:r>
            <a:r>
              <a:rPr lang="en-US" sz="2200" dirty="0" smtClean="0">
                <a:solidFill>
                  <a:srgbClr val="595959"/>
                </a:solidFill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200" b="1" dirty="0" smtClean="0">
                <a:solidFill>
                  <a:srgbClr val="595959"/>
                </a:solidFill>
              </a:rPr>
              <a:t>Document</a:t>
            </a:r>
            <a:r>
              <a:rPr lang="en-US" sz="2200" dirty="0" smtClean="0">
                <a:solidFill>
                  <a:srgbClr val="595959"/>
                </a:solidFill>
              </a:rPr>
              <a:t> and </a:t>
            </a:r>
            <a:r>
              <a:rPr lang="en-US" sz="2200" b="1" dirty="0" smtClean="0">
                <a:solidFill>
                  <a:srgbClr val="595959"/>
                </a:solidFill>
              </a:rPr>
              <a:t>comment</a:t>
            </a:r>
            <a:r>
              <a:rPr lang="en-US" sz="2200" dirty="0" smtClean="0">
                <a:solidFill>
                  <a:srgbClr val="595959"/>
                </a:solidFill>
              </a:rPr>
              <a:t> code in order to promote simple </a:t>
            </a:r>
            <a:r>
              <a:rPr lang="en-US" sz="2200" b="1" dirty="0" smtClean="0">
                <a:solidFill>
                  <a:srgbClr val="595959"/>
                </a:solidFill>
              </a:rPr>
              <a:t>refactoring</a:t>
            </a:r>
            <a:r>
              <a:rPr lang="en-US" sz="2200" dirty="0" smtClean="0">
                <a:solidFill>
                  <a:srgbClr val="595959"/>
                </a:solidFill>
              </a:rPr>
              <a:t> and </a:t>
            </a:r>
            <a:r>
              <a:rPr lang="en-US" sz="2200" b="1" dirty="0" smtClean="0">
                <a:solidFill>
                  <a:srgbClr val="595959"/>
                </a:solidFill>
              </a:rPr>
              <a:t>maintenance</a:t>
            </a:r>
            <a:r>
              <a:rPr lang="en-US" sz="2200" dirty="0" smtClean="0">
                <a:solidFill>
                  <a:srgbClr val="595959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087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210333"/>
            <a:ext cx="7772400" cy="4267200"/>
          </a:xfrm>
        </p:spPr>
        <p:txBody>
          <a:bodyPr/>
          <a:lstStyle/>
          <a:p>
            <a:r>
              <a:rPr lang="en-US" sz="35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sz="3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 Design</a:t>
            </a:r>
            <a:endParaRPr lang="en-US" sz="35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05" y="6143475"/>
            <a:ext cx="2432304" cy="57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43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924583"/>
            <a:ext cx="7772400" cy="4267200"/>
          </a:xfrm>
        </p:spPr>
        <p:txBody>
          <a:bodyPr/>
          <a:lstStyle/>
          <a:p>
            <a:r>
              <a:rPr lang="en-US" sz="6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Overview</a:t>
            </a:r>
            <a:endParaRPr lang="en-US" sz="60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05" y="6096580"/>
            <a:ext cx="2432304" cy="573024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645272127"/>
              </p:ext>
            </p:extLst>
          </p:nvPr>
        </p:nvGraphicFramePr>
        <p:xfrm>
          <a:off x="1508700" y="171455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3492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924583"/>
            <a:ext cx="7772400" cy="4267200"/>
          </a:xfrm>
        </p:spPr>
        <p:txBody>
          <a:bodyPr/>
          <a:lstStyle/>
          <a:p>
            <a:r>
              <a:rPr lang="en-US" sz="4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Top-Down Approach</a:t>
            </a:r>
            <a:endParaRPr lang="en-US" sz="45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05" y="6096580"/>
            <a:ext cx="2432304" cy="5730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57589" y="1766012"/>
            <a:ext cx="6865149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u="sng" dirty="0" smtClean="0">
                <a:solidFill>
                  <a:srgbClr val="595959"/>
                </a:solidFill>
              </a:rPr>
              <a:t>Main </a:t>
            </a:r>
            <a:r>
              <a:rPr lang="en-US" sz="2500" b="1" u="sng" dirty="0" smtClean="0">
                <a:solidFill>
                  <a:srgbClr val="595959"/>
                </a:solidFill>
              </a:rPr>
              <a:t>problems we faced:</a:t>
            </a:r>
            <a:endParaRPr lang="en-US" sz="2500" b="1" u="sng" dirty="0" smtClean="0">
              <a:solidFill>
                <a:srgbClr val="595959"/>
              </a:solidFill>
            </a:endParaRPr>
          </a:p>
          <a:p>
            <a:pPr algn="ctr"/>
            <a:endParaRPr lang="en-US" sz="2500" b="1" u="sng" dirty="0">
              <a:solidFill>
                <a:srgbClr val="595959"/>
              </a:solidFill>
            </a:endParaRPr>
          </a:p>
          <a:p>
            <a:r>
              <a:rPr lang="en-US" sz="2500" dirty="0" smtClean="0">
                <a:solidFill>
                  <a:srgbClr val="595959"/>
                </a:solidFill>
              </a:rPr>
              <a:t>1.How many tiers and layers?</a:t>
            </a:r>
          </a:p>
          <a:p>
            <a:pPr marL="342900" indent="-342900">
              <a:buFontTx/>
              <a:buChar char="-"/>
            </a:pPr>
            <a:endParaRPr lang="en-US" sz="2500" dirty="0" smtClean="0">
              <a:solidFill>
                <a:srgbClr val="595959"/>
              </a:solidFill>
            </a:endParaRPr>
          </a:p>
          <a:p>
            <a:r>
              <a:rPr lang="en-US" sz="2500" dirty="0" smtClean="0">
                <a:solidFill>
                  <a:srgbClr val="595959"/>
                </a:solidFill>
              </a:rPr>
              <a:t>2</a:t>
            </a:r>
            <a:r>
              <a:rPr lang="en-US" sz="2500" dirty="0" smtClean="0">
                <a:solidFill>
                  <a:srgbClr val="595959"/>
                </a:solidFill>
              </a:rPr>
              <a:t>.How do components interact?</a:t>
            </a:r>
          </a:p>
          <a:p>
            <a:endParaRPr lang="en-US" sz="2500" dirty="0" smtClean="0">
              <a:solidFill>
                <a:srgbClr val="595959"/>
              </a:solidFill>
            </a:endParaRPr>
          </a:p>
          <a:p>
            <a:r>
              <a:rPr lang="en-US" sz="2500" dirty="0" smtClean="0">
                <a:solidFill>
                  <a:srgbClr val="595959"/>
                </a:solidFill>
              </a:rPr>
              <a:t>3.What does each component do?</a:t>
            </a:r>
          </a:p>
          <a:p>
            <a:endParaRPr lang="en-US" sz="2500" dirty="0" smtClean="0">
              <a:solidFill>
                <a:srgbClr val="595959"/>
              </a:solidFill>
            </a:endParaRPr>
          </a:p>
          <a:p>
            <a:r>
              <a:rPr lang="en-US" sz="2500" dirty="0" smtClean="0">
                <a:solidFill>
                  <a:srgbClr val="595959"/>
                </a:solidFill>
              </a:rPr>
              <a:t>4. How does each component do its work?</a:t>
            </a:r>
            <a:endParaRPr lang="en-US" sz="25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82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924583"/>
            <a:ext cx="7772400" cy="4267200"/>
          </a:xfrm>
        </p:spPr>
        <p:txBody>
          <a:bodyPr/>
          <a:lstStyle/>
          <a:p>
            <a:r>
              <a:rPr lang="en-US" sz="4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Considerations:</a:t>
            </a:r>
            <a:endParaRPr lang="en-US" sz="45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05" y="6096580"/>
            <a:ext cx="2432304" cy="5730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637046"/>
            <a:ext cx="7772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 smtClean="0">
                <a:solidFill>
                  <a:srgbClr val="595959"/>
                </a:solidFill>
              </a:rPr>
              <a:t>Take in account </a:t>
            </a:r>
            <a:r>
              <a:rPr lang="en-US" sz="2200" u="sng" dirty="0" smtClean="0">
                <a:solidFill>
                  <a:srgbClr val="595959"/>
                </a:solidFill>
              </a:rPr>
              <a:t>functional</a:t>
            </a:r>
            <a:r>
              <a:rPr lang="en-US" sz="2200" dirty="0" smtClean="0">
                <a:solidFill>
                  <a:srgbClr val="595959"/>
                </a:solidFill>
              </a:rPr>
              <a:t> </a:t>
            </a:r>
            <a:r>
              <a:rPr lang="en-US" sz="2200" b="1" dirty="0" smtClean="0">
                <a:solidFill>
                  <a:srgbClr val="595959"/>
                </a:solidFill>
              </a:rPr>
              <a:t>and</a:t>
            </a:r>
            <a:r>
              <a:rPr lang="en-US" sz="2200" dirty="0" smtClean="0">
                <a:solidFill>
                  <a:srgbClr val="595959"/>
                </a:solidFill>
              </a:rPr>
              <a:t> </a:t>
            </a:r>
            <a:r>
              <a:rPr lang="en-US" sz="2200" u="sng" dirty="0" smtClean="0">
                <a:solidFill>
                  <a:srgbClr val="595959"/>
                </a:solidFill>
              </a:rPr>
              <a:t>non-functional requirements</a:t>
            </a:r>
          </a:p>
          <a:p>
            <a:pPr marL="285750" indent="-285750">
              <a:buFont typeface="Arial"/>
              <a:buChar char="•"/>
            </a:pPr>
            <a:endParaRPr lang="en-US" sz="2200" u="sng" dirty="0" smtClean="0">
              <a:solidFill>
                <a:srgbClr val="595959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595959"/>
                </a:solidFill>
              </a:rPr>
              <a:t>How should the system </a:t>
            </a:r>
            <a:r>
              <a:rPr lang="en-US" sz="2200" b="1" dirty="0" smtClean="0">
                <a:solidFill>
                  <a:srgbClr val="595959"/>
                </a:solidFill>
              </a:rPr>
              <a:t>behave</a:t>
            </a:r>
            <a:r>
              <a:rPr lang="en-US" sz="2200" dirty="0" smtClean="0">
                <a:solidFill>
                  <a:srgbClr val="595959"/>
                </a:solidFill>
              </a:rPr>
              <a:t> ?</a:t>
            </a:r>
          </a:p>
          <a:p>
            <a:pPr>
              <a:lnSpc>
                <a:spcPct val="50000"/>
              </a:lnSpc>
            </a:pPr>
            <a:endParaRPr lang="en-US" sz="2200" dirty="0" smtClean="0">
              <a:solidFill>
                <a:srgbClr val="595959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595959"/>
                </a:solidFill>
              </a:rPr>
              <a:t>How can the system </a:t>
            </a:r>
            <a:r>
              <a:rPr lang="en-US" sz="2200" b="1" dirty="0" smtClean="0">
                <a:solidFill>
                  <a:srgbClr val="595959"/>
                </a:solidFill>
              </a:rPr>
              <a:t>evolve</a:t>
            </a:r>
            <a:r>
              <a:rPr lang="en-US" sz="2200" dirty="0" smtClean="0">
                <a:solidFill>
                  <a:srgbClr val="595959"/>
                </a:solidFill>
              </a:rPr>
              <a:t> ?</a:t>
            </a:r>
          </a:p>
          <a:p>
            <a:pPr>
              <a:lnSpc>
                <a:spcPct val="50000"/>
              </a:lnSpc>
            </a:pPr>
            <a:endParaRPr lang="en-US" sz="2200" dirty="0" smtClean="0">
              <a:solidFill>
                <a:srgbClr val="595959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595959"/>
                </a:solidFill>
              </a:rPr>
              <a:t>What happens in </a:t>
            </a:r>
            <a:r>
              <a:rPr lang="en-US" sz="2200" b="1" dirty="0" smtClean="0">
                <a:solidFill>
                  <a:srgbClr val="595959"/>
                </a:solidFill>
              </a:rPr>
              <a:t>above average </a:t>
            </a:r>
            <a:r>
              <a:rPr lang="en-US" sz="2200" dirty="0" smtClean="0">
                <a:solidFill>
                  <a:srgbClr val="595959"/>
                </a:solidFill>
              </a:rPr>
              <a:t>traffic situations ?</a:t>
            </a:r>
          </a:p>
          <a:p>
            <a:pPr>
              <a:lnSpc>
                <a:spcPct val="50000"/>
              </a:lnSpc>
            </a:pPr>
            <a:endParaRPr lang="en-US" sz="2200" dirty="0" smtClean="0">
              <a:solidFill>
                <a:srgbClr val="595959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595959"/>
                </a:solidFill>
              </a:rPr>
              <a:t>Is the data-storage </a:t>
            </a:r>
            <a:r>
              <a:rPr lang="en-US" sz="2200" b="1" dirty="0" smtClean="0">
                <a:solidFill>
                  <a:srgbClr val="595959"/>
                </a:solidFill>
              </a:rPr>
              <a:t>fault tolerant </a:t>
            </a:r>
            <a:r>
              <a:rPr lang="en-US" sz="2200" dirty="0" smtClean="0">
                <a:solidFill>
                  <a:srgbClr val="595959"/>
                </a:solidFill>
              </a:rPr>
              <a:t>?</a:t>
            </a:r>
          </a:p>
          <a:p>
            <a:pPr>
              <a:lnSpc>
                <a:spcPct val="50000"/>
              </a:lnSpc>
            </a:pPr>
            <a:endParaRPr lang="en-US" sz="2200" dirty="0" smtClean="0">
              <a:solidFill>
                <a:srgbClr val="595959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595959"/>
                </a:solidFill>
              </a:rPr>
              <a:t>Is the system </a:t>
            </a:r>
            <a:r>
              <a:rPr lang="en-US" sz="2200" b="1" dirty="0" smtClean="0">
                <a:solidFill>
                  <a:srgbClr val="595959"/>
                </a:solidFill>
              </a:rPr>
              <a:t>easily maintainable </a:t>
            </a:r>
            <a:r>
              <a:rPr lang="en-US" sz="2200" dirty="0" smtClean="0">
                <a:solidFill>
                  <a:srgbClr val="595959"/>
                </a:solidFill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846873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924583"/>
            <a:ext cx="7772400" cy="4267200"/>
          </a:xfrm>
        </p:spPr>
        <p:txBody>
          <a:bodyPr/>
          <a:lstStyle/>
          <a:p>
            <a:r>
              <a:rPr lang="en-US" sz="4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Architecture: 3-Tiers</a:t>
            </a:r>
            <a:endParaRPr lang="en-US" sz="45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05" y="6096580"/>
            <a:ext cx="2432304" cy="573024"/>
          </a:xfrm>
          <a:prstGeom prst="rect">
            <a:avLst/>
          </a:prstGeom>
        </p:spPr>
      </p:pic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204800110"/>
              </p:ext>
            </p:extLst>
          </p:nvPr>
        </p:nvGraphicFramePr>
        <p:xfrm>
          <a:off x="1217989" y="1488797"/>
          <a:ext cx="6723004" cy="4447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6882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924583"/>
            <a:ext cx="7772400" cy="4267200"/>
          </a:xfrm>
        </p:spPr>
        <p:txBody>
          <a:bodyPr/>
          <a:lstStyle/>
          <a:p>
            <a:r>
              <a:rPr lang="en-US" sz="4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Architecture: 3-Tiers</a:t>
            </a:r>
            <a:endParaRPr lang="en-US" sz="45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05" y="6096580"/>
            <a:ext cx="2432304" cy="5730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61750" y="1658611"/>
            <a:ext cx="689325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u="sng" dirty="0" smtClean="0">
                <a:solidFill>
                  <a:srgbClr val="595959"/>
                </a:solidFill>
              </a:rPr>
              <a:t>Advantages:</a:t>
            </a:r>
          </a:p>
          <a:p>
            <a:pPr algn="ctr"/>
            <a:endParaRPr lang="en-US" sz="2500" b="1" u="sng" dirty="0" smtClean="0">
              <a:solidFill>
                <a:srgbClr val="595959"/>
              </a:solidFill>
            </a:endParaRPr>
          </a:p>
          <a:p>
            <a:pPr algn="ctr"/>
            <a:r>
              <a:rPr lang="en-US" sz="2500" dirty="0" smtClean="0">
                <a:solidFill>
                  <a:srgbClr val="595959"/>
                </a:solidFill>
              </a:rPr>
              <a:t>-Usual advantages of modular software</a:t>
            </a:r>
          </a:p>
          <a:p>
            <a:pPr algn="ctr"/>
            <a:endParaRPr lang="en-US" sz="2500" dirty="0" smtClean="0">
              <a:solidFill>
                <a:srgbClr val="595959"/>
              </a:solidFill>
            </a:endParaRPr>
          </a:p>
          <a:p>
            <a:pPr algn="ctr"/>
            <a:r>
              <a:rPr lang="en-US" sz="2500" dirty="0" smtClean="0">
                <a:solidFill>
                  <a:srgbClr val="595959"/>
                </a:solidFill>
              </a:rPr>
              <a:t>-Allow any of the tiers to be upgraded or replaced independently in response to changes in technology</a:t>
            </a:r>
            <a:r>
              <a:rPr lang="en-US" sz="2500" dirty="0" smtClean="0">
                <a:solidFill>
                  <a:srgbClr val="595959"/>
                </a:solidFill>
              </a:rPr>
              <a:t>.</a:t>
            </a:r>
          </a:p>
          <a:p>
            <a:pPr algn="ctr"/>
            <a:endParaRPr lang="en-US" sz="2500" dirty="0">
              <a:solidFill>
                <a:srgbClr val="595959"/>
              </a:solidFill>
            </a:endParaRPr>
          </a:p>
          <a:p>
            <a:pPr algn="ctr"/>
            <a:r>
              <a:rPr lang="en-US" sz="2500" dirty="0" smtClean="0">
                <a:solidFill>
                  <a:srgbClr val="595959"/>
                </a:solidFill>
              </a:rPr>
              <a:t>-Further middleware tiers are easily implementable in case of future expansion.</a:t>
            </a:r>
            <a:endParaRPr lang="en-US" sz="2500" dirty="0">
              <a:solidFill>
                <a:srgbClr val="595959"/>
              </a:solidFill>
            </a:endParaRPr>
          </a:p>
          <a:p>
            <a:endParaRPr lang="en-US" sz="2500" b="1" u="sng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725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210333"/>
            <a:ext cx="7772400" cy="4267200"/>
          </a:xfrm>
        </p:spPr>
        <p:txBody>
          <a:bodyPr/>
          <a:lstStyle/>
          <a:p>
            <a:r>
              <a:rPr lang="en-US" sz="3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Architecture: Overview</a:t>
            </a:r>
            <a:endParaRPr lang="en-US" sz="35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05" y="6143475"/>
            <a:ext cx="2432304" cy="573024"/>
          </a:xfrm>
          <a:prstGeom prst="rect">
            <a:avLst/>
          </a:prstGeom>
        </p:spPr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644189505"/>
              </p:ext>
            </p:extLst>
          </p:nvPr>
        </p:nvGraphicFramePr>
        <p:xfrm>
          <a:off x="412750" y="1104492"/>
          <a:ext cx="83185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1793875" y="4612867"/>
            <a:ext cx="0" cy="555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76775" y="4612867"/>
            <a:ext cx="0" cy="555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670800" y="4612867"/>
            <a:ext cx="0" cy="555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793875" y="5168492"/>
            <a:ext cx="28829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676775" y="5168492"/>
            <a:ext cx="29940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65375" y="5143156"/>
            <a:ext cx="1911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</a:rPr>
              <a:t>HTTPS + REST +</a:t>
            </a:r>
            <a:br>
              <a:rPr lang="en-US" sz="2000" dirty="0" smtClean="0">
                <a:solidFill>
                  <a:srgbClr val="595959"/>
                </a:solidFill>
              </a:rPr>
            </a:br>
            <a:r>
              <a:rPr lang="en-US" sz="2000" dirty="0" smtClean="0">
                <a:solidFill>
                  <a:srgbClr val="595959"/>
                </a:solidFill>
              </a:rPr>
              <a:t>     Firewall</a:t>
            </a:r>
            <a:endParaRPr lang="en-US" sz="2000" dirty="0">
              <a:solidFill>
                <a:srgbClr val="595959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95900" y="5168492"/>
            <a:ext cx="1621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</a:rPr>
              <a:t>SQL + JDBC</a:t>
            </a:r>
            <a:endParaRPr lang="en-US" sz="2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209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210333"/>
            <a:ext cx="7772400" cy="4267200"/>
          </a:xfrm>
        </p:spPr>
        <p:txBody>
          <a:bodyPr/>
          <a:lstStyle/>
          <a:p>
            <a:r>
              <a:rPr lang="en-US" sz="3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sz="3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Architecture: Connectivity</a:t>
            </a:r>
            <a:endParaRPr lang="en-US" sz="35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05" y="6143475"/>
            <a:ext cx="2432304" cy="5730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14755" y="1741555"/>
            <a:ext cx="3121316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595959"/>
                </a:solidFill>
              </a:rPr>
              <a:t>HTTPS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595959"/>
                </a:solidFill>
              </a:rPr>
              <a:t>Identity verification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595959"/>
                </a:solidFill>
              </a:rPr>
              <a:t>Data Integrity</a:t>
            </a:r>
          </a:p>
          <a:p>
            <a:endParaRPr lang="en-US" dirty="0">
              <a:solidFill>
                <a:srgbClr val="595959"/>
              </a:solidFill>
            </a:endParaRPr>
          </a:p>
          <a:p>
            <a:r>
              <a:rPr lang="en-US" b="1" u="sng" dirty="0" smtClean="0">
                <a:solidFill>
                  <a:srgbClr val="595959"/>
                </a:solidFill>
              </a:rPr>
              <a:t>Firewall: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595959"/>
                </a:solidFill>
              </a:rPr>
              <a:t>Additional low cost security layer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rgbClr val="595959"/>
              </a:solidFill>
            </a:endParaRPr>
          </a:p>
          <a:p>
            <a:endParaRPr lang="en-US" dirty="0" smtClean="0">
              <a:solidFill>
                <a:srgbClr val="595959"/>
              </a:solidFill>
            </a:endParaRPr>
          </a:p>
          <a:p>
            <a:endParaRPr lang="en-US" dirty="0">
              <a:solidFill>
                <a:srgbClr val="595959"/>
              </a:solidFill>
            </a:endParaRPr>
          </a:p>
          <a:p>
            <a:r>
              <a:rPr lang="en-US" b="1" u="sng" dirty="0" smtClean="0">
                <a:solidFill>
                  <a:srgbClr val="595959"/>
                </a:solidFill>
              </a:rPr>
              <a:t>SQL: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595959"/>
                </a:solidFill>
              </a:rPr>
              <a:t>Query RDB through well defined standard that allows high speeds</a:t>
            </a:r>
          </a:p>
          <a:p>
            <a:endParaRPr lang="en-US" b="1" u="sng" dirty="0" smtClean="0">
              <a:solidFill>
                <a:srgbClr val="595959"/>
              </a:solidFill>
            </a:endParaRPr>
          </a:p>
          <a:p>
            <a:endParaRPr lang="en-US" dirty="0" smtClean="0">
              <a:solidFill>
                <a:srgbClr val="59595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72565" y="1741555"/>
            <a:ext cx="3121316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595959"/>
                </a:solidFill>
              </a:rPr>
              <a:t>RESTful: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595959"/>
                </a:solidFill>
              </a:rPr>
              <a:t>Stateless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595959"/>
                </a:solidFill>
              </a:rPr>
              <a:t>Cacheable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595959"/>
                </a:solidFill>
              </a:rPr>
              <a:t>Layered</a:t>
            </a:r>
          </a:p>
          <a:p>
            <a:endParaRPr lang="en-US" dirty="0" smtClean="0">
              <a:solidFill>
                <a:srgbClr val="595959"/>
              </a:solidFill>
            </a:endParaRPr>
          </a:p>
          <a:p>
            <a:endParaRPr lang="en-US" b="1" u="sng" dirty="0">
              <a:solidFill>
                <a:srgbClr val="595959"/>
              </a:solidFill>
            </a:endParaRPr>
          </a:p>
          <a:p>
            <a:endParaRPr lang="en-US" b="1" u="sng" dirty="0" smtClean="0">
              <a:solidFill>
                <a:srgbClr val="595959"/>
              </a:solidFill>
            </a:endParaRPr>
          </a:p>
          <a:p>
            <a:endParaRPr lang="en-US" b="1" u="sng" dirty="0" smtClean="0">
              <a:solidFill>
                <a:srgbClr val="595959"/>
              </a:solidFill>
            </a:endParaRPr>
          </a:p>
          <a:p>
            <a:endParaRPr lang="en-US" b="1" u="sng" dirty="0" smtClean="0">
              <a:solidFill>
                <a:srgbClr val="595959"/>
              </a:solidFill>
            </a:endParaRPr>
          </a:p>
          <a:p>
            <a:endParaRPr lang="en-US" b="1" u="sng" dirty="0" smtClean="0">
              <a:solidFill>
                <a:srgbClr val="595959"/>
              </a:solidFill>
            </a:endParaRPr>
          </a:p>
          <a:p>
            <a:r>
              <a:rPr lang="en-US" b="1" u="sng" dirty="0" smtClean="0">
                <a:solidFill>
                  <a:srgbClr val="595959"/>
                </a:solidFill>
              </a:rPr>
              <a:t>JDBC: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595959"/>
                </a:solidFill>
              </a:rPr>
              <a:t>Makes Java – DB connection easy and cost effective</a:t>
            </a:r>
          </a:p>
          <a:p>
            <a:pPr marL="285750" indent="-285750">
              <a:buFont typeface="Arial"/>
              <a:buChar char="•"/>
            </a:pPr>
            <a:endParaRPr lang="en-US" b="1" u="sng" dirty="0" smtClean="0">
              <a:solidFill>
                <a:srgbClr val="595959"/>
              </a:solidFill>
            </a:endParaRPr>
          </a:p>
          <a:p>
            <a:endParaRPr lang="en-US" dirty="0" smtClean="0">
              <a:solidFill>
                <a:srgbClr val="59595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3133" y="1096975"/>
            <a:ext cx="36658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u="sng" dirty="0" smtClean="0">
                <a:solidFill>
                  <a:srgbClr val="FF6600"/>
                </a:solidFill>
              </a:rPr>
              <a:t>First Tier -&gt; Second Tier</a:t>
            </a:r>
            <a:endParaRPr lang="en-US" sz="2500" b="1" u="sng" dirty="0">
              <a:solidFill>
                <a:srgbClr val="FF66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443" y="3959681"/>
            <a:ext cx="38138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u="sng" dirty="0" smtClean="0">
                <a:solidFill>
                  <a:srgbClr val="FF6600"/>
                </a:solidFill>
              </a:rPr>
              <a:t>Second Tier -&gt; Third Tier</a:t>
            </a:r>
            <a:endParaRPr lang="en-US" sz="2500" b="1" u="sng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518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210333"/>
            <a:ext cx="7772400" cy="4267200"/>
          </a:xfrm>
        </p:spPr>
        <p:txBody>
          <a:bodyPr/>
          <a:lstStyle/>
          <a:p>
            <a:r>
              <a:rPr lang="en-US" sz="35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sz="3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 Application</a:t>
            </a:r>
            <a:endParaRPr lang="en-US" sz="35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05" y="6143475"/>
            <a:ext cx="2432304" cy="5730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12030" y="1392254"/>
            <a:ext cx="612295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Mobile/Web Application main actions: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Sign in &amp; sign 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Search available </a:t>
            </a: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Reserve cars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 user profile &amp; history</a:t>
            </a:r>
          </a:p>
          <a:p>
            <a:pPr marL="457200" indent="-457200">
              <a:buFont typeface="+mj-lt"/>
              <a:buAutoNum type="arabicPeriod"/>
            </a:pP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 Board Application main actions: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Sign 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Start ride &amp; navigation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 car statistics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End ride</a:t>
            </a: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05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400</TotalTime>
  <Words>551</Words>
  <Application>Microsoft Macintosh PowerPoint</Application>
  <PresentationFormat>On-screen Show (4:3)</PresentationFormat>
  <Paragraphs>149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Executive</vt:lpstr>
      <vt:lpstr>DESIGN DOCUMENT</vt:lpstr>
      <vt:lpstr>Overview</vt:lpstr>
      <vt:lpstr>Top-Down Approach</vt:lpstr>
      <vt:lpstr>Considerations:</vt:lpstr>
      <vt:lpstr>1. Architecture: 3-Tiers</vt:lpstr>
      <vt:lpstr>1. Architecture: 3-Tiers</vt:lpstr>
      <vt:lpstr>1. Architecture: Overview</vt:lpstr>
      <vt:lpstr>2. Architecture: Connectivity</vt:lpstr>
      <vt:lpstr>3. Client Application</vt:lpstr>
      <vt:lpstr>3. Client to Server</vt:lpstr>
      <vt:lpstr>3. Server Application</vt:lpstr>
      <vt:lpstr>3. Database</vt:lpstr>
      <vt:lpstr>4. Algorithm Design</vt:lpstr>
      <vt:lpstr>4. Algorithm Design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DOCUMENT</dc:title>
  <dc:creator>Georg Giovanakis</dc:creator>
  <cp:lastModifiedBy>Georg Giovanakis</cp:lastModifiedBy>
  <cp:revision>22</cp:revision>
  <dcterms:created xsi:type="dcterms:W3CDTF">2016-12-13T14:44:51Z</dcterms:created>
  <dcterms:modified xsi:type="dcterms:W3CDTF">2016-12-14T16:18:56Z</dcterms:modified>
</cp:coreProperties>
</file>