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48" r:id="rId1"/>
    <p:sldMasterId id="2147483649" r:id="rId2"/>
  </p:sldMasterIdLst>
  <p:notesMasterIdLst>
    <p:notesMasterId r:id="rId7"/>
  </p:notesMasterIdLst>
  <p:sldIdLst>
    <p:sldId id="256" r:id="rId3"/>
    <p:sldId id="257" r:id="rId4"/>
    <p:sldId id="258" r:id="rId5"/>
    <p:sldId id="259" r:id="rId6"/>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p:cViewPr varScale="1">
        <p:scale>
          <a:sx n="99" d="100"/>
          <a:sy n="99" d="100"/>
        </p:scale>
        <p:origin x="1712" y="17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7F66CCB-A5CD-3647-9B2D-8449065F1890}"/>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F4D974A2-64A2-EE46-86F2-3EA9DABEF00C}"/>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ko-Kore-KR" altLang="ko-Kore-KR"/>
          </a:p>
        </p:txBody>
      </p:sp>
      <p:sp>
        <p:nvSpPr>
          <p:cNvPr id="3075" name="Rectangle 3">
            <a:extLst>
              <a:ext uri="{FF2B5EF4-FFF2-40B4-BE49-F238E27FC236}">
                <a16:creationId xmlns:a16="http://schemas.microsoft.com/office/drawing/2014/main" id="{8688AEB0-DE96-8848-B79A-DE4FD9D1389A}"/>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panose="020B0609030804020204" pitchFamily="49" charset="0"/>
              </a:defRPr>
            </a:lvl1pPr>
          </a:lstStyle>
          <a:p>
            <a:endParaRPr lang="en-US" altLang="ko-Kore-KR"/>
          </a:p>
        </p:txBody>
      </p:sp>
      <p:sp>
        <p:nvSpPr>
          <p:cNvPr id="3076" name="Rectangle 4">
            <a:extLst>
              <a:ext uri="{FF2B5EF4-FFF2-40B4-BE49-F238E27FC236}">
                <a16:creationId xmlns:a16="http://schemas.microsoft.com/office/drawing/2014/main" id="{8B4651D4-4680-E446-9A32-95B8C4E200AD}"/>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panose="020B0609030804020204" pitchFamily="49" charset="0"/>
              </a:defRPr>
            </a:lvl1pPr>
          </a:lstStyle>
          <a:p>
            <a:endParaRPr lang="en-US" altLang="ko-Kore-KR"/>
          </a:p>
        </p:txBody>
      </p:sp>
      <p:sp>
        <p:nvSpPr>
          <p:cNvPr id="3077" name="Rectangle 5">
            <a:extLst>
              <a:ext uri="{FF2B5EF4-FFF2-40B4-BE49-F238E27FC236}">
                <a16:creationId xmlns:a16="http://schemas.microsoft.com/office/drawing/2014/main" id="{66E1521C-FF9C-F54F-9F5A-B44A573A8334}"/>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panose="020B0609030804020204" pitchFamily="49" charset="0"/>
              </a:defRPr>
            </a:lvl1pPr>
          </a:lstStyle>
          <a:p>
            <a:endParaRPr lang="en-US" altLang="ko-Kore-KR"/>
          </a:p>
        </p:txBody>
      </p:sp>
      <p:sp>
        <p:nvSpPr>
          <p:cNvPr id="3078" name="Rectangle 6">
            <a:extLst>
              <a:ext uri="{FF2B5EF4-FFF2-40B4-BE49-F238E27FC236}">
                <a16:creationId xmlns:a16="http://schemas.microsoft.com/office/drawing/2014/main" id="{2793449F-E465-B348-B49D-93A8BF863A17}"/>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panose="020B0609030804020204" pitchFamily="49" charset="0"/>
              </a:defRPr>
            </a:lvl1pPr>
          </a:lstStyle>
          <a:p>
            <a:fld id="{05A51138-2868-CF43-9DA9-E0BD86F6BE7C}" type="slidenum">
              <a:rPr lang="en-US" altLang="ko-Kore-KR"/>
              <a:pPr/>
              <a:t>‹#›</a:t>
            </a:fld>
            <a:endParaRPr lang="en-US" altLang="ko-Kore-K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53EE4F-8D0D-E94F-B2A8-728E6DB4F313}"/>
              </a:ext>
            </a:extLst>
          </p:cNvPr>
          <p:cNvSpPr>
            <a:spLocks noGrp="1" noChangeArrowheads="1"/>
          </p:cNvSpPr>
          <p:nvPr>
            <p:ph type="sldNum"/>
          </p:nvPr>
        </p:nvSpPr>
        <p:spPr>
          <a:ln/>
        </p:spPr>
        <p:txBody>
          <a:bodyPr/>
          <a:lstStyle/>
          <a:p>
            <a:fld id="{16AB2495-04E9-624F-8E39-E00E62AB8129}" type="slidenum">
              <a:rPr lang="en-US" altLang="ko-Kore-KR"/>
              <a:pPr/>
              <a:t>1</a:t>
            </a:fld>
            <a:endParaRPr lang="en-US" altLang="ko-Kore-KR"/>
          </a:p>
        </p:txBody>
      </p:sp>
      <p:sp>
        <p:nvSpPr>
          <p:cNvPr id="8193" name="Text Box 1">
            <a:extLst>
              <a:ext uri="{FF2B5EF4-FFF2-40B4-BE49-F238E27FC236}">
                <a16:creationId xmlns:a16="http://schemas.microsoft.com/office/drawing/2014/main" id="{AF783871-DAB5-C849-9330-37241226829D}"/>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Text Box 2">
            <a:extLst>
              <a:ext uri="{FF2B5EF4-FFF2-40B4-BE49-F238E27FC236}">
                <a16:creationId xmlns:a16="http://schemas.microsoft.com/office/drawing/2014/main" id="{C5756494-1265-0C40-823C-6A5D64DE4385}"/>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ore-KR" altLang="ko-Kore-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0C01716-1848-B74B-A00B-3AEAC0A72DFA}"/>
              </a:ext>
            </a:extLst>
          </p:cNvPr>
          <p:cNvSpPr>
            <a:spLocks noGrp="1" noChangeArrowheads="1"/>
          </p:cNvSpPr>
          <p:nvPr>
            <p:ph type="sldNum"/>
          </p:nvPr>
        </p:nvSpPr>
        <p:spPr>
          <a:ln/>
        </p:spPr>
        <p:txBody>
          <a:bodyPr/>
          <a:lstStyle/>
          <a:p>
            <a:fld id="{606142B0-D619-914E-8573-9F2D96ADED80}" type="slidenum">
              <a:rPr lang="en-US" altLang="ko-Kore-KR"/>
              <a:pPr/>
              <a:t>2</a:t>
            </a:fld>
            <a:endParaRPr lang="en-US" altLang="ko-Kore-KR"/>
          </a:p>
        </p:txBody>
      </p:sp>
      <p:sp>
        <p:nvSpPr>
          <p:cNvPr id="9217" name="Text Box 1">
            <a:extLst>
              <a:ext uri="{FF2B5EF4-FFF2-40B4-BE49-F238E27FC236}">
                <a16:creationId xmlns:a16="http://schemas.microsoft.com/office/drawing/2014/main" id="{25F08D44-EA3C-254D-ABBC-BE9661858667}"/>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Text Box 2">
            <a:extLst>
              <a:ext uri="{FF2B5EF4-FFF2-40B4-BE49-F238E27FC236}">
                <a16:creationId xmlns:a16="http://schemas.microsoft.com/office/drawing/2014/main" id="{A2A57FB2-8E5F-F14A-A114-994570CAEB6A}"/>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ore-KR" altLang="ko-Kore-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D023D8-9FA2-C948-9826-A356CF7BB988}"/>
              </a:ext>
            </a:extLst>
          </p:cNvPr>
          <p:cNvSpPr>
            <a:spLocks noGrp="1" noChangeArrowheads="1"/>
          </p:cNvSpPr>
          <p:nvPr>
            <p:ph type="sldNum"/>
          </p:nvPr>
        </p:nvSpPr>
        <p:spPr>
          <a:ln/>
        </p:spPr>
        <p:txBody>
          <a:bodyPr/>
          <a:lstStyle/>
          <a:p>
            <a:fld id="{3265DD37-F17F-8845-B321-1D3302BE079B}" type="slidenum">
              <a:rPr lang="en-US" altLang="ko-Kore-KR"/>
              <a:pPr/>
              <a:t>3</a:t>
            </a:fld>
            <a:endParaRPr lang="en-US" altLang="ko-Kore-KR"/>
          </a:p>
        </p:txBody>
      </p:sp>
      <p:sp>
        <p:nvSpPr>
          <p:cNvPr id="10241" name="Text Box 1">
            <a:extLst>
              <a:ext uri="{FF2B5EF4-FFF2-40B4-BE49-F238E27FC236}">
                <a16:creationId xmlns:a16="http://schemas.microsoft.com/office/drawing/2014/main" id="{838B332B-188C-624B-8753-1D67949B10D1}"/>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Text Box 2">
            <a:extLst>
              <a:ext uri="{FF2B5EF4-FFF2-40B4-BE49-F238E27FC236}">
                <a16:creationId xmlns:a16="http://schemas.microsoft.com/office/drawing/2014/main" id="{B76405AF-3395-254E-88E4-729060B9956E}"/>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ore-KR" altLang="ko-Kore-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5671A5-201D-4443-A784-43B6436A7E99}"/>
              </a:ext>
            </a:extLst>
          </p:cNvPr>
          <p:cNvSpPr>
            <a:spLocks noGrp="1" noChangeArrowheads="1"/>
          </p:cNvSpPr>
          <p:nvPr>
            <p:ph type="sldNum"/>
          </p:nvPr>
        </p:nvSpPr>
        <p:spPr>
          <a:ln/>
        </p:spPr>
        <p:txBody>
          <a:bodyPr/>
          <a:lstStyle/>
          <a:p>
            <a:fld id="{96FAB386-3A62-4441-972B-7AB1064C6080}" type="slidenum">
              <a:rPr lang="en-US" altLang="ko-Kore-KR"/>
              <a:pPr/>
              <a:t>4</a:t>
            </a:fld>
            <a:endParaRPr lang="en-US" altLang="ko-Kore-KR"/>
          </a:p>
        </p:txBody>
      </p:sp>
      <p:sp>
        <p:nvSpPr>
          <p:cNvPr id="11265" name="Text Box 1">
            <a:extLst>
              <a:ext uri="{FF2B5EF4-FFF2-40B4-BE49-F238E27FC236}">
                <a16:creationId xmlns:a16="http://schemas.microsoft.com/office/drawing/2014/main" id="{561CDCAA-F3D1-8B4E-B7F6-9ACD7928EE9B}"/>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Text Box 2">
            <a:extLst>
              <a:ext uri="{FF2B5EF4-FFF2-40B4-BE49-F238E27FC236}">
                <a16:creationId xmlns:a16="http://schemas.microsoft.com/office/drawing/2014/main" id="{C2DFFAB2-8B77-C943-807A-C33688770439}"/>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ko-Kore-KR" altLang="ko-Kore-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051B6E-4FBE-E549-A309-51979B1F8CE6}"/>
              </a:ext>
            </a:extLst>
          </p:cNvPr>
          <p:cNvSpPr>
            <a:spLocks noGrp="1"/>
          </p:cNvSpPr>
          <p:nvPr>
            <p:ph type="ctrTitle"/>
          </p:nvPr>
        </p:nvSpPr>
        <p:spPr>
          <a:xfrm>
            <a:off x="1260475" y="1236663"/>
            <a:ext cx="7559675" cy="2632075"/>
          </a:xfrm>
        </p:spPr>
        <p:txBody>
          <a:bodyPr anchor="b"/>
          <a:lstStyle>
            <a:lvl1pPr algn="ctr">
              <a:defRPr sz="6000"/>
            </a:lvl1pPr>
          </a:lstStyle>
          <a:p>
            <a:r>
              <a:rPr lang="ko-KR" altLang="en-US"/>
              <a:t>마스터 제목 스타일 편집</a:t>
            </a:r>
            <a:endParaRPr lang="ko-Kore-KR" altLang="en-US"/>
          </a:p>
        </p:txBody>
      </p:sp>
      <p:sp>
        <p:nvSpPr>
          <p:cNvPr id="3" name="부제목 2">
            <a:extLst>
              <a:ext uri="{FF2B5EF4-FFF2-40B4-BE49-F238E27FC236}">
                <a16:creationId xmlns:a16="http://schemas.microsoft.com/office/drawing/2014/main" id="{0A915C8B-64BC-4F42-97D2-8639E5C5A233}"/>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ko-Kore-KR" altLang="en-US"/>
          </a:p>
        </p:txBody>
      </p:sp>
      <p:sp>
        <p:nvSpPr>
          <p:cNvPr id="4" name="날짜 개체 틀 3">
            <a:extLst>
              <a:ext uri="{FF2B5EF4-FFF2-40B4-BE49-F238E27FC236}">
                <a16:creationId xmlns:a16="http://schemas.microsoft.com/office/drawing/2014/main" id="{4F6EEC21-C518-164D-A8BD-423BBE6DF6A5}"/>
              </a:ext>
            </a:extLst>
          </p:cNvPr>
          <p:cNvSpPr>
            <a:spLocks noGrp="1"/>
          </p:cNvSpPr>
          <p:nvPr>
            <p:ph type="dt" idx="10"/>
          </p:nvPr>
        </p:nvSpPr>
        <p:spPr/>
        <p:txBody>
          <a:bodyPr/>
          <a:lstStyle>
            <a:lvl1pPr>
              <a:defRPr/>
            </a:lvl1pPr>
          </a:lstStyle>
          <a:p>
            <a:endParaRPr lang="en-US" altLang="ko-Kore-KR"/>
          </a:p>
        </p:txBody>
      </p:sp>
      <p:sp>
        <p:nvSpPr>
          <p:cNvPr id="5" name="바닥글 개체 틀 4">
            <a:extLst>
              <a:ext uri="{FF2B5EF4-FFF2-40B4-BE49-F238E27FC236}">
                <a16:creationId xmlns:a16="http://schemas.microsoft.com/office/drawing/2014/main" id="{2A3E96F0-67CE-FF44-B0E1-E1BD42666539}"/>
              </a:ext>
            </a:extLst>
          </p:cNvPr>
          <p:cNvSpPr>
            <a:spLocks noGrp="1"/>
          </p:cNvSpPr>
          <p:nvPr>
            <p:ph type="ftr" idx="11"/>
          </p:nvPr>
        </p:nvSpPr>
        <p:spPr/>
        <p:txBody>
          <a:bodyPr/>
          <a:lstStyle>
            <a:lvl1pPr>
              <a:defRPr/>
            </a:lvl1pPr>
          </a:lstStyle>
          <a:p>
            <a:endParaRPr lang="en-US" altLang="ko-Kore-KR"/>
          </a:p>
        </p:txBody>
      </p:sp>
      <p:sp>
        <p:nvSpPr>
          <p:cNvPr id="6" name="슬라이드 번호 개체 틀 5">
            <a:extLst>
              <a:ext uri="{FF2B5EF4-FFF2-40B4-BE49-F238E27FC236}">
                <a16:creationId xmlns:a16="http://schemas.microsoft.com/office/drawing/2014/main" id="{5D6E5B60-BEBE-E840-B358-850DC70B7BCF}"/>
              </a:ext>
            </a:extLst>
          </p:cNvPr>
          <p:cNvSpPr>
            <a:spLocks noGrp="1"/>
          </p:cNvSpPr>
          <p:nvPr>
            <p:ph type="sldNum" idx="12"/>
          </p:nvPr>
        </p:nvSpPr>
        <p:spPr/>
        <p:txBody>
          <a:bodyPr/>
          <a:lstStyle>
            <a:lvl1pPr>
              <a:defRPr/>
            </a:lvl1pPr>
          </a:lstStyle>
          <a:p>
            <a:fld id="{A9C4DD11-15F2-1341-B463-B5322553FA03}" type="slidenum">
              <a:rPr lang="en-US" altLang="ko-Kore-KR"/>
              <a:pPr/>
              <a:t>‹#›</a:t>
            </a:fld>
            <a:endParaRPr lang="en-US" altLang="ko-Kore-KR"/>
          </a:p>
        </p:txBody>
      </p:sp>
    </p:spTree>
    <p:extLst>
      <p:ext uri="{BB962C8B-B14F-4D97-AF65-F5344CB8AC3E}">
        <p14:creationId xmlns:p14="http://schemas.microsoft.com/office/powerpoint/2010/main" val="206726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66FEFF-B005-4D40-BD3E-E6CF3810AF26}"/>
              </a:ext>
            </a:extLst>
          </p:cNvPr>
          <p:cNvSpPr>
            <a:spLocks noGrp="1"/>
          </p:cNvSpPr>
          <p:nvPr>
            <p:ph type="title"/>
          </p:nvPr>
        </p:nvSpPr>
        <p:spPr/>
        <p:txBody>
          <a:bodyPr/>
          <a:lstStyle/>
          <a:p>
            <a:r>
              <a:rPr lang="ko-KR" altLang="en-US"/>
              <a:t>마스터 제목 스타일 편집</a:t>
            </a:r>
            <a:endParaRPr lang="ko-Kore-KR" altLang="en-US"/>
          </a:p>
        </p:txBody>
      </p:sp>
      <p:sp>
        <p:nvSpPr>
          <p:cNvPr id="3" name="세로 텍스트 개체 틀 2">
            <a:extLst>
              <a:ext uri="{FF2B5EF4-FFF2-40B4-BE49-F238E27FC236}">
                <a16:creationId xmlns:a16="http://schemas.microsoft.com/office/drawing/2014/main" id="{48EB4645-57F1-DB40-84CA-180CC72B287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4" name="날짜 개체 틀 3">
            <a:extLst>
              <a:ext uri="{FF2B5EF4-FFF2-40B4-BE49-F238E27FC236}">
                <a16:creationId xmlns:a16="http://schemas.microsoft.com/office/drawing/2014/main" id="{4350DB60-FFC9-1A45-9996-7FB110172C82}"/>
              </a:ext>
            </a:extLst>
          </p:cNvPr>
          <p:cNvSpPr>
            <a:spLocks noGrp="1"/>
          </p:cNvSpPr>
          <p:nvPr>
            <p:ph type="dt" idx="10"/>
          </p:nvPr>
        </p:nvSpPr>
        <p:spPr/>
        <p:txBody>
          <a:bodyPr/>
          <a:lstStyle>
            <a:lvl1pPr>
              <a:defRPr/>
            </a:lvl1pPr>
          </a:lstStyle>
          <a:p>
            <a:endParaRPr lang="en-US" altLang="ko-Kore-KR"/>
          </a:p>
        </p:txBody>
      </p:sp>
      <p:sp>
        <p:nvSpPr>
          <p:cNvPr id="5" name="바닥글 개체 틀 4">
            <a:extLst>
              <a:ext uri="{FF2B5EF4-FFF2-40B4-BE49-F238E27FC236}">
                <a16:creationId xmlns:a16="http://schemas.microsoft.com/office/drawing/2014/main" id="{90686EAD-4FED-174A-87CD-5E8CC48CF684}"/>
              </a:ext>
            </a:extLst>
          </p:cNvPr>
          <p:cNvSpPr>
            <a:spLocks noGrp="1"/>
          </p:cNvSpPr>
          <p:nvPr>
            <p:ph type="ftr" idx="11"/>
          </p:nvPr>
        </p:nvSpPr>
        <p:spPr/>
        <p:txBody>
          <a:bodyPr/>
          <a:lstStyle>
            <a:lvl1pPr>
              <a:defRPr/>
            </a:lvl1pPr>
          </a:lstStyle>
          <a:p>
            <a:endParaRPr lang="en-US" altLang="ko-Kore-KR"/>
          </a:p>
        </p:txBody>
      </p:sp>
      <p:sp>
        <p:nvSpPr>
          <p:cNvPr id="6" name="슬라이드 번호 개체 틀 5">
            <a:extLst>
              <a:ext uri="{FF2B5EF4-FFF2-40B4-BE49-F238E27FC236}">
                <a16:creationId xmlns:a16="http://schemas.microsoft.com/office/drawing/2014/main" id="{5CAD117E-E44B-A948-9DE1-A759ADEF71AD}"/>
              </a:ext>
            </a:extLst>
          </p:cNvPr>
          <p:cNvSpPr>
            <a:spLocks noGrp="1"/>
          </p:cNvSpPr>
          <p:nvPr>
            <p:ph type="sldNum" idx="12"/>
          </p:nvPr>
        </p:nvSpPr>
        <p:spPr/>
        <p:txBody>
          <a:bodyPr/>
          <a:lstStyle>
            <a:lvl1pPr>
              <a:defRPr/>
            </a:lvl1pPr>
          </a:lstStyle>
          <a:p>
            <a:fld id="{6261944D-BD18-4D42-B15A-33DBBD89F469}" type="slidenum">
              <a:rPr lang="en-US" altLang="ko-Kore-KR"/>
              <a:pPr/>
              <a:t>‹#›</a:t>
            </a:fld>
            <a:endParaRPr lang="en-US" altLang="ko-Kore-KR"/>
          </a:p>
        </p:txBody>
      </p:sp>
    </p:spTree>
    <p:extLst>
      <p:ext uri="{BB962C8B-B14F-4D97-AF65-F5344CB8AC3E}">
        <p14:creationId xmlns:p14="http://schemas.microsoft.com/office/powerpoint/2010/main" val="385943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78652F3-CA52-C640-97C6-509F0B86E225}"/>
              </a:ext>
            </a:extLst>
          </p:cNvPr>
          <p:cNvSpPr>
            <a:spLocks noGrp="1"/>
          </p:cNvSpPr>
          <p:nvPr>
            <p:ph type="title" orient="vert"/>
          </p:nvPr>
        </p:nvSpPr>
        <p:spPr>
          <a:xfrm>
            <a:off x="7305675" y="301625"/>
            <a:ext cx="2266950" cy="5849938"/>
          </a:xfrm>
        </p:spPr>
        <p:txBody>
          <a:bodyPr vert="eaVert"/>
          <a:lstStyle/>
          <a:p>
            <a:r>
              <a:rPr lang="ko-KR" altLang="en-US"/>
              <a:t>마스터 제목 스타일 편집</a:t>
            </a:r>
            <a:endParaRPr lang="ko-Kore-KR" altLang="en-US"/>
          </a:p>
        </p:txBody>
      </p:sp>
      <p:sp>
        <p:nvSpPr>
          <p:cNvPr id="3" name="세로 텍스트 개체 틀 2">
            <a:extLst>
              <a:ext uri="{FF2B5EF4-FFF2-40B4-BE49-F238E27FC236}">
                <a16:creationId xmlns:a16="http://schemas.microsoft.com/office/drawing/2014/main" id="{34CC77F7-3125-D74B-B414-9C49B05989EE}"/>
              </a:ext>
            </a:extLst>
          </p:cNvPr>
          <p:cNvSpPr>
            <a:spLocks noGrp="1"/>
          </p:cNvSpPr>
          <p:nvPr>
            <p:ph type="body" orient="vert" idx="1"/>
          </p:nvPr>
        </p:nvSpPr>
        <p:spPr>
          <a:xfrm>
            <a:off x="503238" y="301625"/>
            <a:ext cx="6650037" cy="58499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4" name="날짜 개체 틀 3">
            <a:extLst>
              <a:ext uri="{FF2B5EF4-FFF2-40B4-BE49-F238E27FC236}">
                <a16:creationId xmlns:a16="http://schemas.microsoft.com/office/drawing/2014/main" id="{36F25FF0-8D1B-DB4E-8D84-475094441F2F}"/>
              </a:ext>
            </a:extLst>
          </p:cNvPr>
          <p:cNvSpPr>
            <a:spLocks noGrp="1"/>
          </p:cNvSpPr>
          <p:nvPr>
            <p:ph type="dt" idx="10"/>
          </p:nvPr>
        </p:nvSpPr>
        <p:spPr/>
        <p:txBody>
          <a:bodyPr/>
          <a:lstStyle>
            <a:lvl1pPr>
              <a:defRPr/>
            </a:lvl1pPr>
          </a:lstStyle>
          <a:p>
            <a:endParaRPr lang="en-US" altLang="ko-Kore-KR"/>
          </a:p>
        </p:txBody>
      </p:sp>
      <p:sp>
        <p:nvSpPr>
          <p:cNvPr id="5" name="바닥글 개체 틀 4">
            <a:extLst>
              <a:ext uri="{FF2B5EF4-FFF2-40B4-BE49-F238E27FC236}">
                <a16:creationId xmlns:a16="http://schemas.microsoft.com/office/drawing/2014/main" id="{8B2198FA-405C-F844-BEF6-E00BE6FCC7FA}"/>
              </a:ext>
            </a:extLst>
          </p:cNvPr>
          <p:cNvSpPr>
            <a:spLocks noGrp="1"/>
          </p:cNvSpPr>
          <p:nvPr>
            <p:ph type="ftr" idx="11"/>
          </p:nvPr>
        </p:nvSpPr>
        <p:spPr/>
        <p:txBody>
          <a:bodyPr/>
          <a:lstStyle>
            <a:lvl1pPr>
              <a:defRPr/>
            </a:lvl1pPr>
          </a:lstStyle>
          <a:p>
            <a:endParaRPr lang="en-US" altLang="ko-Kore-KR"/>
          </a:p>
        </p:txBody>
      </p:sp>
      <p:sp>
        <p:nvSpPr>
          <p:cNvPr id="6" name="슬라이드 번호 개체 틀 5">
            <a:extLst>
              <a:ext uri="{FF2B5EF4-FFF2-40B4-BE49-F238E27FC236}">
                <a16:creationId xmlns:a16="http://schemas.microsoft.com/office/drawing/2014/main" id="{9FEFA7FA-0304-8D47-9CA6-E2B8E38555CA}"/>
              </a:ext>
            </a:extLst>
          </p:cNvPr>
          <p:cNvSpPr>
            <a:spLocks noGrp="1"/>
          </p:cNvSpPr>
          <p:nvPr>
            <p:ph type="sldNum" idx="12"/>
          </p:nvPr>
        </p:nvSpPr>
        <p:spPr/>
        <p:txBody>
          <a:bodyPr/>
          <a:lstStyle>
            <a:lvl1pPr>
              <a:defRPr/>
            </a:lvl1pPr>
          </a:lstStyle>
          <a:p>
            <a:fld id="{0C423BC9-AB49-1F40-ABCD-2D328159A27E}" type="slidenum">
              <a:rPr lang="en-US" altLang="ko-Kore-KR"/>
              <a:pPr/>
              <a:t>‹#›</a:t>
            </a:fld>
            <a:endParaRPr lang="en-US" altLang="ko-Kore-KR"/>
          </a:p>
        </p:txBody>
      </p:sp>
    </p:spTree>
    <p:extLst>
      <p:ext uri="{BB962C8B-B14F-4D97-AF65-F5344CB8AC3E}">
        <p14:creationId xmlns:p14="http://schemas.microsoft.com/office/powerpoint/2010/main" val="2210462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0FEAC7-7646-BA44-8DB9-0E0C7D62E8E0}"/>
              </a:ext>
            </a:extLst>
          </p:cNvPr>
          <p:cNvSpPr>
            <a:spLocks noGrp="1"/>
          </p:cNvSpPr>
          <p:nvPr>
            <p:ph type="ctrTitle"/>
          </p:nvPr>
        </p:nvSpPr>
        <p:spPr>
          <a:xfrm>
            <a:off x="1260475" y="1236663"/>
            <a:ext cx="7559675" cy="2632075"/>
          </a:xfrm>
        </p:spPr>
        <p:txBody>
          <a:bodyPr anchor="b"/>
          <a:lstStyle>
            <a:lvl1pPr algn="ctr">
              <a:defRPr sz="6000"/>
            </a:lvl1pPr>
          </a:lstStyle>
          <a:p>
            <a:r>
              <a:rPr lang="ko-KR" altLang="en-US"/>
              <a:t>마스터 제목 스타일 편집</a:t>
            </a:r>
            <a:endParaRPr lang="ko-Kore-KR" altLang="en-US"/>
          </a:p>
        </p:txBody>
      </p:sp>
      <p:sp>
        <p:nvSpPr>
          <p:cNvPr id="3" name="부제목 2">
            <a:extLst>
              <a:ext uri="{FF2B5EF4-FFF2-40B4-BE49-F238E27FC236}">
                <a16:creationId xmlns:a16="http://schemas.microsoft.com/office/drawing/2014/main" id="{7E62AB1D-C616-0341-9097-3E632D0DC10D}"/>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ko-Kore-KR" altLang="en-US"/>
          </a:p>
        </p:txBody>
      </p:sp>
      <p:sp>
        <p:nvSpPr>
          <p:cNvPr id="4" name="날짜 개체 틀 3">
            <a:extLst>
              <a:ext uri="{FF2B5EF4-FFF2-40B4-BE49-F238E27FC236}">
                <a16:creationId xmlns:a16="http://schemas.microsoft.com/office/drawing/2014/main" id="{3767F2E0-0078-B044-B161-679EE976BA52}"/>
              </a:ext>
            </a:extLst>
          </p:cNvPr>
          <p:cNvSpPr>
            <a:spLocks noGrp="1"/>
          </p:cNvSpPr>
          <p:nvPr>
            <p:ph type="dt" idx="10"/>
          </p:nvPr>
        </p:nvSpPr>
        <p:spPr/>
        <p:txBody>
          <a:bodyPr/>
          <a:lstStyle>
            <a:lvl1pPr>
              <a:defRPr/>
            </a:lvl1pPr>
          </a:lstStyle>
          <a:p>
            <a:endParaRPr lang="en-US" altLang="ko-Kore-KR"/>
          </a:p>
        </p:txBody>
      </p:sp>
      <p:sp>
        <p:nvSpPr>
          <p:cNvPr id="5" name="바닥글 개체 틀 4">
            <a:extLst>
              <a:ext uri="{FF2B5EF4-FFF2-40B4-BE49-F238E27FC236}">
                <a16:creationId xmlns:a16="http://schemas.microsoft.com/office/drawing/2014/main" id="{91C557A8-F8E3-EA4F-B2E9-F1242F2EF18A}"/>
              </a:ext>
            </a:extLst>
          </p:cNvPr>
          <p:cNvSpPr>
            <a:spLocks noGrp="1"/>
          </p:cNvSpPr>
          <p:nvPr>
            <p:ph type="ftr" idx="11"/>
          </p:nvPr>
        </p:nvSpPr>
        <p:spPr/>
        <p:txBody>
          <a:bodyPr/>
          <a:lstStyle>
            <a:lvl1pPr>
              <a:defRPr/>
            </a:lvl1pPr>
          </a:lstStyle>
          <a:p>
            <a:endParaRPr lang="en-US" altLang="ko-Kore-KR"/>
          </a:p>
        </p:txBody>
      </p:sp>
      <p:sp>
        <p:nvSpPr>
          <p:cNvPr id="6" name="슬라이드 번호 개체 틀 5">
            <a:extLst>
              <a:ext uri="{FF2B5EF4-FFF2-40B4-BE49-F238E27FC236}">
                <a16:creationId xmlns:a16="http://schemas.microsoft.com/office/drawing/2014/main" id="{23802051-6E31-8D45-939C-B00185375B03}"/>
              </a:ext>
            </a:extLst>
          </p:cNvPr>
          <p:cNvSpPr>
            <a:spLocks noGrp="1"/>
          </p:cNvSpPr>
          <p:nvPr>
            <p:ph type="sldNum" idx="12"/>
          </p:nvPr>
        </p:nvSpPr>
        <p:spPr/>
        <p:txBody>
          <a:bodyPr/>
          <a:lstStyle>
            <a:lvl1pPr>
              <a:defRPr/>
            </a:lvl1pPr>
          </a:lstStyle>
          <a:p>
            <a:fld id="{22AB2C70-C79F-6548-8DA5-0434158CF23B}" type="slidenum">
              <a:rPr lang="en-US" altLang="ko-Kore-KR"/>
              <a:pPr/>
              <a:t>‹#›</a:t>
            </a:fld>
            <a:endParaRPr lang="en-US" altLang="ko-Kore-KR"/>
          </a:p>
        </p:txBody>
      </p:sp>
    </p:spTree>
    <p:extLst>
      <p:ext uri="{BB962C8B-B14F-4D97-AF65-F5344CB8AC3E}">
        <p14:creationId xmlns:p14="http://schemas.microsoft.com/office/powerpoint/2010/main" val="3389559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4C59F3-303F-724A-A5C7-B8B67AC04937}"/>
              </a:ext>
            </a:extLst>
          </p:cNvPr>
          <p:cNvSpPr>
            <a:spLocks noGrp="1"/>
          </p:cNvSpPr>
          <p:nvPr>
            <p:ph type="title"/>
          </p:nvPr>
        </p:nvSpPr>
        <p:spPr/>
        <p:txBody>
          <a:bodyPr/>
          <a:lstStyle/>
          <a:p>
            <a:r>
              <a:rPr lang="ko-KR" altLang="en-US"/>
              <a:t>마스터 제목 스타일 편집</a:t>
            </a:r>
            <a:endParaRPr lang="ko-Kore-KR" altLang="en-US"/>
          </a:p>
        </p:txBody>
      </p:sp>
      <p:sp>
        <p:nvSpPr>
          <p:cNvPr id="3" name="내용 개체 틀 2">
            <a:extLst>
              <a:ext uri="{FF2B5EF4-FFF2-40B4-BE49-F238E27FC236}">
                <a16:creationId xmlns:a16="http://schemas.microsoft.com/office/drawing/2014/main" id="{4E049B3A-AA4C-9C42-8F0A-EFFD82AB611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4" name="날짜 개체 틀 3">
            <a:extLst>
              <a:ext uri="{FF2B5EF4-FFF2-40B4-BE49-F238E27FC236}">
                <a16:creationId xmlns:a16="http://schemas.microsoft.com/office/drawing/2014/main" id="{EF3935D0-B33E-5941-BB5E-F334326F8861}"/>
              </a:ext>
            </a:extLst>
          </p:cNvPr>
          <p:cNvSpPr>
            <a:spLocks noGrp="1"/>
          </p:cNvSpPr>
          <p:nvPr>
            <p:ph type="dt" idx="10"/>
          </p:nvPr>
        </p:nvSpPr>
        <p:spPr/>
        <p:txBody>
          <a:bodyPr/>
          <a:lstStyle>
            <a:lvl1pPr>
              <a:defRPr/>
            </a:lvl1pPr>
          </a:lstStyle>
          <a:p>
            <a:endParaRPr lang="en-US" altLang="ko-Kore-KR"/>
          </a:p>
        </p:txBody>
      </p:sp>
      <p:sp>
        <p:nvSpPr>
          <p:cNvPr id="5" name="바닥글 개체 틀 4">
            <a:extLst>
              <a:ext uri="{FF2B5EF4-FFF2-40B4-BE49-F238E27FC236}">
                <a16:creationId xmlns:a16="http://schemas.microsoft.com/office/drawing/2014/main" id="{63AAE541-4339-FE4D-B7B7-5D929AA884FB}"/>
              </a:ext>
            </a:extLst>
          </p:cNvPr>
          <p:cNvSpPr>
            <a:spLocks noGrp="1"/>
          </p:cNvSpPr>
          <p:nvPr>
            <p:ph type="ftr" idx="11"/>
          </p:nvPr>
        </p:nvSpPr>
        <p:spPr/>
        <p:txBody>
          <a:bodyPr/>
          <a:lstStyle>
            <a:lvl1pPr>
              <a:defRPr/>
            </a:lvl1pPr>
          </a:lstStyle>
          <a:p>
            <a:endParaRPr lang="en-US" altLang="ko-Kore-KR"/>
          </a:p>
        </p:txBody>
      </p:sp>
      <p:sp>
        <p:nvSpPr>
          <p:cNvPr id="6" name="슬라이드 번호 개체 틀 5">
            <a:extLst>
              <a:ext uri="{FF2B5EF4-FFF2-40B4-BE49-F238E27FC236}">
                <a16:creationId xmlns:a16="http://schemas.microsoft.com/office/drawing/2014/main" id="{A385EC65-2450-B04A-8832-457FE6D30D7B}"/>
              </a:ext>
            </a:extLst>
          </p:cNvPr>
          <p:cNvSpPr>
            <a:spLocks noGrp="1"/>
          </p:cNvSpPr>
          <p:nvPr>
            <p:ph type="sldNum" idx="12"/>
          </p:nvPr>
        </p:nvSpPr>
        <p:spPr/>
        <p:txBody>
          <a:bodyPr/>
          <a:lstStyle>
            <a:lvl1pPr>
              <a:defRPr/>
            </a:lvl1pPr>
          </a:lstStyle>
          <a:p>
            <a:fld id="{826FDDD6-5EA2-224D-A30A-26F6FAB6948A}" type="slidenum">
              <a:rPr lang="en-US" altLang="ko-Kore-KR"/>
              <a:pPr/>
              <a:t>‹#›</a:t>
            </a:fld>
            <a:endParaRPr lang="en-US" altLang="ko-Kore-KR"/>
          </a:p>
        </p:txBody>
      </p:sp>
    </p:spTree>
    <p:extLst>
      <p:ext uri="{BB962C8B-B14F-4D97-AF65-F5344CB8AC3E}">
        <p14:creationId xmlns:p14="http://schemas.microsoft.com/office/powerpoint/2010/main" val="920937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7BE1ED-E228-6142-978F-3562516CF207}"/>
              </a:ext>
            </a:extLst>
          </p:cNvPr>
          <p:cNvSpPr>
            <a:spLocks noGrp="1"/>
          </p:cNvSpPr>
          <p:nvPr>
            <p:ph type="title"/>
          </p:nvPr>
        </p:nvSpPr>
        <p:spPr>
          <a:xfrm>
            <a:off x="687388" y="1884363"/>
            <a:ext cx="8694737" cy="3144837"/>
          </a:xfrm>
        </p:spPr>
        <p:txBody>
          <a:bodyPr anchor="b"/>
          <a:lstStyle>
            <a:lvl1pPr>
              <a:defRPr sz="6000"/>
            </a:lvl1pPr>
          </a:lstStyle>
          <a:p>
            <a:r>
              <a:rPr lang="ko-KR" altLang="en-US"/>
              <a:t>마스터 제목 스타일 편집</a:t>
            </a:r>
            <a:endParaRPr lang="ko-Kore-KR" altLang="en-US"/>
          </a:p>
        </p:txBody>
      </p:sp>
      <p:sp>
        <p:nvSpPr>
          <p:cNvPr id="3" name="텍스트 개체 틀 2">
            <a:extLst>
              <a:ext uri="{FF2B5EF4-FFF2-40B4-BE49-F238E27FC236}">
                <a16:creationId xmlns:a16="http://schemas.microsoft.com/office/drawing/2014/main" id="{52977460-610C-0F49-8B34-AFB2F9291004}"/>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332EF08-79DB-6340-B5FD-AE84C503FEB0}"/>
              </a:ext>
            </a:extLst>
          </p:cNvPr>
          <p:cNvSpPr>
            <a:spLocks noGrp="1"/>
          </p:cNvSpPr>
          <p:nvPr>
            <p:ph type="dt" idx="10"/>
          </p:nvPr>
        </p:nvSpPr>
        <p:spPr/>
        <p:txBody>
          <a:bodyPr/>
          <a:lstStyle>
            <a:lvl1pPr>
              <a:defRPr/>
            </a:lvl1pPr>
          </a:lstStyle>
          <a:p>
            <a:endParaRPr lang="en-US" altLang="ko-Kore-KR"/>
          </a:p>
        </p:txBody>
      </p:sp>
      <p:sp>
        <p:nvSpPr>
          <p:cNvPr id="5" name="바닥글 개체 틀 4">
            <a:extLst>
              <a:ext uri="{FF2B5EF4-FFF2-40B4-BE49-F238E27FC236}">
                <a16:creationId xmlns:a16="http://schemas.microsoft.com/office/drawing/2014/main" id="{9FCB1AF0-E182-8840-8E51-C3119B2F0367}"/>
              </a:ext>
            </a:extLst>
          </p:cNvPr>
          <p:cNvSpPr>
            <a:spLocks noGrp="1"/>
          </p:cNvSpPr>
          <p:nvPr>
            <p:ph type="ftr" idx="11"/>
          </p:nvPr>
        </p:nvSpPr>
        <p:spPr/>
        <p:txBody>
          <a:bodyPr/>
          <a:lstStyle>
            <a:lvl1pPr>
              <a:defRPr/>
            </a:lvl1pPr>
          </a:lstStyle>
          <a:p>
            <a:endParaRPr lang="en-US" altLang="ko-Kore-KR"/>
          </a:p>
        </p:txBody>
      </p:sp>
      <p:sp>
        <p:nvSpPr>
          <p:cNvPr id="6" name="슬라이드 번호 개체 틀 5">
            <a:extLst>
              <a:ext uri="{FF2B5EF4-FFF2-40B4-BE49-F238E27FC236}">
                <a16:creationId xmlns:a16="http://schemas.microsoft.com/office/drawing/2014/main" id="{EA07EDEA-E947-8347-88BA-AD5028FCDEFB}"/>
              </a:ext>
            </a:extLst>
          </p:cNvPr>
          <p:cNvSpPr>
            <a:spLocks noGrp="1"/>
          </p:cNvSpPr>
          <p:nvPr>
            <p:ph type="sldNum" idx="12"/>
          </p:nvPr>
        </p:nvSpPr>
        <p:spPr/>
        <p:txBody>
          <a:bodyPr/>
          <a:lstStyle>
            <a:lvl1pPr>
              <a:defRPr/>
            </a:lvl1pPr>
          </a:lstStyle>
          <a:p>
            <a:fld id="{788D1843-DBF9-104D-B5C4-DDD4B65D8531}" type="slidenum">
              <a:rPr lang="en-US" altLang="ko-Kore-KR"/>
              <a:pPr/>
              <a:t>‹#›</a:t>
            </a:fld>
            <a:endParaRPr lang="en-US" altLang="ko-Kore-KR"/>
          </a:p>
        </p:txBody>
      </p:sp>
    </p:spTree>
    <p:extLst>
      <p:ext uri="{BB962C8B-B14F-4D97-AF65-F5344CB8AC3E}">
        <p14:creationId xmlns:p14="http://schemas.microsoft.com/office/powerpoint/2010/main" val="3721307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AB983E-88F9-FB43-B412-07E8F8C3D0F9}"/>
              </a:ext>
            </a:extLst>
          </p:cNvPr>
          <p:cNvSpPr>
            <a:spLocks noGrp="1"/>
          </p:cNvSpPr>
          <p:nvPr>
            <p:ph type="title"/>
          </p:nvPr>
        </p:nvSpPr>
        <p:spPr/>
        <p:txBody>
          <a:bodyPr/>
          <a:lstStyle/>
          <a:p>
            <a:r>
              <a:rPr lang="ko-KR" altLang="en-US"/>
              <a:t>마스터 제목 스타일 편집</a:t>
            </a:r>
            <a:endParaRPr lang="ko-Kore-KR" altLang="en-US"/>
          </a:p>
        </p:txBody>
      </p:sp>
      <p:sp>
        <p:nvSpPr>
          <p:cNvPr id="3" name="내용 개체 틀 2">
            <a:extLst>
              <a:ext uri="{FF2B5EF4-FFF2-40B4-BE49-F238E27FC236}">
                <a16:creationId xmlns:a16="http://schemas.microsoft.com/office/drawing/2014/main" id="{96791712-0C36-1144-AAEF-1EE1B90195A3}"/>
              </a:ext>
            </a:extLst>
          </p:cNvPr>
          <p:cNvSpPr>
            <a:spLocks noGrp="1"/>
          </p:cNvSpPr>
          <p:nvPr>
            <p:ph sz="half" idx="1"/>
          </p:nvPr>
        </p:nvSpPr>
        <p:spPr>
          <a:xfrm>
            <a:off x="503238" y="1800225"/>
            <a:ext cx="4459287" cy="43830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4" name="내용 개체 틀 3">
            <a:extLst>
              <a:ext uri="{FF2B5EF4-FFF2-40B4-BE49-F238E27FC236}">
                <a16:creationId xmlns:a16="http://schemas.microsoft.com/office/drawing/2014/main" id="{1AF22FE6-44F3-9246-B2E7-CE6655E0A843}"/>
              </a:ext>
            </a:extLst>
          </p:cNvPr>
          <p:cNvSpPr>
            <a:spLocks noGrp="1"/>
          </p:cNvSpPr>
          <p:nvPr>
            <p:ph sz="half" idx="2"/>
          </p:nvPr>
        </p:nvSpPr>
        <p:spPr>
          <a:xfrm>
            <a:off x="5114925" y="1800225"/>
            <a:ext cx="4459288" cy="43830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5" name="날짜 개체 틀 4">
            <a:extLst>
              <a:ext uri="{FF2B5EF4-FFF2-40B4-BE49-F238E27FC236}">
                <a16:creationId xmlns:a16="http://schemas.microsoft.com/office/drawing/2014/main" id="{F534383D-CD3B-FD43-8F12-0FBC9ECC6C3B}"/>
              </a:ext>
            </a:extLst>
          </p:cNvPr>
          <p:cNvSpPr>
            <a:spLocks noGrp="1"/>
          </p:cNvSpPr>
          <p:nvPr>
            <p:ph type="dt" idx="10"/>
          </p:nvPr>
        </p:nvSpPr>
        <p:spPr/>
        <p:txBody>
          <a:bodyPr/>
          <a:lstStyle>
            <a:lvl1pPr>
              <a:defRPr/>
            </a:lvl1pPr>
          </a:lstStyle>
          <a:p>
            <a:endParaRPr lang="en-US" altLang="ko-Kore-KR"/>
          </a:p>
        </p:txBody>
      </p:sp>
      <p:sp>
        <p:nvSpPr>
          <p:cNvPr id="6" name="바닥글 개체 틀 5">
            <a:extLst>
              <a:ext uri="{FF2B5EF4-FFF2-40B4-BE49-F238E27FC236}">
                <a16:creationId xmlns:a16="http://schemas.microsoft.com/office/drawing/2014/main" id="{F7E687AC-7934-6C44-8CC1-A56A2FDF89F8}"/>
              </a:ext>
            </a:extLst>
          </p:cNvPr>
          <p:cNvSpPr>
            <a:spLocks noGrp="1"/>
          </p:cNvSpPr>
          <p:nvPr>
            <p:ph type="ftr" idx="11"/>
          </p:nvPr>
        </p:nvSpPr>
        <p:spPr/>
        <p:txBody>
          <a:bodyPr/>
          <a:lstStyle>
            <a:lvl1pPr>
              <a:defRPr/>
            </a:lvl1pPr>
          </a:lstStyle>
          <a:p>
            <a:endParaRPr lang="en-US" altLang="ko-Kore-KR"/>
          </a:p>
        </p:txBody>
      </p:sp>
      <p:sp>
        <p:nvSpPr>
          <p:cNvPr id="7" name="슬라이드 번호 개체 틀 6">
            <a:extLst>
              <a:ext uri="{FF2B5EF4-FFF2-40B4-BE49-F238E27FC236}">
                <a16:creationId xmlns:a16="http://schemas.microsoft.com/office/drawing/2014/main" id="{F2CC5755-3886-9346-8AF1-CD21EE50BA7A}"/>
              </a:ext>
            </a:extLst>
          </p:cNvPr>
          <p:cNvSpPr>
            <a:spLocks noGrp="1"/>
          </p:cNvSpPr>
          <p:nvPr>
            <p:ph type="sldNum" idx="12"/>
          </p:nvPr>
        </p:nvSpPr>
        <p:spPr/>
        <p:txBody>
          <a:bodyPr/>
          <a:lstStyle>
            <a:lvl1pPr>
              <a:defRPr/>
            </a:lvl1pPr>
          </a:lstStyle>
          <a:p>
            <a:fld id="{A4D97E10-1029-C040-B4B8-F2C19C8C22FA}" type="slidenum">
              <a:rPr lang="en-US" altLang="ko-Kore-KR"/>
              <a:pPr/>
              <a:t>‹#›</a:t>
            </a:fld>
            <a:endParaRPr lang="en-US" altLang="ko-Kore-KR"/>
          </a:p>
        </p:txBody>
      </p:sp>
    </p:spTree>
    <p:extLst>
      <p:ext uri="{BB962C8B-B14F-4D97-AF65-F5344CB8AC3E}">
        <p14:creationId xmlns:p14="http://schemas.microsoft.com/office/powerpoint/2010/main" val="3773498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23F5A4-9DD4-144A-A02B-BB2B27ED3CEF}"/>
              </a:ext>
            </a:extLst>
          </p:cNvPr>
          <p:cNvSpPr>
            <a:spLocks noGrp="1"/>
          </p:cNvSpPr>
          <p:nvPr>
            <p:ph type="title"/>
          </p:nvPr>
        </p:nvSpPr>
        <p:spPr>
          <a:xfrm>
            <a:off x="693738" y="403225"/>
            <a:ext cx="8694737" cy="1460500"/>
          </a:xfrm>
        </p:spPr>
        <p:txBody>
          <a:bodyPr/>
          <a:lstStyle/>
          <a:p>
            <a:r>
              <a:rPr lang="ko-KR" altLang="en-US"/>
              <a:t>마스터 제목 스타일 편집</a:t>
            </a:r>
            <a:endParaRPr lang="ko-Kore-KR" altLang="en-US"/>
          </a:p>
        </p:txBody>
      </p:sp>
      <p:sp>
        <p:nvSpPr>
          <p:cNvPr id="3" name="텍스트 개체 틀 2">
            <a:extLst>
              <a:ext uri="{FF2B5EF4-FFF2-40B4-BE49-F238E27FC236}">
                <a16:creationId xmlns:a16="http://schemas.microsoft.com/office/drawing/2014/main" id="{76C0E13A-51AF-6F45-89B5-535585C427AA}"/>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9964814-9D8C-6642-A376-3562D5927D8A}"/>
              </a:ext>
            </a:extLst>
          </p:cNvPr>
          <p:cNvSpPr>
            <a:spLocks noGrp="1"/>
          </p:cNvSpPr>
          <p:nvPr>
            <p:ph sz="half" idx="2"/>
          </p:nvPr>
        </p:nvSpPr>
        <p:spPr>
          <a:xfrm>
            <a:off x="693738" y="2760663"/>
            <a:ext cx="4265612" cy="406241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5" name="텍스트 개체 틀 4">
            <a:extLst>
              <a:ext uri="{FF2B5EF4-FFF2-40B4-BE49-F238E27FC236}">
                <a16:creationId xmlns:a16="http://schemas.microsoft.com/office/drawing/2014/main" id="{F43A4056-DEDC-8143-BC46-3B2B2CBB24A1}"/>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90B1300-84D9-CC45-9C9D-53675FB59B7E}"/>
              </a:ext>
            </a:extLst>
          </p:cNvPr>
          <p:cNvSpPr>
            <a:spLocks noGrp="1"/>
          </p:cNvSpPr>
          <p:nvPr>
            <p:ph sz="quarter" idx="4"/>
          </p:nvPr>
        </p:nvSpPr>
        <p:spPr>
          <a:xfrm>
            <a:off x="5103813" y="2760663"/>
            <a:ext cx="4284662" cy="406241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7" name="날짜 개체 틀 6">
            <a:extLst>
              <a:ext uri="{FF2B5EF4-FFF2-40B4-BE49-F238E27FC236}">
                <a16:creationId xmlns:a16="http://schemas.microsoft.com/office/drawing/2014/main" id="{4231459F-CBAA-7042-AF6A-26B4DD67039C}"/>
              </a:ext>
            </a:extLst>
          </p:cNvPr>
          <p:cNvSpPr>
            <a:spLocks noGrp="1"/>
          </p:cNvSpPr>
          <p:nvPr>
            <p:ph type="dt" idx="10"/>
          </p:nvPr>
        </p:nvSpPr>
        <p:spPr/>
        <p:txBody>
          <a:bodyPr/>
          <a:lstStyle>
            <a:lvl1pPr>
              <a:defRPr/>
            </a:lvl1pPr>
          </a:lstStyle>
          <a:p>
            <a:endParaRPr lang="en-US" altLang="ko-Kore-KR"/>
          </a:p>
        </p:txBody>
      </p:sp>
      <p:sp>
        <p:nvSpPr>
          <p:cNvPr id="8" name="바닥글 개체 틀 7">
            <a:extLst>
              <a:ext uri="{FF2B5EF4-FFF2-40B4-BE49-F238E27FC236}">
                <a16:creationId xmlns:a16="http://schemas.microsoft.com/office/drawing/2014/main" id="{1BBFD4D3-5763-3A4B-B700-DE3A0E06AFAD}"/>
              </a:ext>
            </a:extLst>
          </p:cNvPr>
          <p:cNvSpPr>
            <a:spLocks noGrp="1"/>
          </p:cNvSpPr>
          <p:nvPr>
            <p:ph type="ftr" idx="11"/>
          </p:nvPr>
        </p:nvSpPr>
        <p:spPr/>
        <p:txBody>
          <a:bodyPr/>
          <a:lstStyle>
            <a:lvl1pPr>
              <a:defRPr/>
            </a:lvl1pPr>
          </a:lstStyle>
          <a:p>
            <a:endParaRPr lang="en-US" altLang="ko-Kore-KR"/>
          </a:p>
        </p:txBody>
      </p:sp>
      <p:sp>
        <p:nvSpPr>
          <p:cNvPr id="9" name="슬라이드 번호 개체 틀 8">
            <a:extLst>
              <a:ext uri="{FF2B5EF4-FFF2-40B4-BE49-F238E27FC236}">
                <a16:creationId xmlns:a16="http://schemas.microsoft.com/office/drawing/2014/main" id="{21872CAB-8AE7-7E44-8CB8-FC8B9D7AB4FE}"/>
              </a:ext>
            </a:extLst>
          </p:cNvPr>
          <p:cNvSpPr>
            <a:spLocks noGrp="1"/>
          </p:cNvSpPr>
          <p:nvPr>
            <p:ph type="sldNum" idx="12"/>
          </p:nvPr>
        </p:nvSpPr>
        <p:spPr/>
        <p:txBody>
          <a:bodyPr/>
          <a:lstStyle>
            <a:lvl1pPr>
              <a:defRPr/>
            </a:lvl1pPr>
          </a:lstStyle>
          <a:p>
            <a:fld id="{69E4A691-F02D-A84E-BCE6-B81A8AD3535C}" type="slidenum">
              <a:rPr lang="en-US" altLang="ko-Kore-KR"/>
              <a:pPr/>
              <a:t>‹#›</a:t>
            </a:fld>
            <a:endParaRPr lang="en-US" altLang="ko-Kore-KR"/>
          </a:p>
        </p:txBody>
      </p:sp>
    </p:spTree>
    <p:extLst>
      <p:ext uri="{BB962C8B-B14F-4D97-AF65-F5344CB8AC3E}">
        <p14:creationId xmlns:p14="http://schemas.microsoft.com/office/powerpoint/2010/main" val="305803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4B475E-2D25-F44A-B759-8EEB9A006F1F}"/>
              </a:ext>
            </a:extLst>
          </p:cNvPr>
          <p:cNvSpPr>
            <a:spLocks noGrp="1"/>
          </p:cNvSpPr>
          <p:nvPr>
            <p:ph type="title"/>
          </p:nvPr>
        </p:nvSpPr>
        <p:spPr/>
        <p:txBody>
          <a:bodyPr/>
          <a:lstStyle/>
          <a:p>
            <a:r>
              <a:rPr lang="ko-KR" altLang="en-US"/>
              <a:t>마스터 제목 스타일 편집</a:t>
            </a:r>
            <a:endParaRPr lang="ko-Kore-KR" altLang="en-US"/>
          </a:p>
        </p:txBody>
      </p:sp>
      <p:sp>
        <p:nvSpPr>
          <p:cNvPr id="3" name="날짜 개체 틀 2">
            <a:extLst>
              <a:ext uri="{FF2B5EF4-FFF2-40B4-BE49-F238E27FC236}">
                <a16:creationId xmlns:a16="http://schemas.microsoft.com/office/drawing/2014/main" id="{0E85F7E9-28D7-F04F-894D-6A285E35113B}"/>
              </a:ext>
            </a:extLst>
          </p:cNvPr>
          <p:cNvSpPr>
            <a:spLocks noGrp="1"/>
          </p:cNvSpPr>
          <p:nvPr>
            <p:ph type="dt" idx="10"/>
          </p:nvPr>
        </p:nvSpPr>
        <p:spPr/>
        <p:txBody>
          <a:bodyPr/>
          <a:lstStyle>
            <a:lvl1pPr>
              <a:defRPr/>
            </a:lvl1pPr>
          </a:lstStyle>
          <a:p>
            <a:endParaRPr lang="en-US" altLang="ko-Kore-KR"/>
          </a:p>
        </p:txBody>
      </p:sp>
      <p:sp>
        <p:nvSpPr>
          <p:cNvPr id="4" name="바닥글 개체 틀 3">
            <a:extLst>
              <a:ext uri="{FF2B5EF4-FFF2-40B4-BE49-F238E27FC236}">
                <a16:creationId xmlns:a16="http://schemas.microsoft.com/office/drawing/2014/main" id="{722BFB44-3380-8042-B7D7-7683D5BFA326}"/>
              </a:ext>
            </a:extLst>
          </p:cNvPr>
          <p:cNvSpPr>
            <a:spLocks noGrp="1"/>
          </p:cNvSpPr>
          <p:nvPr>
            <p:ph type="ftr" idx="11"/>
          </p:nvPr>
        </p:nvSpPr>
        <p:spPr/>
        <p:txBody>
          <a:bodyPr/>
          <a:lstStyle>
            <a:lvl1pPr>
              <a:defRPr/>
            </a:lvl1pPr>
          </a:lstStyle>
          <a:p>
            <a:endParaRPr lang="en-US" altLang="ko-Kore-KR"/>
          </a:p>
        </p:txBody>
      </p:sp>
      <p:sp>
        <p:nvSpPr>
          <p:cNvPr id="5" name="슬라이드 번호 개체 틀 4">
            <a:extLst>
              <a:ext uri="{FF2B5EF4-FFF2-40B4-BE49-F238E27FC236}">
                <a16:creationId xmlns:a16="http://schemas.microsoft.com/office/drawing/2014/main" id="{0DC4C974-D577-8349-94C4-0FD4C8C32A44}"/>
              </a:ext>
            </a:extLst>
          </p:cNvPr>
          <p:cNvSpPr>
            <a:spLocks noGrp="1"/>
          </p:cNvSpPr>
          <p:nvPr>
            <p:ph type="sldNum" idx="12"/>
          </p:nvPr>
        </p:nvSpPr>
        <p:spPr/>
        <p:txBody>
          <a:bodyPr/>
          <a:lstStyle>
            <a:lvl1pPr>
              <a:defRPr/>
            </a:lvl1pPr>
          </a:lstStyle>
          <a:p>
            <a:fld id="{D7E7D318-8C78-8E41-AC1F-86E1FA528231}" type="slidenum">
              <a:rPr lang="en-US" altLang="ko-Kore-KR"/>
              <a:pPr/>
              <a:t>‹#›</a:t>
            </a:fld>
            <a:endParaRPr lang="en-US" altLang="ko-Kore-KR"/>
          </a:p>
        </p:txBody>
      </p:sp>
    </p:spTree>
    <p:extLst>
      <p:ext uri="{BB962C8B-B14F-4D97-AF65-F5344CB8AC3E}">
        <p14:creationId xmlns:p14="http://schemas.microsoft.com/office/powerpoint/2010/main" val="572473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4AA1759-B49D-B642-8A3C-279F094310CE}"/>
              </a:ext>
            </a:extLst>
          </p:cNvPr>
          <p:cNvSpPr>
            <a:spLocks noGrp="1"/>
          </p:cNvSpPr>
          <p:nvPr>
            <p:ph type="dt" idx="10"/>
          </p:nvPr>
        </p:nvSpPr>
        <p:spPr/>
        <p:txBody>
          <a:bodyPr/>
          <a:lstStyle>
            <a:lvl1pPr>
              <a:defRPr/>
            </a:lvl1pPr>
          </a:lstStyle>
          <a:p>
            <a:endParaRPr lang="en-US" altLang="ko-Kore-KR"/>
          </a:p>
        </p:txBody>
      </p:sp>
      <p:sp>
        <p:nvSpPr>
          <p:cNvPr id="3" name="바닥글 개체 틀 2">
            <a:extLst>
              <a:ext uri="{FF2B5EF4-FFF2-40B4-BE49-F238E27FC236}">
                <a16:creationId xmlns:a16="http://schemas.microsoft.com/office/drawing/2014/main" id="{A2EE3312-23C6-7342-A8DA-5F3882819EB9}"/>
              </a:ext>
            </a:extLst>
          </p:cNvPr>
          <p:cNvSpPr>
            <a:spLocks noGrp="1"/>
          </p:cNvSpPr>
          <p:nvPr>
            <p:ph type="ftr" idx="11"/>
          </p:nvPr>
        </p:nvSpPr>
        <p:spPr/>
        <p:txBody>
          <a:bodyPr/>
          <a:lstStyle>
            <a:lvl1pPr>
              <a:defRPr/>
            </a:lvl1pPr>
          </a:lstStyle>
          <a:p>
            <a:endParaRPr lang="en-US" altLang="ko-Kore-KR"/>
          </a:p>
        </p:txBody>
      </p:sp>
      <p:sp>
        <p:nvSpPr>
          <p:cNvPr id="4" name="슬라이드 번호 개체 틀 3">
            <a:extLst>
              <a:ext uri="{FF2B5EF4-FFF2-40B4-BE49-F238E27FC236}">
                <a16:creationId xmlns:a16="http://schemas.microsoft.com/office/drawing/2014/main" id="{5F777D8B-7BFC-0B4A-B9DE-17D38CFD5B58}"/>
              </a:ext>
            </a:extLst>
          </p:cNvPr>
          <p:cNvSpPr>
            <a:spLocks noGrp="1"/>
          </p:cNvSpPr>
          <p:nvPr>
            <p:ph type="sldNum" idx="12"/>
          </p:nvPr>
        </p:nvSpPr>
        <p:spPr/>
        <p:txBody>
          <a:bodyPr/>
          <a:lstStyle>
            <a:lvl1pPr>
              <a:defRPr/>
            </a:lvl1pPr>
          </a:lstStyle>
          <a:p>
            <a:fld id="{26A82FD7-E14F-034C-9303-5FE6E44AAB54}" type="slidenum">
              <a:rPr lang="en-US" altLang="ko-Kore-KR"/>
              <a:pPr/>
              <a:t>‹#›</a:t>
            </a:fld>
            <a:endParaRPr lang="en-US" altLang="ko-Kore-KR"/>
          </a:p>
        </p:txBody>
      </p:sp>
    </p:spTree>
    <p:extLst>
      <p:ext uri="{BB962C8B-B14F-4D97-AF65-F5344CB8AC3E}">
        <p14:creationId xmlns:p14="http://schemas.microsoft.com/office/powerpoint/2010/main" val="14228351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B72A4C-355E-AB4E-88BE-9E7BD271D908}"/>
              </a:ext>
            </a:extLst>
          </p:cNvPr>
          <p:cNvSpPr>
            <a:spLocks noGrp="1"/>
          </p:cNvSpPr>
          <p:nvPr>
            <p:ph type="title"/>
          </p:nvPr>
        </p:nvSpPr>
        <p:spPr>
          <a:xfrm>
            <a:off x="693738" y="503238"/>
            <a:ext cx="3251200" cy="1765300"/>
          </a:xfrm>
        </p:spPr>
        <p:txBody>
          <a:bodyPr anchor="b"/>
          <a:lstStyle>
            <a:lvl1pPr>
              <a:defRPr sz="3200"/>
            </a:lvl1pPr>
          </a:lstStyle>
          <a:p>
            <a:r>
              <a:rPr lang="ko-KR" altLang="en-US"/>
              <a:t>마스터 제목 스타일 편집</a:t>
            </a:r>
            <a:endParaRPr lang="ko-Kore-KR" altLang="en-US"/>
          </a:p>
        </p:txBody>
      </p:sp>
      <p:sp>
        <p:nvSpPr>
          <p:cNvPr id="3" name="내용 개체 틀 2">
            <a:extLst>
              <a:ext uri="{FF2B5EF4-FFF2-40B4-BE49-F238E27FC236}">
                <a16:creationId xmlns:a16="http://schemas.microsoft.com/office/drawing/2014/main" id="{390E9B43-8107-354F-9FED-8CF35DA8400E}"/>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4" name="텍스트 개체 틀 3">
            <a:extLst>
              <a:ext uri="{FF2B5EF4-FFF2-40B4-BE49-F238E27FC236}">
                <a16:creationId xmlns:a16="http://schemas.microsoft.com/office/drawing/2014/main" id="{FE5E8252-6B76-784C-A174-695427CAA81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7960A55-3158-E24A-8F6F-37A309F6CA22}"/>
              </a:ext>
            </a:extLst>
          </p:cNvPr>
          <p:cNvSpPr>
            <a:spLocks noGrp="1"/>
          </p:cNvSpPr>
          <p:nvPr>
            <p:ph type="dt" idx="10"/>
          </p:nvPr>
        </p:nvSpPr>
        <p:spPr/>
        <p:txBody>
          <a:bodyPr/>
          <a:lstStyle>
            <a:lvl1pPr>
              <a:defRPr/>
            </a:lvl1pPr>
          </a:lstStyle>
          <a:p>
            <a:endParaRPr lang="en-US" altLang="ko-Kore-KR"/>
          </a:p>
        </p:txBody>
      </p:sp>
      <p:sp>
        <p:nvSpPr>
          <p:cNvPr id="6" name="바닥글 개체 틀 5">
            <a:extLst>
              <a:ext uri="{FF2B5EF4-FFF2-40B4-BE49-F238E27FC236}">
                <a16:creationId xmlns:a16="http://schemas.microsoft.com/office/drawing/2014/main" id="{AF18DC8A-AC9E-5447-826E-EA8D1C6C498D}"/>
              </a:ext>
            </a:extLst>
          </p:cNvPr>
          <p:cNvSpPr>
            <a:spLocks noGrp="1"/>
          </p:cNvSpPr>
          <p:nvPr>
            <p:ph type="ftr" idx="11"/>
          </p:nvPr>
        </p:nvSpPr>
        <p:spPr/>
        <p:txBody>
          <a:bodyPr/>
          <a:lstStyle>
            <a:lvl1pPr>
              <a:defRPr/>
            </a:lvl1pPr>
          </a:lstStyle>
          <a:p>
            <a:endParaRPr lang="en-US" altLang="ko-Kore-KR"/>
          </a:p>
        </p:txBody>
      </p:sp>
      <p:sp>
        <p:nvSpPr>
          <p:cNvPr id="7" name="슬라이드 번호 개체 틀 6">
            <a:extLst>
              <a:ext uri="{FF2B5EF4-FFF2-40B4-BE49-F238E27FC236}">
                <a16:creationId xmlns:a16="http://schemas.microsoft.com/office/drawing/2014/main" id="{84433CC9-D17B-684F-80E9-8FA42E8C01D2}"/>
              </a:ext>
            </a:extLst>
          </p:cNvPr>
          <p:cNvSpPr>
            <a:spLocks noGrp="1"/>
          </p:cNvSpPr>
          <p:nvPr>
            <p:ph type="sldNum" idx="12"/>
          </p:nvPr>
        </p:nvSpPr>
        <p:spPr/>
        <p:txBody>
          <a:bodyPr/>
          <a:lstStyle>
            <a:lvl1pPr>
              <a:defRPr/>
            </a:lvl1pPr>
          </a:lstStyle>
          <a:p>
            <a:fld id="{6F362762-AB92-D749-AA06-701BA24A4F8D}" type="slidenum">
              <a:rPr lang="en-US" altLang="ko-Kore-KR"/>
              <a:pPr/>
              <a:t>‹#›</a:t>
            </a:fld>
            <a:endParaRPr lang="en-US" altLang="ko-Kore-KR"/>
          </a:p>
        </p:txBody>
      </p:sp>
    </p:spTree>
    <p:extLst>
      <p:ext uri="{BB962C8B-B14F-4D97-AF65-F5344CB8AC3E}">
        <p14:creationId xmlns:p14="http://schemas.microsoft.com/office/powerpoint/2010/main" val="124127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093A65-5D75-8747-953D-61752CD441C3}"/>
              </a:ext>
            </a:extLst>
          </p:cNvPr>
          <p:cNvSpPr>
            <a:spLocks noGrp="1"/>
          </p:cNvSpPr>
          <p:nvPr>
            <p:ph type="title"/>
          </p:nvPr>
        </p:nvSpPr>
        <p:spPr/>
        <p:txBody>
          <a:bodyPr/>
          <a:lstStyle/>
          <a:p>
            <a:r>
              <a:rPr lang="ko-KR" altLang="en-US"/>
              <a:t>마스터 제목 스타일 편집</a:t>
            </a:r>
            <a:endParaRPr lang="ko-Kore-KR" altLang="en-US"/>
          </a:p>
        </p:txBody>
      </p:sp>
      <p:sp>
        <p:nvSpPr>
          <p:cNvPr id="3" name="내용 개체 틀 2">
            <a:extLst>
              <a:ext uri="{FF2B5EF4-FFF2-40B4-BE49-F238E27FC236}">
                <a16:creationId xmlns:a16="http://schemas.microsoft.com/office/drawing/2014/main" id="{F913FC81-F75A-CB45-A55F-43C5C9C9786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4" name="날짜 개체 틀 3">
            <a:extLst>
              <a:ext uri="{FF2B5EF4-FFF2-40B4-BE49-F238E27FC236}">
                <a16:creationId xmlns:a16="http://schemas.microsoft.com/office/drawing/2014/main" id="{FEE4D9F1-B453-B843-9318-0B1F7F1E48FD}"/>
              </a:ext>
            </a:extLst>
          </p:cNvPr>
          <p:cNvSpPr>
            <a:spLocks noGrp="1"/>
          </p:cNvSpPr>
          <p:nvPr>
            <p:ph type="dt" idx="10"/>
          </p:nvPr>
        </p:nvSpPr>
        <p:spPr/>
        <p:txBody>
          <a:bodyPr/>
          <a:lstStyle>
            <a:lvl1pPr>
              <a:defRPr/>
            </a:lvl1pPr>
          </a:lstStyle>
          <a:p>
            <a:endParaRPr lang="en-US" altLang="ko-Kore-KR"/>
          </a:p>
        </p:txBody>
      </p:sp>
      <p:sp>
        <p:nvSpPr>
          <p:cNvPr id="5" name="바닥글 개체 틀 4">
            <a:extLst>
              <a:ext uri="{FF2B5EF4-FFF2-40B4-BE49-F238E27FC236}">
                <a16:creationId xmlns:a16="http://schemas.microsoft.com/office/drawing/2014/main" id="{5FBD1A25-0BB1-3144-BF4D-B112AFC915F3}"/>
              </a:ext>
            </a:extLst>
          </p:cNvPr>
          <p:cNvSpPr>
            <a:spLocks noGrp="1"/>
          </p:cNvSpPr>
          <p:nvPr>
            <p:ph type="ftr" idx="11"/>
          </p:nvPr>
        </p:nvSpPr>
        <p:spPr/>
        <p:txBody>
          <a:bodyPr/>
          <a:lstStyle>
            <a:lvl1pPr>
              <a:defRPr/>
            </a:lvl1pPr>
          </a:lstStyle>
          <a:p>
            <a:endParaRPr lang="en-US" altLang="ko-Kore-KR"/>
          </a:p>
        </p:txBody>
      </p:sp>
      <p:sp>
        <p:nvSpPr>
          <p:cNvPr id="6" name="슬라이드 번호 개체 틀 5">
            <a:extLst>
              <a:ext uri="{FF2B5EF4-FFF2-40B4-BE49-F238E27FC236}">
                <a16:creationId xmlns:a16="http://schemas.microsoft.com/office/drawing/2014/main" id="{2E8AF112-CA47-B440-82A9-FF5493DAFAF0}"/>
              </a:ext>
            </a:extLst>
          </p:cNvPr>
          <p:cNvSpPr>
            <a:spLocks noGrp="1"/>
          </p:cNvSpPr>
          <p:nvPr>
            <p:ph type="sldNum" idx="12"/>
          </p:nvPr>
        </p:nvSpPr>
        <p:spPr/>
        <p:txBody>
          <a:bodyPr/>
          <a:lstStyle>
            <a:lvl1pPr>
              <a:defRPr/>
            </a:lvl1pPr>
          </a:lstStyle>
          <a:p>
            <a:fld id="{D46EEF32-2047-2D4D-A2E4-4F2AC844ECF8}" type="slidenum">
              <a:rPr lang="en-US" altLang="ko-Kore-KR"/>
              <a:pPr/>
              <a:t>‹#›</a:t>
            </a:fld>
            <a:endParaRPr lang="en-US" altLang="ko-Kore-KR"/>
          </a:p>
        </p:txBody>
      </p:sp>
    </p:spTree>
    <p:extLst>
      <p:ext uri="{BB962C8B-B14F-4D97-AF65-F5344CB8AC3E}">
        <p14:creationId xmlns:p14="http://schemas.microsoft.com/office/powerpoint/2010/main" val="20895342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92880C-2C20-E045-9938-C68FFE8BC199}"/>
              </a:ext>
            </a:extLst>
          </p:cNvPr>
          <p:cNvSpPr>
            <a:spLocks noGrp="1"/>
          </p:cNvSpPr>
          <p:nvPr>
            <p:ph type="title"/>
          </p:nvPr>
        </p:nvSpPr>
        <p:spPr>
          <a:xfrm>
            <a:off x="693738" y="503238"/>
            <a:ext cx="3251200" cy="1765300"/>
          </a:xfrm>
        </p:spPr>
        <p:txBody>
          <a:bodyPr anchor="b"/>
          <a:lstStyle>
            <a:lvl1pPr>
              <a:defRPr sz="3200"/>
            </a:lvl1pPr>
          </a:lstStyle>
          <a:p>
            <a:r>
              <a:rPr lang="ko-KR" altLang="en-US"/>
              <a:t>마스터 제목 스타일 편집</a:t>
            </a:r>
            <a:endParaRPr lang="ko-Kore-KR" altLang="en-US"/>
          </a:p>
        </p:txBody>
      </p:sp>
      <p:sp>
        <p:nvSpPr>
          <p:cNvPr id="3" name="그림 개체 틀 2">
            <a:extLst>
              <a:ext uri="{FF2B5EF4-FFF2-40B4-BE49-F238E27FC236}">
                <a16:creationId xmlns:a16="http://schemas.microsoft.com/office/drawing/2014/main" id="{9E8E1EAC-9633-9E4B-9E33-1E94617E88AB}"/>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ore-KR" altLang="en-US"/>
          </a:p>
        </p:txBody>
      </p:sp>
      <p:sp>
        <p:nvSpPr>
          <p:cNvPr id="4" name="텍스트 개체 틀 3">
            <a:extLst>
              <a:ext uri="{FF2B5EF4-FFF2-40B4-BE49-F238E27FC236}">
                <a16:creationId xmlns:a16="http://schemas.microsoft.com/office/drawing/2014/main" id="{A1E10572-5142-474A-AE9C-C16B15F54AD3}"/>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B7B135F-87EF-F543-AA1D-B77127250BBD}"/>
              </a:ext>
            </a:extLst>
          </p:cNvPr>
          <p:cNvSpPr>
            <a:spLocks noGrp="1"/>
          </p:cNvSpPr>
          <p:nvPr>
            <p:ph type="dt" idx="10"/>
          </p:nvPr>
        </p:nvSpPr>
        <p:spPr/>
        <p:txBody>
          <a:bodyPr/>
          <a:lstStyle>
            <a:lvl1pPr>
              <a:defRPr/>
            </a:lvl1pPr>
          </a:lstStyle>
          <a:p>
            <a:endParaRPr lang="en-US" altLang="ko-Kore-KR"/>
          </a:p>
        </p:txBody>
      </p:sp>
      <p:sp>
        <p:nvSpPr>
          <p:cNvPr id="6" name="바닥글 개체 틀 5">
            <a:extLst>
              <a:ext uri="{FF2B5EF4-FFF2-40B4-BE49-F238E27FC236}">
                <a16:creationId xmlns:a16="http://schemas.microsoft.com/office/drawing/2014/main" id="{2331F625-B1BE-484F-9ED0-A18A90E7DB22}"/>
              </a:ext>
            </a:extLst>
          </p:cNvPr>
          <p:cNvSpPr>
            <a:spLocks noGrp="1"/>
          </p:cNvSpPr>
          <p:nvPr>
            <p:ph type="ftr" idx="11"/>
          </p:nvPr>
        </p:nvSpPr>
        <p:spPr/>
        <p:txBody>
          <a:bodyPr/>
          <a:lstStyle>
            <a:lvl1pPr>
              <a:defRPr/>
            </a:lvl1pPr>
          </a:lstStyle>
          <a:p>
            <a:endParaRPr lang="en-US" altLang="ko-Kore-KR"/>
          </a:p>
        </p:txBody>
      </p:sp>
      <p:sp>
        <p:nvSpPr>
          <p:cNvPr id="7" name="슬라이드 번호 개체 틀 6">
            <a:extLst>
              <a:ext uri="{FF2B5EF4-FFF2-40B4-BE49-F238E27FC236}">
                <a16:creationId xmlns:a16="http://schemas.microsoft.com/office/drawing/2014/main" id="{F0F38394-6D1D-ED43-9CF2-2EB658E22375}"/>
              </a:ext>
            </a:extLst>
          </p:cNvPr>
          <p:cNvSpPr>
            <a:spLocks noGrp="1"/>
          </p:cNvSpPr>
          <p:nvPr>
            <p:ph type="sldNum" idx="12"/>
          </p:nvPr>
        </p:nvSpPr>
        <p:spPr/>
        <p:txBody>
          <a:bodyPr/>
          <a:lstStyle>
            <a:lvl1pPr>
              <a:defRPr/>
            </a:lvl1pPr>
          </a:lstStyle>
          <a:p>
            <a:fld id="{057BD64F-1AB6-5A4A-B351-F8492B822BCE}" type="slidenum">
              <a:rPr lang="en-US" altLang="ko-Kore-KR"/>
              <a:pPr/>
              <a:t>‹#›</a:t>
            </a:fld>
            <a:endParaRPr lang="en-US" altLang="ko-Kore-KR"/>
          </a:p>
        </p:txBody>
      </p:sp>
    </p:spTree>
    <p:extLst>
      <p:ext uri="{BB962C8B-B14F-4D97-AF65-F5344CB8AC3E}">
        <p14:creationId xmlns:p14="http://schemas.microsoft.com/office/powerpoint/2010/main" val="3843908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5ACE20-CAB5-484D-B4DE-23306CCC71FA}"/>
              </a:ext>
            </a:extLst>
          </p:cNvPr>
          <p:cNvSpPr>
            <a:spLocks noGrp="1"/>
          </p:cNvSpPr>
          <p:nvPr>
            <p:ph type="title"/>
          </p:nvPr>
        </p:nvSpPr>
        <p:spPr/>
        <p:txBody>
          <a:bodyPr/>
          <a:lstStyle/>
          <a:p>
            <a:r>
              <a:rPr lang="ko-KR" altLang="en-US"/>
              <a:t>마스터 제목 스타일 편집</a:t>
            </a:r>
            <a:endParaRPr lang="ko-Kore-KR" altLang="en-US"/>
          </a:p>
        </p:txBody>
      </p:sp>
      <p:sp>
        <p:nvSpPr>
          <p:cNvPr id="3" name="세로 텍스트 개체 틀 2">
            <a:extLst>
              <a:ext uri="{FF2B5EF4-FFF2-40B4-BE49-F238E27FC236}">
                <a16:creationId xmlns:a16="http://schemas.microsoft.com/office/drawing/2014/main" id="{CF826DBB-6C5A-3C47-9708-E5259A3ECAC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4" name="날짜 개체 틀 3">
            <a:extLst>
              <a:ext uri="{FF2B5EF4-FFF2-40B4-BE49-F238E27FC236}">
                <a16:creationId xmlns:a16="http://schemas.microsoft.com/office/drawing/2014/main" id="{C1883723-2642-FE45-8534-CEF3410C5D3E}"/>
              </a:ext>
            </a:extLst>
          </p:cNvPr>
          <p:cNvSpPr>
            <a:spLocks noGrp="1"/>
          </p:cNvSpPr>
          <p:nvPr>
            <p:ph type="dt" idx="10"/>
          </p:nvPr>
        </p:nvSpPr>
        <p:spPr/>
        <p:txBody>
          <a:bodyPr/>
          <a:lstStyle>
            <a:lvl1pPr>
              <a:defRPr/>
            </a:lvl1pPr>
          </a:lstStyle>
          <a:p>
            <a:endParaRPr lang="en-US" altLang="ko-Kore-KR"/>
          </a:p>
        </p:txBody>
      </p:sp>
      <p:sp>
        <p:nvSpPr>
          <p:cNvPr id="5" name="바닥글 개체 틀 4">
            <a:extLst>
              <a:ext uri="{FF2B5EF4-FFF2-40B4-BE49-F238E27FC236}">
                <a16:creationId xmlns:a16="http://schemas.microsoft.com/office/drawing/2014/main" id="{C14EFC17-A824-C64D-8DEA-C19DBE4566FA}"/>
              </a:ext>
            </a:extLst>
          </p:cNvPr>
          <p:cNvSpPr>
            <a:spLocks noGrp="1"/>
          </p:cNvSpPr>
          <p:nvPr>
            <p:ph type="ftr" idx="11"/>
          </p:nvPr>
        </p:nvSpPr>
        <p:spPr/>
        <p:txBody>
          <a:bodyPr/>
          <a:lstStyle>
            <a:lvl1pPr>
              <a:defRPr/>
            </a:lvl1pPr>
          </a:lstStyle>
          <a:p>
            <a:endParaRPr lang="en-US" altLang="ko-Kore-KR"/>
          </a:p>
        </p:txBody>
      </p:sp>
      <p:sp>
        <p:nvSpPr>
          <p:cNvPr id="6" name="슬라이드 번호 개체 틀 5">
            <a:extLst>
              <a:ext uri="{FF2B5EF4-FFF2-40B4-BE49-F238E27FC236}">
                <a16:creationId xmlns:a16="http://schemas.microsoft.com/office/drawing/2014/main" id="{7279BB45-F746-1A47-A18B-67AEE88F0DE0}"/>
              </a:ext>
            </a:extLst>
          </p:cNvPr>
          <p:cNvSpPr>
            <a:spLocks noGrp="1"/>
          </p:cNvSpPr>
          <p:nvPr>
            <p:ph type="sldNum" idx="12"/>
          </p:nvPr>
        </p:nvSpPr>
        <p:spPr/>
        <p:txBody>
          <a:bodyPr/>
          <a:lstStyle>
            <a:lvl1pPr>
              <a:defRPr/>
            </a:lvl1pPr>
          </a:lstStyle>
          <a:p>
            <a:fld id="{2F81D107-098B-0248-BFE2-D646840D1863}" type="slidenum">
              <a:rPr lang="en-US" altLang="ko-Kore-KR"/>
              <a:pPr/>
              <a:t>‹#›</a:t>
            </a:fld>
            <a:endParaRPr lang="en-US" altLang="ko-Kore-KR"/>
          </a:p>
        </p:txBody>
      </p:sp>
    </p:spTree>
    <p:extLst>
      <p:ext uri="{BB962C8B-B14F-4D97-AF65-F5344CB8AC3E}">
        <p14:creationId xmlns:p14="http://schemas.microsoft.com/office/powerpoint/2010/main" val="3810136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A0D96C9-6F8B-F34D-9E84-231F4B77AB51}"/>
              </a:ext>
            </a:extLst>
          </p:cNvPr>
          <p:cNvSpPr>
            <a:spLocks noGrp="1"/>
          </p:cNvSpPr>
          <p:nvPr>
            <p:ph type="title" orient="vert"/>
          </p:nvPr>
        </p:nvSpPr>
        <p:spPr>
          <a:xfrm>
            <a:off x="7307263" y="576263"/>
            <a:ext cx="2266950" cy="5607050"/>
          </a:xfrm>
        </p:spPr>
        <p:txBody>
          <a:bodyPr vert="eaVert"/>
          <a:lstStyle/>
          <a:p>
            <a:r>
              <a:rPr lang="ko-KR" altLang="en-US"/>
              <a:t>마스터 제목 스타일 편집</a:t>
            </a:r>
            <a:endParaRPr lang="ko-Kore-KR" altLang="en-US"/>
          </a:p>
        </p:txBody>
      </p:sp>
      <p:sp>
        <p:nvSpPr>
          <p:cNvPr id="3" name="세로 텍스트 개체 틀 2">
            <a:extLst>
              <a:ext uri="{FF2B5EF4-FFF2-40B4-BE49-F238E27FC236}">
                <a16:creationId xmlns:a16="http://schemas.microsoft.com/office/drawing/2014/main" id="{641BA792-7BE1-484F-9E99-70EA080169B0}"/>
              </a:ext>
            </a:extLst>
          </p:cNvPr>
          <p:cNvSpPr>
            <a:spLocks noGrp="1"/>
          </p:cNvSpPr>
          <p:nvPr>
            <p:ph type="body" orient="vert" idx="1"/>
          </p:nvPr>
        </p:nvSpPr>
        <p:spPr>
          <a:xfrm>
            <a:off x="503238" y="576263"/>
            <a:ext cx="6651625" cy="560705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4" name="날짜 개체 틀 3">
            <a:extLst>
              <a:ext uri="{FF2B5EF4-FFF2-40B4-BE49-F238E27FC236}">
                <a16:creationId xmlns:a16="http://schemas.microsoft.com/office/drawing/2014/main" id="{F5D477E1-FB0A-D048-A27B-3E056FAFA377}"/>
              </a:ext>
            </a:extLst>
          </p:cNvPr>
          <p:cNvSpPr>
            <a:spLocks noGrp="1"/>
          </p:cNvSpPr>
          <p:nvPr>
            <p:ph type="dt" idx="10"/>
          </p:nvPr>
        </p:nvSpPr>
        <p:spPr/>
        <p:txBody>
          <a:bodyPr/>
          <a:lstStyle>
            <a:lvl1pPr>
              <a:defRPr/>
            </a:lvl1pPr>
          </a:lstStyle>
          <a:p>
            <a:endParaRPr lang="en-US" altLang="ko-Kore-KR"/>
          </a:p>
        </p:txBody>
      </p:sp>
      <p:sp>
        <p:nvSpPr>
          <p:cNvPr id="5" name="바닥글 개체 틀 4">
            <a:extLst>
              <a:ext uri="{FF2B5EF4-FFF2-40B4-BE49-F238E27FC236}">
                <a16:creationId xmlns:a16="http://schemas.microsoft.com/office/drawing/2014/main" id="{88A6D2D2-AD26-004B-A0B4-0DBCF4B3EE16}"/>
              </a:ext>
            </a:extLst>
          </p:cNvPr>
          <p:cNvSpPr>
            <a:spLocks noGrp="1"/>
          </p:cNvSpPr>
          <p:nvPr>
            <p:ph type="ftr" idx="11"/>
          </p:nvPr>
        </p:nvSpPr>
        <p:spPr/>
        <p:txBody>
          <a:bodyPr/>
          <a:lstStyle>
            <a:lvl1pPr>
              <a:defRPr/>
            </a:lvl1pPr>
          </a:lstStyle>
          <a:p>
            <a:endParaRPr lang="en-US" altLang="ko-Kore-KR"/>
          </a:p>
        </p:txBody>
      </p:sp>
      <p:sp>
        <p:nvSpPr>
          <p:cNvPr id="6" name="슬라이드 번호 개체 틀 5">
            <a:extLst>
              <a:ext uri="{FF2B5EF4-FFF2-40B4-BE49-F238E27FC236}">
                <a16:creationId xmlns:a16="http://schemas.microsoft.com/office/drawing/2014/main" id="{C19106B2-AF65-654A-BE3F-E48774C935B6}"/>
              </a:ext>
            </a:extLst>
          </p:cNvPr>
          <p:cNvSpPr>
            <a:spLocks noGrp="1"/>
          </p:cNvSpPr>
          <p:nvPr>
            <p:ph type="sldNum" idx="12"/>
          </p:nvPr>
        </p:nvSpPr>
        <p:spPr/>
        <p:txBody>
          <a:bodyPr/>
          <a:lstStyle>
            <a:lvl1pPr>
              <a:defRPr/>
            </a:lvl1pPr>
          </a:lstStyle>
          <a:p>
            <a:fld id="{C89BAA4A-7C78-C641-A105-28FFCDE606E7}" type="slidenum">
              <a:rPr lang="en-US" altLang="ko-Kore-KR"/>
              <a:pPr/>
              <a:t>‹#›</a:t>
            </a:fld>
            <a:endParaRPr lang="en-US" altLang="ko-Kore-KR"/>
          </a:p>
        </p:txBody>
      </p:sp>
    </p:spTree>
    <p:extLst>
      <p:ext uri="{BB962C8B-B14F-4D97-AF65-F5344CB8AC3E}">
        <p14:creationId xmlns:p14="http://schemas.microsoft.com/office/powerpoint/2010/main" val="1130344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F822C7-F5D5-834C-810F-36F5AC97355C}"/>
              </a:ext>
            </a:extLst>
          </p:cNvPr>
          <p:cNvSpPr>
            <a:spLocks noGrp="1"/>
          </p:cNvSpPr>
          <p:nvPr>
            <p:ph type="title"/>
          </p:nvPr>
        </p:nvSpPr>
        <p:spPr>
          <a:xfrm>
            <a:off x="503238" y="576263"/>
            <a:ext cx="7197725" cy="719137"/>
          </a:xfrm>
        </p:spPr>
        <p:txBody>
          <a:bodyPr/>
          <a:lstStyle/>
          <a:p>
            <a:r>
              <a:rPr lang="ko-KR" altLang="en-US"/>
              <a:t>마스터 제목 스타일 편집</a:t>
            </a:r>
            <a:endParaRPr lang="ko-Kore-KR" altLang="en-US"/>
          </a:p>
        </p:txBody>
      </p:sp>
      <p:sp>
        <p:nvSpPr>
          <p:cNvPr id="3" name="날짜 개체 틀 2">
            <a:extLst>
              <a:ext uri="{FF2B5EF4-FFF2-40B4-BE49-F238E27FC236}">
                <a16:creationId xmlns:a16="http://schemas.microsoft.com/office/drawing/2014/main" id="{B26FDB00-52E4-3048-BDC6-D751022D8E1D}"/>
              </a:ext>
            </a:extLst>
          </p:cNvPr>
          <p:cNvSpPr>
            <a:spLocks noGrp="1"/>
          </p:cNvSpPr>
          <p:nvPr>
            <p:ph type="dt" idx="10"/>
          </p:nvPr>
        </p:nvSpPr>
        <p:spPr>
          <a:xfrm>
            <a:off x="503238" y="6886575"/>
            <a:ext cx="2346325" cy="519113"/>
          </a:xfrm>
        </p:spPr>
        <p:txBody>
          <a:bodyPr/>
          <a:lstStyle>
            <a:lvl1pPr>
              <a:defRPr/>
            </a:lvl1pPr>
          </a:lstStyle>
          <a:p>
            <a:endParaRPr lang="en-US" altLang="ko-Kore-KR"/>
          </a:p>
        </p:txBody>
      </p:sp>
      <p:sp>
        <p:nvSpPr>
          <p:cNvPr id="4" name="바닥글 개체 틀 3">
            <a:extLst>
              <a:ext uri="{FF2B5EF4-FFF2-40B4-BE49-F238E27FC236}">
                <a16:creationId xmlns:a16="http://schemas.microsoft.com/office/drawing/2014/main" id="{81BC8C29-1B07-DD4E-B50E-43B9FC38A47E}"/>
              </a:ext>
            </a:extLst>
          </p:cNvPr>
          <p:cNvSpPr>
            <a:spLocks noGrp="1"/>
          </p:cNvSpPr>
          <p:nvPr>
            <p:ph type="ftr" idx="11"/>
          </p:nvPr>
        </p:nvSpPr>
        <p:spPr>
          <a:xfrm>
            <a:off x="3448050" y="6886575"/>
            <a:ext cx="3194050" cy="519113"/>
          </a:xfrm>
        </p:spPr>
        <p:txBody>
          <a:bodyPr/>
          <a:lstStyle>
            <a:lvl1pPr>
              <a:defRPr/>
            </a:lvl1pPr>
          </a:lstStyle>
          <a:p>
            <a:endParaRPr lang="en-US" altLang="ko-Kore-KR"/>
          </a:p>
        </p:txBody>
      </p:sp>
      <p:sp>
        <p:nvSpPr>
          <p:cNvPr id="5" name="슬라이드 번호 개체 틀 4">
            <a:extLst>
              <a:ext uri="{FF2B5EF4-FFF2-40B4-BE49-F238E27FC236}">
                <a16:creationId xmlns:a16="http://schemas.microsoft.com/office/drawing/2014/main" id="{51CBE5C3-9439-5643-A3B2-6CD620EB272F}"/>
              </a:ext>
            </a:extLst>
          </p:cNvPr>
          <p:cNvSpPr>
            <a:spLocks noGrp="1"/>
          </p:cNvSpPr>
          <p:nvPr>
            <p:ph type="sldNum" idx="12"/>
          </p:nvPr>
        </p:nvSpPr>
        <p:spPr>
          <a:xfrm>
            <a:off x="7226300" y="6886575"/>
            <a:ext cx="2346325" cy="519113"/>
          </a:xfrm>
        </p:spPr>
        <p:txBody>
          <a:bodyPr/>
          <a:lstStyle>
            <a:lvl1pPr>
              <a:defRPr/>
            </a:lvl1pPr>
          </a:lstStyle>
          <a:p>
            <a:fld id="{DFAC333C-0D56-DC45-AC71-C9CAFA2B0528}" type="slidenum">
              <a:rPr lang="en-US" altLang="ko-Kore-KR"/>
              <a:pPr/>
              <a:t>‹#›</a:t>
            </a:fld>
            <a:endParaRPr lang="en-US" altLang="ko-Kore-KR"/>
          </a:p>
        </p:txBody>
      </p:sp>
    </p:spTree>
    <p:extLst>
      <p:ext uri="{BB962C8B-B14F-4D97-AF65-F5344CB8AC3E}">
        <p14:creationId xmlns:p14="http://schemas.microsoft.com/office/powerpoint/2010/main" val="380639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A327C-96F1-EE4B-91B3-FAB1BCE27965}"/>
              </a:ext>
            </a:extLst>
          </p:cNvPr>
          <p:cNvSpPr>
            <a:spLocks noGrp="1"/>
          </p:cNvSpPr>
          <p:nvPr>
            <p:ph type="title"/>
          </p:nvPr>
        </p:nvSpPr>
        <p:spPr>
          <a:xfrm>
            <a:off x="687388" y="1884363"/>
            <a:ext cx="8694737" cy="3144837"/>
          </a:xfrm>
        </p:spPr>
        <p:txBody>
          <a:bodyPr anchor="b"/>
          <a:lstStyle>
            <a:lvl1pPr>
              <a:defRPr sz="6000"/>
            </a:lvl1pPr>
          </a:lstStyle>
          <a:p>
            <a:r>
              <a:rPr lang="ko-KR" altLang="en-US"/>
              <a:t>마스터 제목 스타일 편집</a:t>
            </a:r>
            <a:endParaRPr lang="ko-Kore-KR" altLang="en-US"/>
          </a:p>
        </p:txBody>
      </p:sp>
      <p:sp>
        <p:nvSpPr>
          <p:cNvPr id="3" name="텍스트 개체 틀 2">
            <a:extLst>
              <a:ext uri="{FF2B5EF4-FFF2-40B4-BE49-F238E27FC236}">
                <a16:creationId xmlns:a16="http://schemas.microsoft.com/office/drawing/2014/main" id="{9CC504E1-918C-134E-A0DF-3C5F1CAD881B}"/>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BE08790-80B1-4441-B1FE-D99174F1C267}"/>
              </a:ext>
            </a:extLst>
          </p:cNvPr>
          <p:cNvSpPr>
            <a:spLocks noGrp="1"/>
          </p:cNvSpPr>
          <p:nvPr>
            <p:ph type="dt" idx="10"/>
          </p:nvPr>
        </p:nvSpPr>
        <p:spPr/>
        <p:txBody>
          <a:bodyPr/>
          <a:lstStyle>
            <a:lvl1pPr>
              <a:defRPr/>
            </a:lvl1pPr>
          </a:lstStyle>
          <a:p>
            <a:endParaRPr lang="en-US" altLang="ko-Kore-KR"/>
          </a:p>
        </p:txBody>
      </p:sp>
      <p:sp>
        <p:nvSpPr>
          <p:cNvPr id="5" name="바닥글 개체 틀 4">
            <a:extLst>
              <a:ext uri="{FF2B5EF4-FFF2-40B4-BE49-F238E27FC236}">
                <a16:creationId xmlns:a16="http://schemas.microsoft.com/office/drawing/2014/main" id="{9C01E19C-F613-D843-A90A-87DAE4D1924F}"/>
              </a:ext>
            </a:extLst>
          </p:cNvPr>
          <p:cNvSpPr>
            <a:spLocks noGrp="1"/>
          </p:cNvSpPr>
          <p:nvPr>
            <p:ph type="ftr" idx="11"/>
          </p:nvPr>
        </p:nvSpPr>
        <p:spPr/>
        <p:txBody>
          <a:bodyPr/>
          <a:lstStyle>
            <a:lvl1pPr>
              <a:defRPr/>
            </a:lvl1pPr>
          </a:lstStyle>
          <a:p>
            <a:endParaRPr lang="en-US" altLang="ko-Kore-KR"/>
          </a:p>
        </p:txBody>
      </p:sp>
      <p:sp>
        <p:nvSpPr>
          <p:cNvPr id="6" name="슬라이드 번호 개체 틀 5">
            <a:extLst>
              <a:ext uri="{FF2B5EF4-FFF2-40B4-BE49-F238E27FC236}">
                <a16:creationId xmlns:a16="http://schemas.microsoft.com/office/drawing/2014/main" id="{6AA3CE4C-B8AA-6247-A10D-6F2388E41CC4}"/>
              </a:ext>
            </a:extLst>
          </p:cNvPr>
          <p:cNvSpPr>
            <a:spLocks noGrp="1"/>
          </p:cNvSpPr>
          <p:nvPr>
            <p:ph type="sldNum" idx="12"/>
          </p:nvPr>
        </p:nvSpPr>
        <p:spPr/>
        <p:txBody>
          <a:bodyPr/>
          <a:lstStyle>
            <a:lvl1pPr>
              <a:defRPr/>
            </a:lvl1pPr>
          </a:lstStyle>
          <a:p>
            <a:fld id="{7679CAC3-6379-C54F-A792-1E5B34C2DC4E}" type="slidenum">
              <a:rPr lang="en-US" altLang="ko-Kore-KR"/>
              <a:pPr/>
              <a:t>‹#›</a:t>
            </a:fld>
            <a:endParaRPr lang="en-US" altLang="ko-Kore-KR"/>
          </a:p>
        </p:txBody>
      </p:sp>
    </p:spTree>
    <p:extLst>
      <p:ext uri="{BB962C8B-B14F-4D97-AF65-F5344CB8AC3E}">
        <p14:creationId xmlns:p14="http://schemas.microsoft.com/office/powerpoint/2010/main" val="3494134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EBEB57-D7F1-8F47-A052-1705CC1496E6}"/>
              </a:ext>
            </a:extLst>
          </p:cNvPr>
          <p:cNvSpPr>
            <a:spLocks noGrp="1"/>
          </p:cNvSpPr>
          <p:nvPr>
            <p:ph type="title"/>
          </p:nvPr>
        </p:nvSpPr>
        <p:spPr/>
        <p:txBody>
          <a:bodyPr/>
          <a:lstStyle/>
          <a:p>
            <a:r>
              <a:rPr lang="ko-KR" altLang="en-US"/>
              <a:t>마스터 제목 스타일 편집</a:t>
            </a:r>
            <a:endParaRPr lang="ko-Kore-KR" altLang="en-US"/>
          </a:p>
        </p:txBody>
      </p:sp>
      <p:sp>
        <p:nvSpPr>
          <p:cNvPr id="3" name="내용 개체 틀 2">
            <a:extLst>
              <a:ext uri="{FF2B5EF4-FFF2-40B4-BE49-F238E27FC236}">
                <a16:creationId xmlns:a16="http://schemas.microsoft.com/office/drawing/2014/main" id="{A847DE41-76C2-B541-9F30-0228AD5D11AB}"/>
              </a:ext>
            </a:extLst>
          </p:cNvPr>
          <p:cNvSpPr>
            <a:spLocks noGrp="1"/>
          </p:cNvSpPr>
          <p:nvPr>
            <p:ph sz="half" idx="1"/>
          </p:nvPr>
        </p:nvSpPr>
        <p:spPr>
          <a:xfrm>
            <a:off x="503238" y="1768475"/>
            <a:ext cx="4457700" cy="43830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4" name="내용 개체 틀 3">
            <a:extLst>
              <a:ext uri="{FF2B5EF4-FFF2-40B4-BE49-F238E27FC236}">
                <a16:creationId xmlns:a16="http://schemas.microsoft.com/office/drawing/2014/main" id="{22EFB432-4A3C-9F4D-8EB9-8F1544A37F0B}"/>
              </a:ext>
            </a:extLst>
          </p:cNvPr>
          <p:cNvSpPr>
            <a:spLocks noGrp="1"/>
          </p:cNvSpPr>
          <p:nvPr>
            <p:ph sz="half" idx="2"/>
          </p:nvPr>
        </p:nvSpPr>
        <p:spPr>
          <a:xfrm>
            <a:off x="5113338" y="1768475"/>
            <a:ext cx="4459287" cy="43830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5" name="날짜 개체 틀 4">
            <a:extLst>
              <a:ext uri="{FF2B5EF4-FFF2-40B4-BE49-F238E27FC236}">
                <a16:creationId xmlns:a16="http://schemas.microsoft.com/office/drawing/2014/main" id="{7133C600-12E8-2740-899C-D0B79A84CAD6}"/>
              </a:ext>
            </a:extLst>
          </p:cNvPr>
          <p:cNvSpPr>
            <a:spLocks noGrp="1"/>
          </p:cNvSpPr>
          <p:nvPr>
            <p:ph type="dt" idx="10"/>
          </p:nvPr>
        </p:nvSpPr>
        <p:spPr/>
        <p:txBody>
          <a:bodyPr/>
          <a:lstStyle>
            <a:lvl1pPr>
              <a:defRPr/>
            </a:lvl1pPr>
          </a:lstStyle>
          <a:p>
            <a:endParaRPr lang="en-US" altLang="ko-Kore-KR"/>
          </a:p>
        </p:txBody>
      </p:sp>
      <p:sp>
        <p:nvSpPr>
          <p:cNvPr id="6" name="바닥글 개체 틀 5">
            <a:extLst>
              <a:ext uri="{FF2B5EF4-FFF2-40B4-BE49-F238E27FC236}">
                <a16:creationId xmlns:a16="http://schemas.microsoft.com/office/drawing/2014/main" id="{B7CB5BB9-C641-BA46-8E94-324E4E707362}"/>
              </a:ext>
            </a:extLst>
          </p:cNvPr>
          <p:cNvSpPr>
            <a:spLocks noGrp="1"/>
          </p:cNvSpPr>
          <p:nvPr>
            <p:ph type="ftr" idx="11"/>
          </p:nvPr>
        </p:nvSpPr>
        <p:spPr/>
        <p:txBody>
          <a:bodyPr/>
          <a:lstStyle>
            <a:lvl1pPr>
              <a:defRPr/>
            </a:lvl1pPr>
          </a:lstStyle>
          <a:p>
            <a:endParaRPr lang="en-US" altLang="ko-Kore-KR"/>
          </a:p>
        </p:txBody>
      </p:sp>
      <p:sp>
        <p:nvSpPr>
          <p:cNvPr id="7" name="슬라이드 번호 개체 틀 6">
            <a:extLst>
              <a:ext uri="{FF2B5EF4-FFF2-40B4-BE49-F238E27FC236}">
                <a16:creationId xmlns:a16="http://schemas.microsoft.com/office/drawing/2014/main" id="{16ACB2D9-DA49-D949-A82E-A6FD56CB42A3}"/>
              </a:ext>
            </a:extLst>
          </p:cNvPr>
          <p:cNvSpPr>
            <a:spLocks noGrp="1"/>
          </p:cNvSpPr>
          <p:nvPr>
            <p:ph type="sldNum" idx="12"/>
          </p:nvPr>
        </p:nvSpPr>
        <p:spPr/>
        <p:txBody>
          <a:bodyPr/>
          <a:lstStyle>
            <a:lvl1pPr>
              <a:defRPr/>
            </a:lvl1pPr>
          </a:lstStyle>
          <a:p>
            <a:fld id="{F5965D84-F56D-FE41-BBFA-A9D52E10C5BE}" type="slidenum">
              <a:rPr lang="en-US" altLang="ko-Kore-KR"/>
              <a:pPr/>
              <a:t>‹#›</a:t>
            </a:fld>
            <a:endParaRPr lang="en-US" altLang="ko-Kore-KR"/>
          </a:p>
        </p:txBody>
      </p:sp>
    </p:spTree>
    <p:extLst>
      <p:ext uri="{BB962C8B-B14F-4D97-AF65-F5344CB8AC3E}">
        <p14:creationId xmlns:p14="http://schemas.microsoft.com/office/powerpoint/2010/main" val="246126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CC6311-465E-FC43-9A9D-EC825C435515}"/>
              </a:ext>
            </a:extLst>
          </p:cNvPr>
          <p:cNvSpPr>
            <a:spLocks noGrp="1"/>
          </p:cNvSpPr>
          <p:nvPr>
            <p:ph type="title"/>
          </p:nvPr>
        </p:nvSpPr>
        <p:spPr>
          <a:xfrm>
            <a:off x="693738" y="403225"/>
            <a:ext cx="8694737" cy="1460500"/>
          </a:xfrm>
        </p:spPr>
        <p:txBody>
          <a:bodyPr/>
          <a:lstStyle/>
          <a:p>
            <a:r>
              <a:rPr lang="ko-KR" altLang="en-US"/>
              <a:t>마스터 제목 스타일 편집</a:t>
            </a:r>
            <a:endParaRPr lang="ko-Kore-KR" altLang="en-US"/>
          </a:p>
        </p:txBody>
      </p:sp>
      <p:sp>
        <p:nvSpPr>
          <p:cNvPr id="3" name="텍스트 개체 틀 2">
            <a:extLst>
              <a:ext uri="{FF2B5EF4-FFF2-40B4-BE49-F238E27FC236}">
                <a16:creationId xmlns:a16="http://schemas.microsoft.com/office/drawing/2014/main" id="{4B0550AA-CBE2-664E-B0C1-603FC9AD247B}"/>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2B5CB2A-7AB9-8149-9047-3D059DBA317B}"/>
              </a:ext>
            </a:extLst>
          </p:cNvPr>
          <p:cNvSpPr>
            <a:spLocks noGrp="1"/>
          </p:cNvSpPr>
          <p:nvPr>
            <p:ph sz="half" idx="2"/>
          </p:nvPr>
        </p:nvSpPr>
        <p:spPr>
          <a:xfrm>
            <a:off x="693738" y="2760663"/>
            <a:ext cx="4265612" cy="406241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5" name="텍스트 개체 틀 4">
            <a:extLst>
              <a:ext uri="{FF2B5EF4-FFF2-40B4-BE49-F238E27FC236}">
                <a16:creationId xmlns:a16="http://schemas.microsoft.com/office/drawing/2014/main" id="{C596416B-2A8D-EA47-8420-505428B48B61}"/>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3B635C5-7CC8-B248-B997-711672B0C9CD}"/>
              </a:ext>
            </a:extLst>
          </p:cNvPr>
          <p:cNvSpPr>
            <a:spLocks noGrp="1"/>
          </p:cNvSpPr>
          <p:nvPr>
            <p:ph sz="quarter" idx="4"/>
          </p:nvPr>
        </p:nvSpPr>
        <p:spPr>
          <a:xfrm>
            <a:off x="5103813" y="2760663"/>
            <a:ext cx="4284662" cy="406241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7" name="날짜 개체 틀 6">
            <a:extLst>
              <a:ext uri="{FF2B5EF4-FFF2-40B4-BE49-F238E27FC236}">
                <a16:creationId xmlns:a16="http://schemas.microsoft.com/office/drawing/2014/main" id="{BE5DE27A-7281-2D4D-A882-3EB5E29BA992}"/>
              </a:ext>
            </a:extLst>
          </p:cNvPr>
          <p:cNvSpPr>
            <a:spLocks noGrp="1"/>
          </p:cNvSpPr>
          <p:nvPr>
            <p:ph type="dt" idx="10"/>
          </p:nvPr>
        </p:nvSpPr>
        <p:spPr/>
        <p:txBody>
          <a:bodyPr/>
          <a:lstStyle>
            <a:lvl1pPr>
              <a:defRPr/>
            </a:lvl1pPr>
          </a:lstStyle>
          <a:p>
            <a:endParaRPr lang="en-US" altLang="ko-Kore-KR"/>
          </a:p>
        </p:txBody>
      </p:sp>
      <p:sp>
        <p:nvSpPr>
          <p:cNvPr id="8" name="바닥글 개체 틀 7">
            <a:extLst>
              <a:ext uri="{FF2B5EF4-FFF2-40B4-BE49-F238E27FC236}">
                <a16:creationId xmlns:a16="http://schemas.microsoft.com/office/drawing/2014/main" id="{807827FF-0E87-0841-B49B-807872A2C502}"/>
              </a:ext>
            </a:extLst>
          </p:cNvPr>
          <p:cNvSpPr>
            <a:spLocks noGrp="1"/>
          </p:cNvSpPr>
          <p:nvPr>
            <p:ph type="ftr" idx="11"/>
          </p:nvPr>
        </p:nvSpPr>
        <p:spPr/>
        <p:txBody>
          <a:bodyPr/>
          <a:lstStyle>
            <a:lvl1pPr>
              <a:defRPr/>
            </a:lvl1pPr>
          </a:lstStyle>
          <a:p>
            <a:endParaRPr lang="en-US" altLang="ko-Kore-KR"/>
          </a:p>
        </p:txBody>
      </p:sp>
      <p:sp>
        <p:nvSpPr>
          <p:cNvPr id="9" name="슬라이드 번호 개체 틀 8">
            <a:extLst>
              <a:ext uri="{FF2B5EF4-FFF2-40B4-BE49-F238E27FC236}">
                <a16:creationId xmlns:a16="http://schemas.microsoft.com/office/drawing/2014/main" id="{12C1613C-6E58-7146-B182-6A9DF14D9B6E}"/>
              </a:ext>
            </a:extLst>
          </p:cNvPr>
          <p:cNvSpPr>
            <a:spLocks noGrp="1"/>
          </p:cNvSpPr>
          <p:nvPr>
            <p:ph type="sldNum" idx="12"/>
          </p:nvPr>
        </p:nvSpPr>
        <p:spPr/>
        <p:txBody>
          <a:bodyPr/>
          <a:lstStyle>
            <a:lvl1pPr>
              <a:defRPr/>
            </a:lvl1pPr>
          </a:lstStyle>
          <a:p>
            <a:fld id="{A11600E2-0C17-6342-ACFD-B3A8EA5AB86A}" type="slidenum">
              <a:rPr lang="en-US" altLang="ko-Kore-KR"/>
              <a:pPr/>
              <a:t>‹#›</a:t>
            </a:fld>
            <a:endParaRPr lang="en-US" altLang="ko-Kore-KR"/>
          </a:p>
        </p:txBody>
      </p:sp>
    </p:spTree>
    <p:extLst>
      <p:ext uri="{BB962C8B-B14F-4D97-AF65-F5344CB8AC3E}">
        <p14:creationId xmlns:p14="http://schemas.microsoft.com/office/powerpoint/2010/main" val="85866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11A219-4E6D-9A48-B831-D137103A55C8}"/>
              </a:ext>
            </a:extLst>
          </p:cNvPr>
          <p:cNvSpPr>
            <a:spLocks noGrp="1"/>
          </p:cNvSpPr>
          <p:nvPr>
            <p:ph type="title"/>
          </p:nvPr>
        </p:nvSpPr>
        <p:spPr/>
        <p:txBody>
          <a:bodyPr/>
          <a:lstStyle/>
          <a:p>
            <a:r>
              <a:rPr lang="ko-KR" altLang="en-US"/>
              <a:t>마스터 제목 스타일 편집</a:t>
            </a:r>
            <a:endParaRPr lang="ko-Kore-KR" altLang="en-US"/>
          </a:p>
        </p:txBody>
      </p:sp>
      <p:sp>
        <p:nvSpPr>
          <p:cNvPr id="3" name="날짜 개체 틀 2">
            <a:extLst>
              <a:ext uri="{FF2B5EF4-FFF2-40B4-BE49-F238E27FC236}">
                <a16:creationId xmlns:a16="http://schemas.microsoft.com/office/drawing/2014/main" id="{A5ACAE58-B415-524F-8AE3-5DFAB20BC66A}"/>
              </a:ext>
            </a:extLst>
          </p:cNvPr>
          <p:cNvSpPr>
            <a:spLocks noGrp="1"/>
          </p:cNvSpPr>
          <p:nvPr>
            <p:ph type="dt" idx="10"/>
          </p:nvPr>
        </p:nvSpPr>
        <p:spPr/>
        <p:txBody>
          <a:bodyPr/>
          <a:lstStyle>
            <a:lvl1pPr>
              <a:defRPr/>
            </a:lvl1pPr>
          </a:lstStyle>
          <a:p>
            <a:endParaRPr lang="en-US" altLang="ko-Kore-KR"/>
          </a:p>
        </p:txBody>
      </p:sp>
      <p:sp>
        <p:nvSpPr>
          <p:cNvPr id="4" name="바닥글 개체 틀 3">
            <a:extLst>
              <a:ext uri="{FF2B5EF4-FFF2-40B4-BE49-F238E27FC236}">
                <a16:creationId xmlns:a16="http://schemas.microsoft.com/office/drawing/2014/main" id="{EFA42AF9-1FFE-0A48-BA27-09CABF48C15D}"/>
              </a:ext>
            </a:extLst>
          </p:cNvPr>
          <p:cNvSpPr>
            <a:spLocks noGrp="1"/>
          </p:cNvSpPr>
          <p:nvPr>
            <p:ph type="ftr" idx="11"/>
          </p:nvPr>
        </p:nvSpPr>
        <p:spPr/>
        <p:txBody>
          <a:bodyPr/>
          <a:lstStyle>
            <a:lvl1pPr>
              <a:defRPr/>
            </a:lvl1pPr>
          </a:lstStyle>
          <a:p>
            <a:endParaRPr lang="en-US" altLang="ko-Kore-KR"/>
          </a:p>
        </p:txBody>
      </p:sp>
      <p:sp>
        <p:nvSpPr>
          <p:cNvPr id="5" name="슬라이드 번호 개체 틀 4">
            <a:extLst>
              <a:ext uri="{FF2B5EF4-FFF2-40B4-BE49-F238E27FC236}">
                <a16:creationId xmlns:a16="http://schemas.microsoft.com/office/drawing/2014/main" id="{167406C1-5700-5B46-91BB-8E9C44B370B3}"/>
              </a:ext>
            </a:extLst>
          </p:cNvPr>
          <p:cNvSpPr>
            <a:spLocks noGrp="1"/>
          </p:cNvSpPr>
          <p:nvPr>
            <p:ph type="sldNum" idx="12"/>
          </p:nvPr>
        </p:nvSpPr>
        <p:spPr/>
        <p:txBody>
          <a:bodyPr/>
          <a:lstStyle>
            <a:lvl1pPr>
              <a:defRPr/>
            </a:lvl1pPr>
          </a:lstStyle>
          <a:p>
            <a:fld id="{53F7930E-1712-9D4E-9EB6-536EC2BAB7AC}" type="slidenum">
              <a:rPr lang="en-US" altLang="ko-Kore-KR"/>
              <a:pPr/>
              <a:t>‹#›</a:t>
            </a:fld>
            <a:endParaRPr lang="en-US" altLang="ko-Kore-KR"/>
          </a:p>
        </p:txBody>
      </p:sp>
    </p:spTree>
    <p:extLst>
      <p:ext uri="{BB962C8B-B14F-4D97-AF65-F5344CB8AC3E}">
        <p14:creationId xmlns:p14="http://schemas.microsoft.com/office/powerpoint/2010/main" val="213595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411C6B3-5E30-2D4C-BA2F-24008EEE75F5}"/>
              </a:ext>
            </a:extLst>
          </p:cNvPr>
          <p:cNvSpPr>
            <a:spLocks noGrp="1"/>
          </p:cNvSpPr>
          <p:nvPr>
            <p:ph type="dt" idx="10"/>
          </p:nvPr>
        </p:nvSpPr>
        <p:spPr/>
        <p:txBody>
          <a:bodyPr/>
          <a:lstStyle>
            <a:lvl1pPr>
              <a:defRPr/>
            </a:lvl1pPr>
          </a:lstStyle>
          <a:p>
            <a:endParaRPr lang="en-US" altLang="ko-Kore-KR"/>
          </a:p>
        </p:txBody>
      </p:sp>
      <p:sp>
        <p:nvSpPr>
          <p:cNvPr id="3" name="바닥글 개체 틀 2">
            <a:extLst>
              <a:ext uri="{FF2B5EF4-FFF2-40B4-BE49-F238E27FC236}">
                <a16:creationId xmlns:a16="http://schemas.microsoft.com/office/drawing/2014/main" id="{BE004C9D-3E98-8049-A91E-23339FE0E3CF}"/>
              </a:ext>
            </a:extLst>
          </p:cNvPr>
          <p:cNvSpPr>
            <a:spLocks noGrp="1"/>
          </p:cNvSpPr>
          <p:nvPr>
            <p:ph type="ftr" idx="11"/>
          </p:nvPr>
        </p:nvSpPr>
        <p:spPr/>
        <p:txBody>
          <a:bodyPr/>
          <a:lstStyle>
            <a:lvl1pPr>
              <a:defRPr/>
            </a:lvl1pPr>
          </a:lstStyle>
          <a:p>
            <a:endParaRPr lang="en-US" altLang="ko-Kore-KR"/>
          </a:p>
        </p:txBody>
      </p:sp>
      <p:sp>
        <p:nvSpPr>
          <p:cNvPr id="4" name="슬라이드 번호 개체 틀 3">
            <a:extLst>
              <a:ext uri="{FF2B5EF4-FFF2-40B4-BE49-F238E27FC236}">
                <a16:creationId xmlns:a16="http://schemas.microsoft.com/office/drawing/2014/main" id="{1042217F-EB2B-5C49-B85E-29A586AD0E82}"/>
              </a:ext>
            </a:extLst>
          </p:cNvPr>
          <p:cNvSpPr>
            <a:spLocks noGrp="1"/>
          </p:cNvSpPr>
          <p:nvPr>
            <p:ph type="sldNum" idx="12"/>
          </p:nvPr>
        </p:nvSpPr>
        <p:spPr/>
        <p:txBody>
          <a:bodyPr/>
          <a:lstStyle>
            <a:lvl1pPr>
              <a:defRPr/>
            </a:lvl1pPr>
          </a:lstStyle>
          <a:p>
            <a:fld id="{41C8A647-C708-C842-BC25-0B3FCCF1AD35}" type="slidenum">
              <a:rPr lang="en-US" altLang="ko-Kore-KR"/>
              <a:pPr/>
              <a:t>‹#›</a:t>
            </a:fld>
            <a:endParaRPr lang="en-US" altLang="ko-Kore-KR"/>
          </a:p>
        </p:txBody>
      </p:sp>
    </p:spTree>
    <p:extLst>
      <p:ext uri="{BB962C8B-B14F-4D97-AF65-F5344CB8AC3E}">
        <p14:creationId xmlns:p14="http://schemas.microsoft.com/office/powerpoint/2010/main" val="12048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91D7D5-66D9-2A45-8788-CAE6B6CBE044}"/>
              </a:ext>
            </a:extLst>
          </p:cNvPr>
          <p:cNvSpPr>
            <a:spLocks noGrp="1"/>
          </p:cNvSpPr>
          <p:nvPr>
            <p:ph type="title"/>
          </p:nvPr>
        </p:nvSpPr>
        <p:spPr>
          <a:xfrm>
            <a:off x="693738" y="503238"/>
            <a:ext cx="3251200" cy="1765300"/>
          </a:xfrm>
        </p:spPr>
        <p:txBody>
          <a:bodyPr anchor="b"/>
          <a:lstStyle>
            <a:lvl1pPr>
              <a:defRPr sz="3200"/>
            </a:lvl1pPr>
          </a:lstStyle>
          <a:p>
            <a:r>
              <a:rPr lang="ko-KR" altLang="en-US"/>
              <a:t>마스터 제목 스타일 편집</a:t>
            </a:r>
            <a:endParaRPr lang="ko-Kore-KR" altLang="en-US"/>
          </a:p>
        </p:txBody>
      </p:sp>
      <p:sp>
        <p:nvSpPr>
          <p:cNvPr id="3" name="내용 개체 틀 2">
            <a:extLst>
              <a:ext uri="{FF2B5EF4-FFF2-40B4-BE49-F238E27FC236}">
                <a16:creationId xmlns:a16="http://schemas.microsoft.com/office/drawing/2014/main" id="{B1F8BC38-62F8-A648-AF11-8C234967D60F}"/>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ore-KR" altLang="en-US"/>
          </a:p>
        </p:txBody>
      </p:sp>
      <p:sp>
        <p:nvSpPr>
          <p:cNvPr id="4" name="텍스트 개체 틀 3">
            <a:extLst>
              <a:ext uri="{FF2B5EF4-FFF2-40B4-BE49-F238E27FC236}">
                <a16:creationId xmlns:a16="http://schemas.microsoft.com/office/drawing/2014/main" id="{2D68936C-B0B8-9A45-A996-A8F361369B4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1BD77A7-AD59-EE45-B864-C816F7A0664D}"/>
              </a:ext>
            </a:extLst>
          </p:cNvPr>
          <p:cNvSpPr>
            <a:spLocks noGrp="1"/>
          </p:cNvSpPr>
          <p:nvPr>
            <p:ph type="dt" idx="10"/>
          </p:nvPr>
        </p:nvSpPr>
        <p:spPr/>
        <p:txBody>
          <a:bodyPr/>
          <a:lstStyle>
            <a:lvl1pPr>
              <a:defRPr/>
            </a:lvl1pPr>
          </a:lstStyle>
          <a:p>
            <a:endParaRPr lang="en-US" altLang="ko-Kore-KR"/>
          </a:p>
        </p:txBody>
      </p:sp>
      <p:sp>
        <p:nvSpPr>
          <p:cNvPr id="6" name="바닥글 개체 틀 5">
            <a:extLst>
              <a:ext uri="{FF2B5EF4-FFF2-40B4-BE49-F238E27FC236}">
                <a16:creationId xmlns:a16="http://schemas.microsoft.com/office/drawing/2014/main" id="{80B3058A-45DF-E145-9B66-87FF4A1E879C}"/>
              </a:ext>
            </a:extLst>
          </p:cNvPr>
          <p:cNvSpPr>
            <a:spLocks noGrp="1"/>
          </p:cNvSpPr>
          <p:nvPr>
            <p:ph type="ftr" idx="11"/>
          </p:nvPr>
        </p:nvSpPr>
        <p:spPr/>
        <p:txBody>
          <a:bodyPr/>
          <a:lstStyle>
            <a:lvl1pPr>
              <a:defRPr/>
            </a:lvl1pPr>
          </a:lstStyle>
          <a:p>
            <a:endParaRPr lang="en-US" altLang="ko-Kore-KR"/>
          </a:p>
        </p:txBody>
      </p:sp>
      <p:sp>
        <p:nvSpPr>
          <p:cNvPr id="7" name="슬라이드 번호 개체 틀 6">
            <a:extLst>
              <a:ext uri="{FF2B5EF4-FFF2-40B4-BE49-F238E27FC236}">
                <a16:creationId xmlns:a16="http://schemas.microsoft.com/office/drawing/2014/main" id="{6D9623D5-2872-6D44-B10B-CCF042E19F7C}"/>
              </a:ext>
            </a:extLst>
          </p:cNvPr>
          <p:cNvSpPr>
            <a:spLocks noGrp="1"/>
          </p:cNvSpPr>
          <p:nvPr>
            <p:ph type="sldNum" idx="12"/>
          </p:nvPr>
        </p:nvSpPr>
        <p:spPr/>
        <p:txBody>
          <a:bodyPr/>
          <a:lstStyle>
            <a:lvl1pPr>
              <a:defRPr/>
            </a:lvl1pPr>
          </a:lstStyle>
          <a:p>
            <a:fld id="{8C14873B-024F-5443-8816-C86EF023F024}" type="slidenum">
              <a:rPr lang="en-US" altLang="ko-Kore-KR"/>
              <a:pPr/>
              <a:t>‹#›</a:t>
            </a:fld>
            <a:endParaRPr lang="en-US" altLang="ko-Kore-KR"/>
          </a:p>
        </p:txBody>
      </p:sp>
    </p:spTree>
    <p:extLst>
      <p:ext uri="{BB962C8B-B14F-4D97-AF65-F5344CB8AC3E}">
        <p14:creationId xmlns:p14="http://schemas.microsoft.com/office/powerpoint/2010/main" val="262365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0C3CB8-20BD-A649-B814-42552B01E2F9}"/>
              </a:ext>
            </a:extLst>
          </p:cNvPr>
          <p:cNvSpPr>
            <a:spLocks noGrp="1"/>
          </p:cNvSpPr>
          <p:nvPr>
            <p:ph type="title"/>
          </p:nvPr>
        </p:nvSpPr>
        <p:spPr>
          <a:xfrm>
            <a:off x="693738" y="503238"/>
            <a:ext cx="3251200" cy="1765300"/>
          </a:xfrm>
        </p:spPr>
        <p:txBody>
          <a:bodyPr anchor="b"/>
          <a:lstStyle>
            <a:lvl1pPr>
              <a:defRPr sz="3200"/>
            </a:lvl1pPr>
          </a:lstStyle>
          <a:p>
            <a:r>
              <a:rPr lang="ko-KR" altLang="en-US"/>
              <a:t>마스터 제목 스타일 편집</a:t>
            </a:r>
            <a:endParaRPr lang="ko-Kore-KR" altLang="en-US"/>
          </a:p>
        </p:txBody>
      </p:sp>
      <p:sp>
        <p:nvSpPr>
          <p:cNvPr id="3" name="그림 개체 틀 2">
            <a:extLst>
              <a:ext uri="{FF2B5EF4-FFF2-40B4-BE49-F238E27FC236}">
                <a16:creationId xmlns:a16="http://schemas.microsoft.com/office/drawing/2014/main" id="{B93223E4-B866-9448-BD98-0EC178DDF7EA}"/>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ore-KR" altLang="en-US"/>
          </a:p>
        </p:txBody>
      </p:sp>
      <p:sp>
        <p:nvSpPr>
          <p:cNvPr id="4" name="텍스트 개체 틀 3">
            <a:extLst>
              <a:ext uri="{FF2B5EF4-FFF2-40B4-BE49-F238E27FC236}">
                <a16:creationId xmlns:a16="http://schemas.microsoft.com/office/drawing/2014/main" id="{0612F725-E962-FC4B-899D-ED0A816D603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3BEEDB2-DEAD-FA45-BD35-27EB5F7E2BA4}"/>
              </a:ext>
            </a:extLst>
          </p:cNvPr>
          <p:cNvSpPr>
            <a:spLocks noGrp="1"/>
          </p:cNvSpPr>
          <p:nvPr>
            <p:ph type="dt" idx="10"/>
          </p:nvPr>
        </p:nvSpPr>
        <p:spPr/>
        <p:txBody>
          <a:bodyPr/>
          <a:lstStyle>
            <a:lvl1pPr>
              <a:defRPr/>
            </a:lvl1pPr>
          </a:lstStyle>
          <a:p>
            <a:endParaRPr lang="en-US" altLang="ko-Kore-KR"/>
          </a:p>
        </p:txBody>
      </p:sp>
      <p:sp>
        <p:nvSpPr>
          <p:cNvPr id="6" name="바닥글 개체 틀 5">
            <a:extLst>
              <a:ext uri="{FF2B5EF4-FFF2-40B4-BE49-F238E27FC236}">
                <a16:creationId xmlns:a16="http://schemas.microsoft.com/office/drawing/2014/main" id="{477B4BD7-95E4-E943-B03F-56576B42EA9C}"/>
              </a:ext>
            </a:extLst>
          </p:cNvPr>
          <p:cNvSpPr>
            <a:spLocks noGrp="1"/>
          </p:cNvSpPr>
          <p:nvPr>
            <p:ph type="ftr" idx="11"/>
          </p:nvPr>
        </p:nvSpPr>
        <p:spPr/>
        <p:txBody>
          <a:bodyPr/>
          <a:lstStyle>
            <a:lvl1pPr>
              <a:defRPr/>
            </a:lvl1pPr>
          </a:lstStyle>
          <a:p>
            <a:endParaRPr lang="en-US" altLang="ko-Kore-KR"/>
          </a:p>
        </p:txBody>
      </p:sp>
      <p:sp>
        <p:nvSpPr>
          <p:cNvPr id="7" name="슬라이드 번호 개체 틀 6">
            <a:extLst>
              <a:ext uri="{FF2B5EF4-FFF2-40B4-BE49-F238E27FC236}">
                <a16:creationId xmlns:a16="http://schemas.microsoft.com/office/drawing/2014/main" id="{A2FA335F-2CEC-EF43-BADA-35346B3DD24A}"/>
              </a:ext>
            </a:extLst>
          </p:cNvPr>
          <p:cNvSpPr>
            <a:spLocks noGrp="1"/>
          </p:cNvSpPr>
          <p:nvPr>
            <p:ph type="sldNum" idx="12"/>
          </p:nvPr>
        </p:nvSpPr>
        <p:spPr/>
        <p:txBody>
          <a:bodyPr/>
          <a:lstStyle>
            <a:lvl1pPr>
              <a:defRPr/>
            </a:lvl1pPr>
          </a:lstStyle>
          <a:p>
            <a:fld id="{A8C8EB73-5DEF-9247-9AC1-921DD2C7DC10}" type="slidenum">
              <a:rPr lang="en-US" altLang="ko-Kore-KR"/>
              <a:pPr/>
              <a:t>‹#›</a:t>
            </a:fld>
            <a:endParaRPr lang="en-US" altLang="ko-Kore-KR"/>
          </a:p>
        </p:txBody>
      </p:sp>
    </p:spTree>
    <p:extLst>
      <p:ext uri="{BB962C8B-B14F-4D97-AF65-F5344CB8AC3E}">
        <p14:creationId xmlns:p14="http://schemas.microsoft.com/office/powerpoint/2010/main" val="138155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1AEAF19C-83E0-3F4D-AF90-F0048F625EA7}"/>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ko-Kore-KR"/>
              <a:t>Click to edit the title text format</a:t>
            </a:r>
          </a:p>
        </p:txBody>
      </p:sp>
      <p:sp>
        <p:nvSpPr>
          <p:cNvPr id="1026" name="Rectangle 2">
            <a:extLst>
              <a:ext uri="{FF2B5EF4-FFF2-40B4-BE49-F238E27FC236}">
                <a16:creationId xmlns:a16="http://schemas.microsoft.com/office/drawing/2014/main" id="{8169C3A8-6F50-9A44-9646-0687B1332059}"/>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ko-Kore-KR"/>
              <a:t>Click to edit the outline text format</a:t>
            </a:r>
          </a:p>
          <a:p>
            <a:pPr lvl="1"/>
            <a:r>
              <a:rPr lang="en-GB" altLang="ko-Kore-KR"/>
              <a:t>Second Outline Level</a:t>
            </a:r>
          </a:p>
          <a:p>
            <a:pPr lvl="2"/>
            <a:r>
              <a:rPr lang="en-GB" altLang="ko-Kore-KR"/>
              <a:t>Third Outline Level</a:t>
            </a:r>
          </a:p>
          <a:p>
            <a:pPr lvl="3"/>
            <a:r>
              <a:rPr lang="en-GB" altLang="ko-Kore-KR"/>
              <a:t>Fourth Outline Level</a:t>
            </a:r>
          </a:p>
          <a:p>
            <a:pPr lvl="4"/>
            <a:r>
              <a:rPr lang="en-GB" altLang="ko-Kore-KR"/>
              <a:t>Fifth Outline Level</a:t>
            </a:r>
          </a:p>
          <a:p>
            <a:pPr lvl="4"/>
            <a:r>
              <a:rPr lang="en-GB" altLang="ko-Kore-KR"/>
              <a:t>Sixth Outline Level</a:t>
            </a:r>
          </a:p>
          <a:p>
            <a:pPr lvl="4"/>
            <a:r>
              <a:rPr lang="en-GB" altLang="ko-Kore-KR"/>
              <a:t>Seventh Outline Level</a:t>
            </a:r>
          </a:p>
        </p:txBody>
      </p:sp>
      <p:sp>
        <p:nvSpPr>
          <p:cNvPr id="1027" name="Rectangle 3">
            <a:extLst>
              <a:ext uri="{FF2B5EF4-FFF2-40B4-BE49-F238E27FC236}">
                <a16:creationId xmlns:a16="http://schemas.microsoft.com/office/drawing/2014/main" id="{773F29FC-C166-2344-9042-80DBA72CE192}"/>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panose="020B0609030804020204" pitchFamily="49" charset="0"/>
              </a:defRPr>
            </a:lvl1pPr>
          </a:lstStyle>
          <a:p>
            <a:endParaRPr lang="en-US" altLang="ko-Kore-KR"/>
          </a:p>
        </p:txBody>
      </p:sp>
      <p:sp>
        <p:nvSpPr>
          <p:cNvPr id="1028" name="Rectangle 4">
            <a:extLst>
              <a:ext uri="{FF2B5EF4-FFF2-40B4-BE49-F238E27FC236}">
                <a16:creationId xmlns:a16="http://schemas.microsoft.com/office/drawing/2014/main" id="{4914CDB1-F1A8-CF47-AF32-E0315164B6C1}"/>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panose="020B0609030804020204" pitchFamily="49" charset="0"/>
              </a:defRPr>
            </a:lvl1pPr>
          </a:lstStyle>
          <a:p>
            <a:endParaRPr lang="en-US" altLang="ko-Kore-KR"/>
          </a:p>
        </p:txBody>
      </p:sp>
      <p:sp>
        <p:nvSpPr>
          <p:cNvPr id="1029" name="Rectangle 5">
            <a:extLst>
              <a:ext uri="{FF2B5EF4-FFF2-40B4-BE49-F238E27FC236}">
                <a16:creationId xmlns:a16="http://schemas.microsoft.com/office/drawing/2014/main" id="{29BE6FAE-85A2-2148-83AC-2C74F75C91FF}"/>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panose="020B0609030804020204" pitchFamily="49" charset="0"/>
              </a:defRPr>
            </a:lvl1pPr>
          </a:lstStyle>
          <a:p>
            <a:fld id="{FB47183F-CC3E-4241-A276-3FC55128B997}" type="slidenum">
              <a:rPr lang="en-US" altLang="ko-Kore-KR"/>
              <a:pPr/>
              <a:t>‹#›</a:t>
            </a:fld>
            <a:endParaRPr lang="en-US" altLang="ko-Kore-K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F7F43481-8ED6-774C-919A-45F667B960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30A38F41-1791-1B46-9EA3-183DDE533AEB}"/>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ko-Kore-KR"/>
              <a:t>Click to edit the title text format</a:t>
            </a:r>
          </a:p>
        </p:txBody>
      </p:sp>
      <p:sp>
        <p:nvSpPr>
          <p:cNvPr id="2051" name="Rectangle 3">
            <a:extLst>
              <a:ext uri="{FF2B5EF4-FFF2-40B4-BE49-F238E27FC236}">
                <a16:creationId xmlns:a16="http://schemas.microsoft.com/office/drawing/2014/main" id="{C5D175DB-ACC0-084E-B0F2-522B4C2D6D67}"/>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ko-Kore-KR"/>
              <a:t>Click to edit the outline text format</a:t>
            </a:r>
          </a:p>
          <a:p>
            <a:pPr lvl="1"/>
            <a:r>
              <a:rPr lang="en-GB" altLang="ko-Kore-KR"/>
              <a:t>Second Outline Level</a:t>
            </a:r>
          </a:p>
          <a:p>
            <a:pPr lvl="2"/>
            <a:r>
              <a:rPr lang="en-GB" altLang="ko-Kore-KR"/>
              <a:t>Third Outline Level</a:t>
            </a:r>
          </a:p>
          <a:p>
            <a:pPr lvl="3"/>
            <a:r>
              <a:rPr lang="en-GB" altLang="ko-Kore-KR"/>
              <a:t>Fourth Outline Level</a:t>
            </a:r>
          </a:p>
          <a:p>
            <a:pPr lvl="4"/>
            <a:r>
              <a:rPr lang="en-GB" altLang="ko-Kore-KR"/>
              <a:t>Fifth Outline Level</a:t>
            </a:r>
          </a:p>
          <a:p>
            <a:pPr lvl="4"/>
            <a:r>
              <a:rPr lang="en-GB" altLang="ko-Kore-KR"/>
              <a:t>Sixth Outline Level</a:t>
            </a:r>
          </a:p>
          <a:p>
            <a:pPr lvl="4"/>
            <a:r>
              <a:rPr lang="en-GB" altLang="ko-Kore-KR"/>
              <a:t>Seventh Outline Level</a:t>
            </a:r>
          </a:p>
        </p:txBody>
      </p:sp>
      <p:sp>
        <p:nvSpPr>
          <p:cNvPr id="2052" name="Rectangle 4">
            <a:extLst>
              <a:ext uri="{FF2B5EF4-FFF2-40B4-BE49-F238E27FC236}">
                <a16:creationId xmlns:a16="http://schemas.microsoft.com/office/drawing/2014/main" id="{E31D2E19-BEDD-8F48-AE64-043DB7770902}"/>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panose="020B0609030804020204" pitchFamily="49" charset="0"/>
              </a:defRPr>
            </a:lvl1pPr>
          </a:lstStyle>
          <a:p>
            <a:endParaRPr lang="en-US" altLang="ko-Kore-KR"/>
          </a:p>
        </p:txBody>
      </p:sp>
      <p:sp>
        <p:nvSpPr>
          <p:cNvPr id="2053" name="Rectangle 5">
            <a:extLst>
              <a:ext uri="{FF2B5EF4-FFF2-40B4-BE49-F238E27FC236}">
                <a16:creationId xmlns:a16="http://schemas.microsoft.com/office/drawing/2014/main" id="{71A7D392-1EF6-2642-9655-591FDA81D5CD}"/>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panose="020B0609030804020204" pitchFamily="49" charset="0"/>
              </a:defRPr>
            </a:lvl1pPr>
          </a:lstStyle>
          <a:p>
            <a:endParaRPr lang="en-US" altLang="ko-Kore-KR"/>
          </a:p>
        </p:txBody>
      </p:sp>
      <p:sp>
        <p:nvSpPr>
          <p:cNvPr id="2054" name="Rectangle 6">
            <a:extLst>
              <a:ext uri="{FF2B5EF4-FFF2-40B4-BE49-F238E27FC236}">
                <a16:creationId xmlns:a16="http://schemas.microsoft.com/office/drawing/2014/main" id="{C7AF525A-FB6A-D54B-99BC-135B879BFFD4}"/>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panose="020B0609030804020204" pitchFamily="49" charset="0"/>
              </a:defRPr>
            </a:lvl1pPr>
          </a:lstStyle>
          <a:p>
            <a:fld id="{38794DFB-B694-0841-8963-4504D7CD85C2}" type="slidenum">
              <a:rPr lang="en-US" altLang="ko-Kore-KR"/>
              <a:pPr/>
              <a:t>‹#›</a:t>
            </a:fld>
            <a:endParaRPr lang="en-US" altLang="ko-Kore-K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C2AFE234-2193-F648-8BFD-F32D7E6398BA}"/>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ko-Kore-KR"/>
              <a:t>Lorem ipsum</a:t>
            </a:r>
          </a:p>
        </p:txBody>
      </p:sp>
      <p:sp>
        <p:nvSpPr>
          <p:cNvPr id="4098" name="Rectangle 2">
            <a:extLst>
              <a:ext uri="{FF2B5EF4-FFF2-40B4-BE49-F238E27FC236}">
                <a16:creationId xmlns:a16="http://schemas.microsoft.com/office/drawing/2014/main" id="{3431F194-0803-9244-9222-A4CC082A4FFA}"/>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ko-Kore-KR"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ko-Kore-KR"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ko-Kore-KR"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ko-Kore-KR"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610279F4-BD56-8F4A-A372-0F1750E55D79}"/>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ko-Kore-KR"/>
              <a:t>Chart</a:t>
            </a:r>
          </a:p>
        </p:txBody>
      </p:sp>
      <p:graphicFrame>
        <p:nvGraphicFramePr>
          <p:cNvPr id="5122" name="Object 2">
            <a:extLst>
              <a:ext uri="{FF2B5EF4-FFF2-40B4-BE49-F238E27FC236}">
                <a16:creationId xmlns:a16="http://schemas.microsoft.com/office/drawing/2014/main" id="{DD49ADAC-3C7E-F449-83AD-17AF021D94F4}"/>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spid="_x0000_s5124" r:id="rId4" imgW="5092700" imgH="2679700" progId="">
                  <p:embed/>
                </p:oleObj>
              </mc:Choice>
              <mc:Fallback>
                <p:oleObj r:id="rId4" imgW="5092700" imgH="26797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EE18662E-F203-9D4C-933D-909B5BA4134C}"/>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ko-Kore-KR"/>
              <a:t>Table</a:t>
            </a:r>
          </a:p>
        </p:txBody>
      </p:sp>
      <p:graphicFrame>
        <p:nvGraphicFramePr>
          <p:cNvPr id="6146" name="Group 2">
            <a:extLst>
              <a:ext uri="{FF2B5EF4-FFF2-40B4-BE49-F238E27FC236}">
                <a16:creationId xmlns:a16="http://schemas.microsoft.com/office/drawing/2014/main" id="{5A72AD87-FE8A-B846-BAE1-3D18A84E9FB9}"/>
              </a:ext>
            </a:extLst>
          </p:cNvPr>
          <p:cNvGraphicFramePr>
            <a:graphicFrameLocks noGrp="1"/>
          </p:cNvGraphicFramePr>
          <p:nvPr/>
        </p:nvGraphicFramePr>
        <p:xfrm>
          <a:off x="503238" y="1800225"/>
          <a:ext cx="9074150" cy="3990979"/>
        </p:xfrm>
        <a:graphic>
          <a:graphicData uri="http://schemas.openxmlformats.org/drawingml/2006/table">
            <a:tbl>
              <a:tblPr/>
              <a:tblGrid>
                <a:gridCol w="1814512">
                  <a:extLst>
                    <a:ext uri="{9D8B030D-6E8A-4147-A177-3AD203B41FA5}">
                      <a16:colId xmlns:a16="http://schemas.microsoft.com/office/drawing/2014/main" val="501282191"/>
                    </a:ext>
                  </a:extLst>
                </a:gridCol>
                <a:gridCol w="1814513">
                  <a:extLst>
                    <a:ext uri="{9D8B030D-6E8A-4147-A177-3AD203B41FA5}">
                      <a16:colId xmlns:a16="http://schemas.microsoft.com/office/drawing/2014/main" val="2572980411"/>
                    </a:ext>
                  </a:extLst>
                </a:gridCol>
                <a:gridCol w="1816100">
                  <a:extLst>
                    <a:ext uri="{9D8B030D-6E8A-4147-A177-3AD203B41FA5}">
                      <a16:colId xmlns:a16="http://schemas.microsoft.com/office/drawing/2014/main" val="2963197366"/>
                    </a:ext>
                  </a:extLst>
                </a:gridCol>
                <a:gridCol w="1814512">
                  <a:extLst>
                    <a:ext uri="{9D8B030D-6E8A-4147-A177-3AD203B41FA5}">
                      <a16:colId xmlns:a16="http://schemas.microsoft.com/office/drawing/2014/main" val="1452162326"/>
                    </a:ext>
                  </a:extLst>
                </a:gridCol>
                <a:gridCol w="1814513">
                  <a:extLst>
                    <a:ext uri="{9D8B030D-6E8A-4147-A177-3AD203B41FA5}">
                      <a16:colId xmlns:a16="http://schemas.microsoft.com/office/drawing/2014/main" val="838619252"/>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ko-Kore-KR" sz="1800" b="0" i="0" u="none" strike="noStrike" cap="none" normalizeH="0" baseline="0">
                          <a:ln>
                            <a:noFill/>
                          </a:ln>
                          <a:solidFill>
                            <a:srgbClr val="000000"/>
                          </a:solidFill>
                          <a:effectLst/>
                          <a:latin typeface="Arial" panose="020B0604020202020204" pitchFamily="34" charset="0"/>
                          <a:cs typeface="DejaVu Sans" panose="020B0609030804020204" pitchFamily="49"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ko-Kore-KR" sz="1800" b="0" i="0" u="none" strike="noStrike" cap="none" normalizeH="0" baseline="0">
                          <a:ln>
                            <a:noFill/>
                          </a:ln>
                          <a:solidFill>
                            <a:srgbClr val="000000"/>
                          </a:solidFill>
                          <a:effectLst/>
                          <a:latin typeface="Arial" panose="020B0604020202020204" pitchFamily="34" charset="0"/>
                          <a:cs typeface="DejaVu Sans" panose="020B0609030804020204" pitchFamily="49"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ko-Kore-KR" sz="1800" b="0" i="0" u="none" strike="noStrike" cap="none" normalizeH="0" baseline="0">
                          <a:ln>
                            <a:noFill/>
                          </a:ln>
                          <a:solidFill>
                            <a:srgbClr val="000000"/>
                          </a:solidFill>
                          <a:effectLst/>
                          <a:latin typeface="Arial" panose="020B0604020202020204" pitchFamily="34" charset="0"/>
                          <a:cs typeface="DejaVu Sans" panose="020B0609030804020204" pitchFamily="49"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ko-Kore-KR" sz="1800" b="0" i="0" u="none" strike="noStrike" cap="none" normalizeH="0" baseline="0">
                          <a:ln>
                            <a:noFill/>
                          </a:ln>
                          <a:solidFill>
                            <a:srgbClr val="000000"/>
                          </a:solidFill>
                          <a:effectLst/>
                          <a:latin typeface="Arial" panose="020B0604020202020204" pitchFamily="34" charset="0"/>
                          <a:cs typeface="DejaVu Sans" panose="020B0609030804020204" pitchFamily="49"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2400" b="0" i="0" u="none" strike="noStrike" cap="none" normalizeH="0" baseline="0">
                        <a:ln>
                          <a:noFill/>
                        </a:ln>
                        <a:solidFill>
                          <a:srgbClr val="000000"/>
                        </a:solidFill>
                        <a:effectLst/>
                        <a:latin typeface="Times New Roman" panose="02020603050405020304" pitchFamily="18" charset="0"/>
                        <a:cs typeface="DejaVu Sans" panose="020B0609030804020204" pitchFamily="49"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235765134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51016021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644895385"/>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83740153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943341983"/>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5657579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4548358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419205771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94874800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ko-Kore-K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276745282"/>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83E56661-7361-164D-A051-FC9979A84FAC}"/>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ko-Kore-KR"/>
              <a:t>Photo</a:t>
            </a:r>
          </a:p>
        </p:txBody>
      </p:sp>
      <p:pic>
        <p:nvPicPr>
          <p:cNvPr id="7170" name="Picture 2">
            <a:extLst>
              <a:ext uri="{FF2B5EF4-FFF2-40B4-BE49-F238E27FC236}">
                <a16:creationId xmlns:a16="http://schemas.microsoft.com/office/drawing/2014/main" id="{851F6A67-0D60-0549-A901-341533612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920875"/>
            <a:ext cx="7123113" cy="4206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Office 테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테마">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ko-Kore-KR"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ko-Kore-KR" sz="1800" b="0" i="0" u="none" strike="noStrike" cap="none" normalizeH="0" baseline="0" smtClean="0">
            <a:ln>
              <a:noFill/>
            </a:ln>
            <a:effectLst/>
            <a:latin typeface="Arial" panose="020B0604020202020204" pitchFamily="34" charset="0"/>
          </a:defRPr>
        </a:defPPr>
      </a:lstStyle>
    </a:lnDef>
  </a:objectDefaults>
  <a:extraClrSchemeLst>
    <a:extraClrScheme>
      <a:clrScheme name="Office 테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테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테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테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테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테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테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테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테마">
      <a:majorFont>
        <a:latin typeface="Arial"/>
        <a:ea typeface="WenQuanYi Zen Hei"/>
        <a:cs typeface="WenQuanYi Zen Hei"/>
      </a:majorFont>
      <a:minorFont>
        <a:latin typeface="Arial"/>
        <a:ea typeface="WenQuanYi Zen Hei"/>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ko-Kore-KR"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ko-Kore-KR" sz="1800" b="0" i="0" u="none" strike="noStrike" cap="none" normalizeH="0" baseline="0" smtClean="0">
            <a:ln>
              <a:noFill/>
            </a:ln>
            <a:effectLst/>
            <a:latin typeface="Arial" panose="020B0604020202020204" pitchFamily="34" charset="0"/>
          </a:defRPr>
        </a:defPPr>
      </a:lstStyle>
    </a:lnDef>
  </a:objectDefaults>
  <a:extraClrSchemeLst>
    <a:extraClrScheme>
      <a:clrScheme name="Office 테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테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테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테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테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테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테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233</Words>
  <Application>Microsoft Macintosh PowerPoint</Application>
  <PresentationFormat>사용자 지정</PresentationFormat>
  <Paragraphs>16</Paragraphs>
  <Slides>4</Slides>
  <Notes>4</Notes>
  <HiddenSlides>0</HiddenSlides>
  <MMClips>0</MMClips>
  <ScaleCrop>false</ScaleCrop>
  <HeadingPairs>
    <vt:vector size="8" baseType="variant">
      <vt:variant>
        <vt:lpstr>사용한 글꼴</vt:lpstr>
      </vt:variant>
      <vt:variant>
        <vt:i4>5</vt:i4>
      </vt:variant>
      <vt:variant>
        <vt:lpstr>테마</vt:lpstr>
      </vt:variant>
      <vt:variant>
        <vt:i4>2</vt:i4>
      </vt:variant>
      <vt:variant>
        <vt:lpstr>포함된 OLE 서버</vt:lpstr>
      </vt:variant>
      <vt:variant>
        <vt:i4>0</vt:i4>
      </vt:variant>
      <vt:variant>
        <vt:lpstr>슬라이드 제목</vt:lpstr>
      </vt:variant>
      <vt:variant>
        <vt:i4>4</vt:i4>
      </vt:variant>
    </vt:vector>
  </HeadingPairs>
  <TitlesOfParts>
    <vt:vector size="11" baseType="lpstr">
      <vt:lpstr>Times New Roman</vt:lpstr>
      <vt:lpstr>Arial</vt:lpstr>
      <vt:lpstr>Droid Sans Fallback</vt:lpstr>
      <vt:lpstr>WenQuanYi Zen Hei</vt:lpstr>
      <vt:lpstr>DejaVu Sans</vt:lpstr>
      <vt:lpstr>Office 테마</vt:lpstr>
      <vt:lpstr>Office 테마</vt:lpstr>
      <vt:lpstr>Lorem ipsum</vt:lpstr>
      <vt:lpstr>Chart</vt:lpstr>
      <vt:lpstr>Table</vt:lpstr>
      <vt:lpstr>Photo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
  <cp:keywords/>
  <dc:description/>
  <cp:lastModifiedBy>Yang Jae Hyuk</cp:lastModifiedBy>
  <cp:revision>1</cp:revision>
  <cp:lastPrinted>1601-01-01T00:00:00Z</cp:lastPrinted>
  <dcterms:created xsi:type="dcterms:W3CDTF">2017-08-10T19:58:16Z</dcterms:created>
  <dcterms:modified xsi:type="dcterms:W3CDTF">2020-09-27T17:36:41Z</dcterms:modified>
</cp:coreProperties>
</file>