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BD6CE-58D6-490F-9ED8-9D891432E583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C204C-7EC1-4A81-A7CA-137BA46D0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0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41BE-E1EB-4306-A4E8-0EAC8F0B6537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AD63-2BC6-4EE8-B9F3-B6C27015F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85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64D6-4A05-4D71-9938-1056871E43A4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AD63-2BC6-4EE8-B9F3-B6C27015F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9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2FE-1BBF-4166-9288-04DCADB6B770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AD63-2BC6-4EE8-B9F3-B6C27015F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10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2C56-D379-461C-BB03-1BEE18B5E80C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AD63-2BC6-4EE8-B9F3-B6C27015F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30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72FD-F0AD-4274-BD08-09DA2ED66F18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AD63-2BC6-4EE8-B9F3-B6C27015F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67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8E8-D456-4D85-AA7A-9369EAE1EC43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AD63-2BC6-4EE8-B9F3-B6C27015F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3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1DAC-E57D-4D75-969C-10F52AD795D2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AD63-2BC6-4EE8-B9F3-B6C27015F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0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D477-F09F-40E8-B2E7-407027962F16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AD63-2BC6-4EE8-B9F3-B6C27015F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3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EE6C-F766-4D82-A77F-633D63E678EE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AD63-2BC6-4EE8-B9F3-B6C27015F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80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6556-CA19-4D82-BF41-EDFE1A1ADB34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AD63-2BC6-4EE8-B9F3-B6C27015F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98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957C-7F61-4B8E-A4F0-629F852350CD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AD63-2BC6-4EE8-B9F3-B6C27015F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4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80031-AB5A-4092-BBE7-0CDD6A53EBB9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0AD63-2BC6-4EE8-B9F3-B6C27015F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4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E4CC5A-6D19-4151-9365-1E267B6F2975}"/>
              </a:ext>
            </a:extLst>
          </p:cNvPr>
          <p:cNvSpPr txBox="1"/>
          <p:nvPr/>
        </p:nvSpPr>
        <p:spPr>
          <a:xfrm>
            <a:off x="2107851" y="2146911"/>
            <a:ext cx="4413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심화 스터디 기획 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초안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9B6A8-3716-43D6-94DC-5055BEE65AD0}"/>
              </a:ext>
            </a:extLst>
          </p:cNvPr>
          <p:cNvSpPr txBox="1"/>
          <p:nvPr/>
        </p:nvSpPr>
        <p:spPr>
          <a:xfrm>
            <a:off x="3840697" y="370181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2017.10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14C397-03B1-4F13-8B96-6F11346BA6A5}"/>
              </a:ext>
            </a:extLst>
          </p:cNvPr>
          <p:cNvSpPr txBox="1"/>
          <p:nvPr/>
        </p:nvSpPr>
        <p:spPr>
          <a:xfrm>
            <a:off x="248306" y="223003"/>
            <a:ext cx="1077539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2000" spc="-150" dirty="0" err="1">
                <a:solidFill>
                  <a:schemeClr val="bg1"/>
                </a:solidFill>
                <a:latin typeface="+mj-ea"/>
                <a:ea typeface="+mj-ea"/>
              </a:rPr>
              <a:t>mandugi</a:t>
            </a:r>
            <a:endParaRPr lang="ko-KR" altLang="en-US" sz="20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D6445-4937-4B85-8F74-2BB1C68504FE}"/>
              </a:ext>
            </a:extLst>
          </p:cNvPr>
          <p:cNvSpPr txBox="1"/>
          <p:nvPr/>
        </p:nvSpPr>
        <p:spPr>
          <a:xfrm>
            <a:off x="3875964" y="42895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정상용</a:t>
            </a:r>
          </a:p>
        </p:txBody>
      </p:sp>
    </p:spTree>
    <p:extLst>
      <p:ext uri="{BB962C8B-B14F-4D97-AF65-F5344CB8AC3E}">
        <p14:creationId xmlns:p14="http://schemas.microsoft.com/office/powerpoint/2010/main" val="336116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1A389F-8F8A-4685-8A9D-09DD1D1939F4}"/>
              </a:ext>
            </a:extLst>
          </p:cNvPr>
          <p:cNvCxnSpPr/>
          <p:nvPr/>
        </p:nvCxnSpPr>
        <p:spPr>
          <a:xfrm>
            <a:off x="235670" y="533507"/>
            <a:ext cx="8682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1787FC6-4855-4FC8-8560-A35275272A70}"/>
              </a:ext>
            </a:extLst>
          </p:cNvPr>
          <p:cNvSpPr txBox="1"/>
          <p:nvPr/>
        </p:nvSpPr>
        <p:spPr>
          <a:xfrm>
            <a:off x="339365" y="13971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</a:rPr>
              <a:t>심화 스터디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B3703-503C-4296-A080-70CBD95E38D2}"/>
              </a:ext>
            </a:extLst>
          </p:cNvPr>
          <p:cNvSpPr txBox="1"/>
          <p:nvPr/>
        </p:nvSpPr>
        <p:spPr>
          <a:xfrm>
            <a:off x="331510" y="652234"/>
            <a:ext cx="2201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1. </a:t>
            </a:r>
            <a:r>
              <a:rPr lang="ko-KR" altLang="en-US" sz="1600" b="1" dirty="0">
                <a:latin typeface="+mn-ea"/>
              </a:rPr>
              <a:t>심화 스터디의 목적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CE094-F20C-4453-9905-9901B0D7D968}"/>
              </a:ext>
            </a:extLst>
          </p:cNvPr>
          <p:cNvSpPr txBox="1"/>
          <p:nvPr/>
        </p:nvSpPr>
        <p:spPr>
          <a:xfrm>
            <a:off x="331510" y="5076940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3. </a:t>
            </a:r>
            <a:r>
              <a:rPr lang="ko-KR" altLang="en-US" sz="1600" b="1" dirty="0">
                <a:latin typeface="+mn-ea"/>
              </a:rPr>
              <a:t>운영 방식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017CC-834C-4965-9761-C79B29A21353}"/>
              </a:ext>
            </a:extLst>
          </p:cNvPr>
          <p:cNvSpPr txBox="1"/>
          <p:nvPr/>
        </p:nvSpPr>
        <p:spPr>
          <a:xfrm>
            <a:off x="331510" y="2102005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2. </a:t>
            </a:r>
            <a:r>
              <a:rPr lang="ko-KR" altLang="en-US" sz="1600" b="1" dirty="0">
                <a:latin typeface="+mn-ea"/>
              </a:rPr>
              <a:t>진행방향 및 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0A54B6-AD7A-443D-8CCE-AB8F2A1E6283}"/>
              </a:ext>
            </a:extLst>
          </p:cNvPr>
          <p:cNvSpPr txBox="1"/>
          <p:nvPr/>
        </p:nvSpPr>
        <p:spPr>
          <a:xfrm>
            <a:off x="662529" y="2432589"/>
            <a:ext cx="2821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a. 1</a:t>
            </a:r>
            <a:r>
              <a:rPr lang="ko-KR" altLang="en-US" sz="1400" dirty="0">
                <a:latin typeface="+mn-ea"/>
              </a:rPr>
              <a:t>단계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준비기간</a:t>
            </a:r>
            <a:r>
              <a:rPr lang="en-US" altLang="ko-KR" sz="1400" dirty="0">
                <a:latin typeface="+mn-ea"/>
              </a:rPr>
              <a:t> (2017/10~12)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B94D0D-FAC4-4C9B-B582-28FB5BAAFC52}"/>
              </a:ext>
            </a:extLst>
          </p:cNvPr>
          <p:cNvSpPr txBox="1"/>
          <p:nvPr/>
        </p:nvSpPr>
        <p:spPr>
          <a:xfrm>
            <a:off x="662530" y="3843336"/>
            <a:ext cx="3338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b. 2</a:t>
            </a:r>
            <a:r>
              <a:rPr lang="ko-KR" altLang="en-US" sz="1400" dirty="0">
                <a:latin typeface="+mn-ea"/>
              </a:rPr>
              <a:t>단계</a:t>
            </a:r>
            <a:r>
              <a:rPr lang="en-US" altLang="ko-KR" sz="1400" dirty="0">
                <a:latin typeface="+mn-ea"/>
              </a:rPr>
              <a:t>: Mini-project </a:t>
            </a:r>
            <a:r>
              <a:rPr lang="ko-KR" altLang="en-US" sz="1400" dirty="0">
                <a:latin typeface="+mn-ea"/>
              </a:rPr>
              <a:t>진행</a:t>
            </a:r>
            <a:r>
              <a:rPr lang="en-US" altLang="ko-KR" sz="1400" dirty="0">
                <a:latin typeface="+mn-ea"/>
              </a:rPr>
              <a:t> (2018/01~)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60063E-E3E1-45E9-A896-0BC53CE79DAC}"/>
              </a:ext>
            </a:extLst>
          </p:cNvPr>
          <p:cNvSpPr txBox="1"/>
          <p:nvPr/>
        </p:nvSpPr>
        <p:spPr>
          <a:xfrm>
            <a:off x="662529" y="5424120"/>
            <a:ext cx="64979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주중 저녁 </a:t>
            </a:r>
            <a:r>
              <a:rPr lang="en-US" altLang="ko-KR" sz="1400" dirty="0">
                <a:latin typeface="+mn-ea"/>
              </a:rPr>
              <a:t>1~2</a:t>
            </a:r>
            <a:r>
              <a:rPr lang="ko-KR" altLang="en-US" sz="1400" dirty="0">
                <a:latin typeface="+mn-ea"/>
              </a:rPr>
              <a:t>회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자유롭게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 미팅 및 스터디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팀 작업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- 1</a:t>
            </a:r>
            <a:r>
              <a:rPr lang="ko-KR" altLang="en-US" sz="1400" dirty="0">
                <a:latin typeface="+mn-ea"/>
              </a:rPr>
              <a:t>단계는 </a:t>
            </a:r>
            <a:r>
              <a:rPr lang="ko-KR" altLang="en-US" sz="1400" dirty="0" err="1">
                <a:latin typeface="+mn-ea"/>
              </a:rPr>
              <a:t>심화스터디</a:t>
            </a:r>
            <a:r>
              <a:rPr lang="ko-KR" altLang="en-US" sz="1400" dirty="0">
                <a:latin typeface="+mn-ea"/>
              </a:rPr>
              <a:t> 멤버 전체 참여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 Mini-project</a:t>
            </a:r>
            <a:r>
              <a:rPr lang="ko-KR" altLang="en-US" sz="1400" dirty="0">
                <a:latin typeface="+mn-ea"/>
              </a:rPr>
              <a:t>는 제안자와 참여 희망자를 중심으로 팀 구성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필요하면 </a:t>
            </a:r>
            <a:r>
              <a:rPr lang="en-US" altLang="ko-KR" sz="1400" dirty="0">
                <a:latin typeface="+mn-ea"/>
              </a:rPr>
              <a:t>PM </a:t>
            </a:r>
            <a:r>
              <a:rPr lang="ko-KR" altLang="en-US" sz="1400" dirty="0">
                <a:latin typeface="+mn-ea"/>
              </a:rPr>
              <a:t>선정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진행 현황과 성과물은 </a:t>
            </a:r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를 통해 </a:t>
            </a:r>
            <a:r>
              <a:rPr lang="ko-KR" altLang="en-US" sz="1400" dirty="0" err="1">
                <a:latin typeface="+mn-ea"/>
              </a:rPr>
              <a:t>스터디원에게</a:t>
            </a:r>
            <a:r>
              <a:rPr lang="ko-KR" altLang="en-US" sz="1400" dirty="0">
                <a:latin typeface="+mn-ea"/>
              </a:rPr>
              <a:t> 공유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공개가능 범위에서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AE3E4A-34A1-4CC0-B758-6F4FC3E4F5FF}"/>
              </a:ext>
            </a:extLst>
          </p:cNvPr>
          <p:cNvSpPr txBox="1"/>
          <p:nvPr/>
        </p:nvSpPr>
        <p:spPr>
          <a:xfrm>
            <a:off x="662529" y="989877"/>
            <a:ext cx="67478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‘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성과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‘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를 만드는 것을 목적으로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필요한 기술 스터디 병행</a:t>
            </a:r>
            <a:endParaRPr lang="en-US" altLang="ko-KR" sz="1400" dirty="0">
              <a:solidFill>
                <a:srgbClr val="C00000"/>
              </a:solidFill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실무경험 습득</a:t>
            </a:r>
            <a:r>
              <a:rPr lang="en-US" altLang="ko-KR" sz="1400" dirty="0">
                <a:latin typeface="+mn-ea"/>
              </a:rPr>
              <a:t>: Project</a:t>
            </a:r>
            <a:r>
              <a:rPr lang="ko-KR" altLang="en-US" sz="1400" dirty="0">
                <a:latin typeface="+mn-ea"/>
              </a:rPr>
              <a:t> 기획부터 </a:t>
            </a:r>
            <a:r>
              <a:rPr lang="en-US" altLang="ko-KR" sz="1400" dirty="0">
                <a:latin typeface="+mn-ea"/>
              </a:rPr>
              <a:t>Training, Serving, Monitoring</a:t>
            </a:r>
            <a:r>
              <a:rPr lang="ko-KR" altLang="en-US" sz="1400" dirty="0">
                <a:latin typeface="+mn-ea"/>
              </a:rPr>
              <a:t>까지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 err="1">
                <a:latin typeface="+mn-ea"/>
              </a:rPr>
              <a:t>딥러닝</a:t>
            </a:r>
            <a:r>
              <a:rPr lang="ko-KR" altLang="en-US" sz="1400" dirty="0">
                <a:latin typeface="+mn-ea"/>
              </a:rPr>
              <a:t> 프로젝트 레퍼런스를 만들고 노하우 사내 전파</a:t>
            </a:r>
            <a:r>
              <a:rPr lang="en-US" altLang="ko-KR" sz="1400" dirty="0">
                <a:latin typeface="+mn-ea"/>
              </a:rPr>
              <a:t>(Deep Learning’s Frontier)</a:t>
            </a: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가능하면 스터디 멤버 소속 팀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또는 회사에 기여할 수 있는 방향으로 진행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1031BC-DA55-4AA6-8B6B-C44BB2DD7EC2}"/>
              </a:ext>
            </a:extLst>
          </p:cNvPr>
          <p:cNvSpPr txBox="1"/>
          <p:nvPr/>
        </p:nvSpPr>
        <p:spPr>
          <a:xfrm>
            <a:off x="985696" y="2722597"/>
            <a:ext cx="65441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- Project </a:t>
            </a:r>
            <a:r>
              <a:rPr lang="ko-KR" altLang="en-US" sz="1400" dirty="0">
                <a:latin typeface="+mn-ea"/>
              </a:rPr>
              <a:t>기획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브레인스토밍 및 </a:t>
            </a:r>
            <a:r>
              <a:rPr lang="en-US" altLang="ko-KR" sz="1400" dirty="0">
                <a:latin typeface="+mn-ea"/>
              </a:rPr>
              <a:t>Project</a:t>
            </a:r>
            <a:r>
              <a:rPr lang="ko-KR" altLang="en-US" sz="1400" dirty="0">
                <a:latin typeface="+mn-ea"/>
              </a:rPr>
              <a:t> 주제 결정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 err="1">
                <a:latin typeface="+mn-ea"/>
              </a:rPr>
              <a:t>딥러닝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Workflow(</a:t>
            </a:r>
            <a:r>
              <a:rPr lang="ko-KR" altLang="en-US" sz="1400" dirty="0">
                <a:latin typeface="+mn-ea"/>
              </a:rPr>
              <a:t>수집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학습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배포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소스구조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표준화 </a:t>
            </a:r>
            <a:r>
              <a:rPr lang="en-US" altLang="ko-KR" sz="1400" dirty="0">
                <a:latin typeface="+mn-ea"/>
              </a:rPr>
              <a:t>(Python/</a:t>
            </a:r>
            <a:r>
              <a:rPr lang="en-US" altLang="ko-KR" sz="1400" dirty="0" err="1">
                <a:latin typeface="+mn-ea"/>
              </a:rPr>
              <a:t>Tensorflow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기준</a:t>
            </a:r>
            <a:r>
              <a:rPr lang="en-US" altLang="ko-KR" sz="1400" dirty="0">
                <a:latin typeface="+mn-ea"/>
              </a:rPr>
              <a:t>)</a:t>
            </a:r>
          </a:p>
          <a:p>
            <a:r>
              <a:rPr lang="en-US" altLang="ko-KR" sz="1400" dirty="0">
                <a:latin typeface="+mn-ea"/>
              </a:rPr>
              <a:t>- Cifar-10 Classification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Pilot </a:t>
            </a:r>
            <a:r>
              <a:rPr lang="ko-KR" altLang="en-US" sz="1400" dirty="0">
                <a:latin typeface="+mn-ea"/>
              </a:rPr>
              <a:t>진행</a:t>
            </a:r>
            <a:r>
              <a:rPr lang="en-US" altLang="ko-KR" sz="1400" dirty="0">
                <a:latin typeface="+mn-ea"/>
              </a:rPr>
              <a:t>, Pipe-line </a:t>
            </a:r>
            <a:r>
              <a:rPr lang="ko-KR" altLang="en-US" sz="1400" dirty="0">
                <a:latin typeface="+mn-ea"/>
              </a:rPr>
              <a:t>검증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Github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및 </a:t>
            </a:r>
            <a:r>
              <a:rPr lang="en-US" altLang="ko-KR" sz="1400" dirty="0">
                <a:latin typeface="+mn-ea"/>
              </a:rPr>
              <a:t>GPU</a:t>
            </a:r>
            <a:r>
              <a:rPr lang="ko-KR" altLang="en-US" sz="1400" dirty="0">
                <a:latin typeface="+mn-ea"/>
              </a:rPr>
              <a:t>클러스터 등 공동작업환경 구축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FC3038-6E6A-4AC0-8F1A-AF68ACDEB52A}"/>
              </a:ext>
            </a:extLst>
          </p:cNvPr>
          <p:cNvSpPr txBox="1"/>
          <p:nvPr/>
        </p:nvSpPr>
        <p:spPr>
          <a:xfrm>
            <a:off x="985696" y="4118024"/>
            <a:ext cx="50914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- Project</a:t>
            </a:r>
            <a:r>
              <a:rPr lang="ko-KR" altLang="en-US" sz="1400" dirty="0">
                <a:latin typeface="+mn-ea"/>
              </a:rPr>
              <a:t>별 팀 빌딩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필요기술 스터디</a:t>
            </a:r>
            <a:r>
              <a:rPr lang="en-US" altLang="ko-KR" sz="1400" dirty="0">
                <a:latin typeface="+mn-ea"/>
              </a:rPr>
              <a:t>: OpenCV, Darknet, </a:t>
            </a:r>
            <a:r>
              <a:rPr lang="en-US" altLang="ko-KR" sz="1400" dirty="0" err="1">
                <a:latin typeface="+mn-ea"/>
              </a:rPr>
              <a:t>MXNet</a:t>
            </a:r>
            <a:r>
              <a:rPr lang="ko-KR" altLang="en-US" sz="1400" dirty="0">
                <a:latin typeface="+mn-ea"/>
              </a:rPr>
              <a:t> 등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진행결과 공유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스터디 내부 또는 </a:t>
            </a:r>
            <a:r>
              <a:rPr lang="ko-KR" altLang="en-US" sz="1400" dirty="0" err="1">
                <a:latin typeface="+mn-ea"/>
              </a:rPr>
              <a:t>베니트성공퍼즐세션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옵션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8D84D2-44F7-4A9A-8C8C-2B09D8524D43}"/>
              </a:ext>
            </a:extLst>
          </p:cNvPr>
          <p:cNvSpPr txBox="1"/>
          <p:nvPr/>
        </p:nvSpPr>
        <p:spPr>
          <a:xfrm>
            <a:off x="7936012" y="139876"/>
            <a:ext cx="9749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pc="-150" dirty="0" err="1">
                <a:solidFill>
                  <a:schemeClr val="bg1"/>
                </a:solidFill>
                <a:latin typeface="+mj-ea"/>
                <a:ea typeface="+mj-ea"/>
              </a:rPr>
              <a:t>mandugi</a:t>
            </a:r>
            <a:endParaRPr lang="ko-KR" altLang="en-US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4C77FF-7B38-4629-87B4-3B01D402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AD63-2BC6-4EE8-B9F3-B6C27015F5C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08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345A4B-6658-4074-BC2D-A66EDCBE7723}"/>
              </a:ext>
            </a:extLst>
          </p:cNvPr>
          <p:cNvCxnSpPr/>
          <p:nvPr/>
        </p:nvCxnSpPr>
        <p:spPr>
          <a:xfrm>
            <a:off x="235670" y="533507"/>
            <a:ext cx="8682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7DDD0A-A5B8-4330-BA2D-DEDD9A45994C}"/>
              </a:ext>
            </a:extLst>
          </p:cNvPr>
          <p:cNvSpPr txBox="1"/>
          <p:nvPr/>
        </p:nvSpPr>
        <p:spPr>
          <a:xfrm>
            <a:off x="339365" y="139716"/>
            <a:ext cx="527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Deep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Learning Workflow/</a:t>
            </a:r>
            <a:r>
              <a:rPr lang="ko-KR" altLang="en-US" b="1" dirty="0">
                <a:latin typeface="+mn-ea"/>
              </a:rPr>
              <a:t>소스구조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표준화 절차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CF7F3-CDA9-412D-A86E-BD7F3886BCCE}"/>
              </a:ext>
            </a:extLst>
          </p:cNvPr>
          <p:cNvSpPr txBox="1"/>
          <p:nvPr/>
        </p:nvSpPr>
        <p:spPr>
          <a:xfrm>
            <a:off x="7936012" y="139876"/>
            <a:ext cx="9749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pc="-150" dirty="0" err="1">
                <a:solidFill>
                  <a:schemeClr val="bg1"/>
                </a:solidFill>
                <a:latin typeface="+mj-ea"/>
                <a:ea typeface="+mj-ea"/>
              </a:rPr>
              <a:t>mandugi</a:t>
            </a:r>
            <a:endParaRPr lang="ko-KR" altLang="en-US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2AFC5B-5CAB-4ED3-BE7C-384ECF86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AD63-2BC6-4EE8-B9F3-B6C27015F5C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98663E-5604-4EAD-BE75-4DE68120879F}"/>
              </a:ext>
            </a:extLst>
          </p:cNvPr>
          <p:cNvSpPr/>
          <p:nvPr/>
        </p:nvSpPr>
        <p:spPr>
          <a:xfrm>
            <a:off x="631586" y="1889013"/>
            <a:ext cx="1578634" cy="621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+mn-ea"/>
              </a:rPr>
              <a:t>Tensorflow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>
                <a:latin typeface="+mn-ea"/>
              </a:rPr>
              <a:t>Framework </a:t>
            </a:r>
            <a:r>
              <a:rPr lang="ko-KR" altLang="en-US" sz="1200" dirty="0">
                <a:latin typeface="+mn-ea"/>
              </a:rPr>
              <a:t>스터디</a:t>
            </a:r>
            <a:endParaRPr lang="en-US" altLang="ko-KR" sz="1200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C97185-EA03-45B3-803B-4DE2FD0BE350}"/>
              </a:ext>
            </a:extLst>
          </p:cNvPr>
          <p:cNvSpPr/>
          <p:nvPr/>
        </p:nvSpPr>
        <p:spPr>
          <a:xfrm>
            <a:off x="631586" y="2728765"/>
            <a:ext cx="1578634" cy="621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글로벌 기업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ko-KR" altLang="en-US" sz="1200" dirty="0">
                <a:latin typeface="+mn-ea"/>
              </a:rPr>
              <a:t>공개소스 분석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C0B080-9401-426E-BFF6-4C146FB90315}"/>
              </a:ext>
            </a:extLst>
          </p:cNvPr>
          <p:cNvSpPr/>
          <p:nvPr/>
        </p:nvSpPr>
        <p:spPr>
          <a:xfrm>
            <a:off x="631586" y="3580134"/>
            <a:ext cx="1578634" cy="621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주요논문 공개소스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ko-KR" altLang="en-US" sz="1200" dirty="0">
                <a:latin typeface="+mn-ea"/>
              </a:rPr>
              <a:t>구조 분석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52B27F-5405-4A09-B105-4ABE5D704378}"/>
              </a:ext>
            </a:extLst>
          </p:cNvPr>
          <p:cNvSpPr/>
          <p:nvPr/>
        </p:nvSpPr>
        <p:spPr>
          <a:xfrm>
            <a:off x="631586" y="4431503"/>
            <a:ext cx="1578634" cy="621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Pipe-line </a:t>
            </a:r>
            <a:r>
              <a:rPr lang="ko-KR" altLang="en-US" sz="1200" dirty="0">
                <a:latin typeface="+mn-ea"/>
              </a:rPr>
              <a:t>관련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ko-KR" altLang="en-US" sz="1200" dirty="0">
                <a:latin typeface="+mn-ea"/>
              </a:rPr>
              <a:t>기술문서 스터디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AA6CB1-5894-4D39-8B3D-49C67A914D9B}"/>
              </a:ext>
            </a:extLst>
          </p:cNvPr>
          <p:cNvSpPr/>
          <p:nvPr/>
        </p:nvSpPr>
        <p:spPr>
          <a:xfrm>
            <a:off x="2943851" y="3160256"/>
            <a:ext cx="1429049" cy="621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최적의 구조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안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algn="ctr"/>
            <a:r>
              <a:rPr lang="ko-KR" altLang="en-US" sz="1200" dirty="0">
                <a:latin typeface="+mn-ea"/>
              </a:rPr>
              <a:t>설계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D8BBCE-257E-4AAF-AD4D-58745FE9A938}"/>
              </a:ext>
            </a:extLst>
          </p:cNvPr>
          <p:cNvSpPr/>
          <p:nvPr/>
        </p:nvSpPr>
        <p:spPr>
          <a:xfrm>
            <a:off x="4885185" y="3160256"/>
            <a:ext cx="1647645" cy="621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Pilot </a:t>
            </a:r>
            <a:r>
              <a:rPr lang="ko-KR" altLang="en-US" sz="1200" dirty="0">
                <a:latin typeface="+mn-ea"/>
              </a:rPr>
              <a:t>통한 검증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개선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>
                <a:latin typeface="+mn-ea"/>
              </a:rPr>
              <a:t>(Cifar-10 </a:t>
            </a:r>
            <a:r>
              <a:rPr lang="ko-KR" altLang="en-US" sz="1200" dirty="0">
                <a:latin typeface="+mn-ea"/>
              </a:rPr>
              <a:t>등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8BD459-1075-4469-8220-252F354C3E5B}"/>
              </a:ext>
            </a:extLst>
          </p:cNvPr>
          <p:cNvSpPr/>
          <p:nvPr/>
        </p:nvSpPr>
        <p:spPr>
          <a:xfrm>
            <a:off x="7086301" y="3160256"/>
            <a:ext cx="1429049" cy="6211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문서화 및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ko-KR" altLang="en-US" sz="1200" dirty="0">
                <a:latin typeface="+mn-ea"/>
              </a:rPr>
              <a:t>스터디 내 공유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3B2785F-F3B6-42E3-B31E-8A5D02A63C6B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2210220" y="2199564"/>
            <a:ext cx="733631" cy="12712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A1B7043-BB55-4604-933B-44E405429A68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2210220" y="3039316"/>
            <a:ext cx="733631" cy="431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ABA64E7-E8B2-480A-8E73-F305D074147A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2210220" y="3470807"/>
            <a:ext cx="733631" cy="4198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8D8B9CD-885D-4CB8-A2AF-A4358EB32046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2210220" y="3470807"/>
            <a:ext cx="733631" cy="12712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FCEAC6-B039-4984-91BC-0255AF2B678E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372900" y="3470807"/>
            <a:ext cx="512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BD22AE3-ECCB-4FC5-92DD-B95985B3753F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532830" y="3470807"/>
            <a:ext cx="553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D7F323-2F38-4858-B08A-4816E444D6F7}"/>
              </a:ext>
            </a:extLst>
          </p:cNvPr>
          <p:cNvSpPr txBox="1"/>
          <p:nvPr/>
        </p:nvSpPr>
        <p:spPr>
          <a:xfrm>
            <a:off x="1250095" y="5145334"/>
            <a:ext cx="492443" cy="2750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000" b="1" dirty="0"/>
              <a:t>…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0784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345A4B-6658-4074-BC2D-A66EDCBE7723}"/>
              </a:ext>
            </a:extLst>
          </p:cNvPr>
          <p:cNvCxnSpPr/>
          <p:nvPr/>
        </p:nvCxnSpPr>
        <p:spPr>
          <a:xfrm>
            <a:off x="235670" y="533507"/>
            <a:ext cx="8682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7DDD0A-A5B8-4330-BA2D-DEDD9A45994C}"/>
              </a:ext>
            </a:extLst>
          </p:cNvPr>
          <p:cNvSpPr txBox="1"/>
          <p:nvPr/>
        </p:nvSpPr>
        <p:spPr>
          <a:xfrm>
            <a:off x="339365" y="139716"/>
            <a:ext cx="348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Mini-project </a:t>
            </a:r>
            <a:r>
              <a:rPr lang="ko-KR" altLang="en-US" b="1" dirty="0">
                <a:latin typeface="+mn-ea"/>
              </a:rPr>
              <a:t>선정 및 진행 절차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CF7F3-CDA9-412D-A86E-BD7F3886BCCE}"/>
              </a:ext>
            </a:extLst>
          </p:cNvPr>
          <p:cNvSpPr txBox="1"/>
          <p:nvPr/>
        </p:nvSpPr>
        <p:spPr>
          <a:xfrm>
            <a:off x="7936012" y="139876"/>
            <a:ext cx="9749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pc="-150" dirty="0" err="1">
                <a:solidFill>
                  <a:schemeClr val="bg1"/>
                </a:solidFill>
                <a:latin typeface="+mj-ea"/>
                <a:ea typeface="+mj-ea"/>
              </a:rPr>
              <a:t>mandugi</a:t>
            </a:r>
            <a:endParaRPr lang="ko-KR" altLang="en-US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A65551-CDC8-499A-A2B3-60573759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AD63-2BC6-4EE8-B9F3-B6C27015F5C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905C87-CB2D-49A9-AA67-E32B370EBB8A}"/>
              </a:ext>
            </a:extLst>
          </p:cNvPr>
          <p:cNvSpPr/>
          <p:nvPr/>
        </p:nvSpPr>
        <p:spPr>
          <a:xfrm>
            <a:off x="1882780" y="1543957"/>
            <a:ext cx="1154082" cy="621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dk1"/>
                </a:solidFill>
                <a:latin typeface="+mn-ea"/>
              </a:rPr>
              <a:t>개별</a:t>
            </a:r>
            <a:endParaRPr lang="en-US" altLang="ko-KR" sz="1200" dirty="0">
              <a:solidFill>
                <a:schemeClr val="dk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dk1"/>
                </a:solidFill>
                <a:latin typeface="+mn-ea"/>
              </a:rPr>
              <a:t>자료수집</a:t>
            </a:r>
            <a:endParaRPr lang="en-US" altLang="ko-KR" sz="1200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BAE3B6-E9B7-4682-8091-BF5171668BD8}"/>
              </a:ext>
            </a:extLst>
          </p:cNvPr>
          <p:cNvSpPr/>
          <p:nvPr/>
        </p:nvSpPr>
        <p:spPr>
          <a:xfrm>
            <a:off x="1766324" y="2527368"/>
            <a:ext cx="1386994" cy="621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+mn-ea"/>
              </a:rPr>
              <a:t>Slack</a:t>
            </a:r>
            <a:r>
              <a:rPr lang="ko-KR" altLang="en-US" sz="1200" dirty="0">
                <a:latin typeface="+mn-ea"/>
              </a:rPr>
              <a:t>에 </a:t>
            </a:r>
            <a:r>
              <a:rPr lang="ko-KR" altLang="en-US" sz="1200" dirty="0">
                <a:solidFill>
                  <a:schemeClr val="dk1"/>
                </a:solidFill>
                <a:latin typeface="+mn-ea"/>
              </a:rPr>
              <a:t>아이디어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ko-KR" altLang="en-US" sz="1200" dirty="0">
                <a:latin typeface="+mn-ea"/>
              </a:rPr>
              <a:t>개별</a:t>
            </a:r>
            <a:r>
              <a:rPr lang="en-US" altLang="ko-KR" sz="1200" dirty="0">
                <a:latin typeface="+mn-ea"/>
              </a:rPr>
              <a:t> Posting</a:t>
            </a:r>
            <a:endParaRPr lang="en-US" altLang="ko-KR" sz="1200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322A18-19B5-4D2F-883A-CF8D70001E58}"/>
              </a:ext>
            </a:extLst>
          </p:cNvPr>
          <p:cNvSpPr/>
          <p:nvPr/>
        </p:nvSpPr>
        <p:spPr>
          <a:xfrm>
            <a:off x="1762011" y="3539967"/>
            <a:ext cx="1395621" cy="621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>
                <a:solidFill>
                  <a:schemeClr val="lt1"/>
                </a:solidFill>
                <a:latin typeface="+mn-ea"/>
              </a:rPr>
              <a:t>심화스터디에서</a:t>
            </a:r>
            <a:endParaRPr lang="en-US" altLang="ko-KR" sz="1200" dirty="0">
              <a:solidFill>
                <a:schemeClr val="lt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lt1"/>
                </a:solidFill>
                <a:latin typeface="+mn-ea"/>
              </a:rPr>
              <a:t>투표</a:t>
            </a:r>
            <a:r>
              <a:rPr lang="en-US" altLang="ko-KR" sz="1200" dirty="0">
                <a:solidFill>
                  <a:schemeClr val="lt1"/>
                </a:solidFill>
                <a:latin typeface="+mn-ea"/>
              </a:rPr>
              <a:t>/</a:t>
            </a:r>
            <a:r>
              <a:rPr lang="ko-KR" altLang="en-US" sz="1200" dirty="0">
                <a:solidFill>
                  <a:schemeClr val="lt1"/>
                </a:solidFill>
                <a:latin typeface="+mn-ea"/>
              </a:rPr>
              <a:t>선정</a:t>
            </a:r>
            <a:endParaRPr lang="en-US" altLang="ko-KR" sz="1200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384B81-8C72-4A2C-A8F8-067F25B75B08}"/>
              </a:ext>
            </a:extLst>
          </p:cNvPr>
          <p:cNvSpPr/>
          <p:nvPr/>
        </p:nvSpPr>
        <p:spPr>
          <a:xfrm>
            <a:off x="1865528" y="4520208"/>
            <a:ext cx="1188587" cy="621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lt1"/>
                </a:solidFill>
                <a:latin typeface="+mn-ea"/>
              </a:rPr>
              <a:t>프로젝트 멤버</a:t>
            </a:r>
            <a:endParaRPr lang="en-US" altLang="ko-KR" sz="1200" dirty="0">
              <a:solidFill>
                <a:schemeClr val="lt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lt1"/>
                </a:solidFill>
                <a:latin typeface="+mn-ea"/>
              </a:rPr>
              <a:t>모집</a:t>
            </a:r>
            <a:endParaRPr lang="en-US" altLang="ko-KR" sz="1200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82BCFA-A9CA-46D4-BCA6-C8E935F803F5}"/>
              </a:ext>
            </a:extLst>
          </p:cNvPr>
          <p:cNvSpPr/>
          <p:nvPr/>
        </p:nvSpPr>
        <p:spPr>
          <a:xfrm>
            <a:off x="5362462" y="1543957"/>
            <a:ext cx="1188587" cy="6211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lt1"/>
                </a:solidFill>
                <a:latin typeface="+mn-ea"/>
              </a:rPr>
              <a:t>아이디어</a:t>
            </a:r>
            <a:endParaRPr lang="en-US" altLang="ko-KR" sz="1200" dirty="0">
              <a:solidFill>
                <a:schemeClr val="lt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lt1"/>
                </a:solidFill>
                <a:latin typeface="+mn-ea"/>
              </a:rPr>
              <a:t>구체화</a:t>
            </a:r>
            <a:endParaRPr lang="en-US" altLang="ko-KR" sz="1200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8A21FD-6F18-48B9-BDEA-0585D7CBE26A}"/>
              </a:ext>
            </a:extLst>
          </p:cNvPr>
          <p:cNvSpPr/>
          <p:nvPr/>
        </p:nvSpPr>
        <p:spPr>
          <a:xfrm>
            <a:off x="5248700" y="2455898"/>
            <a:ext cx="1416109" cy="6211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lt1"/>
                </a:solidFill>
                <a:latin typeface="+mn-ea"/>
              </a:rPr>
              <a:t>스터디 모임에서</a:t>
            </a:r>
            <a:endParaRPr lang="en-US" altLang="ko-KR" sz="1200" dirty="0">
              <a:solidFill>
                <a:schemeClr val="lt1"/>
              </a:solidFill>
              <a:latin typeface="+mn-ea"/>
            </a:endParaRPr>
          </a:p>
          <a:p>
            <a:pPr algn="ctr"/>
            <a:r>
              <a:rPr lang="ko-KR" altLang="en-US" sz="1200" dirty="0">
                <a:latin typeface="+mn-ea"/>
              </a:rPr>
              <a:t>공유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의견수렴</a:t>
            </a:r>
            <a:endParaRPr lang="en-US" altLang="ko-KR" sz="1200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04FB2F-386B-4B57-8CF4-666FA0321D6D}"/>
              </a:ext>
            </a:extLst>
          </p:cNvPr>
          <p:cNvSpPr/>
          <p:nvPr/>
        </p:nvSpPr>
        <p:spPr>
          <a:xfrm>
            <a:off x="5248700" y="3367839"/>
            <a:ext cx="1416109" cy="621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lt1"/>
                </a:solidFill>
                <a:latin typeface="+mn-ea"/>
              </a:rPr>
              <a:t>일정 및 </a:t>
            </a:r>
            <a:r>
              <a:rPr lang="en-US" altLang="ko-KR" sz="1200" dirty="0">
                <a:latin typeface="+mn-ea"/>
              </a:rPr>
              <a:t>R&amp;R</a:t>
            </a:r>
          </a:p>
          <a:p>
            <a:pPr algn="ctr"/>
            <a:r>
              <a:rPr lang="ko-KR" altLang="en-US" sz="1200" dirty="0">
                <a:solidFill>
                  <a:schemeClr val="lt1"/>
                </a:solidFill>
                <a:latin typeface="+mn-ea"/>
              </a:rPr>
              <a:t>수립</a:t>
            </a:r>
            <a:endParaRPr lang="en-US" altLang="ko-KR" sz="1200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D09F15-D76A-452E-9C41-5130A340A531}"/>
              </a:ext>
            </a:extLst>
          </p:cNvPr>
          <p:cNvSpPr/>
          <p:nvPr/>
        </p:nvSpPr>
        <p:spPr>
          <a:xfrm>
            <a:off x="5248700" y="4279780"/>
            <a:ext cx="1416109" cy="621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lt1"/>
                </a:solidFill>
                <a:latin typeface="+mn-ea"/>
              </a:rPr>
              <a:t>프로젝트</a:t>
            </a:r>
            <a:endParaRPr lang="en-US" altLang="ko-KR" sz="1200" dirty="0">
              <a:solidFill>
                <a:schemeClr val="lt1"/>
              </a:solidFill>
              <a:latin typeface="+mn-ea"/>
            </a:endParaRPr>
          </a:p>
          <a:p>
            <a:pPr algn="ctr"/>
            <a:r>
              <a:rPr lang="ko-KR" altLang="en-US" sz="1200" dirty="0">
                <a:latin typeface="+mn-ea"/>
              </a:rPr>
              <a:t>수행</a:t>
            </a:r>
            <a:endParaRPr lang="en-US" altLang="ko-KR" sz="1200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83D5E4-7C6F-4624-BFA5-2525AC2C372E}"/>
              </a:ext>
            </a:extLst>
          </p:cNvPr>
          <p:cNvSpPr/>
          <p:nvPr/>
        </p:nvSpPr>
        <p:spPr>
          <a:xfrm>
            <a:off x="5248699" y="5191720"/>
            <a:ext cx="1416109" cy="6211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+mn-ea"/>
              </a:rPr>
              <a:t>Lessons</a:t>
            </a:r>
          </a:p>
          <a:p>
            <a:pPr algn="ctr"/>
            <a:r>
              <a:rPr lang="en-US" altLang="ko-KR" sz="1200" dirty="0">
                <a:solidFill>
                  <a:schemeClr val="lt1"/>
                </a:solidFill>
                <a:latin typeface="+mn-ea"/>
              </a:rPr>
              <a:t>Learned </a:t>
            </a:r>
            <a:r>
              <a:rPr lang="ko-KR" altLang="en-US" sz="1200" dirty="0">
                <a:solidFill>
                  <a:schemeClr val="lt1"/>
                </a:solidFill>
                <a:latin typeface="+mn-ea"/>
              </a:rPr>
              <a:t>공유</a:t>
            </a:r>
            <a:endParaRPr lang="en-US" altLang="ko-KR" sz="1200" dirty="0">
              <a:solidFill>
                <a:schemeClr val="lt1"/>
              </a:solidFill>
              <a:latin typeface="+mn-ea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8631BC7-0B3B-4D05-86BB-CF188ABF320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59821" y="2165058"/>
            <a:ext cx="0" cy="36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12658BC-92DD-4478-9E6E-ADAD93A89648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459821" y="3148469"/>
            <a:ext cx="1" cy="39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2DABFA2-6E65-49E5-AB99-0145E29AE69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459822" y="4161068"/>
            <a:ext cx="0" cy="35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23578EC-F57E-45BA-8F6F-046D73702B6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 flipH="1" flipV="1">
            <a:off x="2409613" y="1594166"/>
            <a:ext cx="3597352" cy="3496934"/>
          </a:xfrm>
          <a:prstGeom prst="bentConnector5">
            <a:avLst>
              <a:gd name="adj1" fmla="val -6355"/>
              <a:gd name="adj2" fmla="val 50000"/>
              <a:gd name="adj3" fmla="val 106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808FDEF-06A3-42AF-894A-8C9B17FC6CD4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5956755" y="2165058"/>
            <a:ext cx="1" cy="29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57A0B23-2520-4D94-BE1A-55E59665CAF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5956755" y="3076999"/>
            <a:ext cx="0" cy="29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B333ACC-C940-4F6D-8BC2-5631AE2863D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956755" y="3988940"/>
            <a:ext cx="0" cy="29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32B22D6-BE27-4158-A75F-8BD8DF4DDE50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5956754" y="4900881"/>
            <a:ext cx="1" cy="29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35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298</Words>
  <Application>Microsoft Office PowerPoint</Application>
  <PresentationFormat>화면 슬라이드 쇼(4:3)</PresentationFormat>
  <Paragraphs>66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정상용</dc:creator>
  <cp:lastModifiedBy>정상용</cp:lastModifiedBy>
  <cp:revision>37</cp:revision>
  <dcterms:created xsi:type="dcterms:W3CDTF">2017-10-08T15:09:41Z</dcterms:created>
  <dcterms:modified xsi:type="dcterms:W3CDTF">2017-10-09T02:34:58Z</dcterms:modified>
</cp:coreProperties>
</file>