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5B01A-8CCF-470E-8D36-2B59169C9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FE2E50-F474-49C7-B50D-843E53132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650D5-22AA-4B2A-BA5D-2D48720E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0B5C-9C1D-4F1D-93B9-A1EAE9D34F80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67A77-B796-4D93-8441-93198C6E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5D712-D6E2-4785-AF81-A3013F13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09E-BB71-44C3-BF2A-C7F1670D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8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724A-14E0-4BE3-8A43-DA7E283C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1B9E9E-1D93-4985-A37B-0A86766F0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667DA-0353-4C08-9C02-E813C022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0B5C-9C1D-4F1D-93B9-A1EAE9D34F80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79B4D-EE82-4644-9DDD-BA255B84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7D1A1-1C31-4933-81F2-DEBED4C2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09E-BB71-44C3-BF2A-C7F1670D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5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08A89E-519F-4743-94EF-53B5F6123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568AEA-B5E2-4403-9608-078372858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9766D-DB84-4C17-AD76-776FC9D7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0B5C-9C1D-4F1D-93B9-A1EAE9D34F80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4C418-D135-4758-B617-DCCF2888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94CE4-F8E3-4278-9E56-D140FDF6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09E-BB71-44C3-BF2A-C7F1670D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5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2361E-0AC8-4A1C-BD20-9744F373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F3130-4FF0-43E4-956D-8995E83E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08EE1-CDC9-42AB-8C60-390DA62E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0B5C-9C1D-4F1D-93B9-A1EAE9D34F80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07E4D-4C48-4790-98C2-312D4933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3FF6C-DBB3-4FB6-AB60-2F21245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09E-BB71-44C3-BF2A-C7F1670D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F8662-4473-4203-B77C-293E3D23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4FF97-96F2-475D-886D-D712539D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AAC23-1061-4359-A493-5CE7C0B1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0B5C-9C1D-4F1D-93B9-A1EAE9D34F80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E4ACC-5E52-4C6B-B639-62191EF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A1F97-08B2-48A9-9B40-84211E37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09E-BB71-44C3-BF2A-C7F1670D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1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B8D8A-C455-4AC1-AD15-A146CB87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484F4-8B48-490F-A29A-5044F55A0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415EE9-5076-42B6-B6DE-737367CF4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7AD54B-F90F-405C-BCE1-A7523554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0B5C-9C1D-4F1D-93B9-A1EAE9D34F80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33433-4D2B-4448-8FC3-2A4D10A4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8283E-F7C7-4A48-AF6B-133E180E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09E-BB71-44C3-BF2A-C7F1670D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0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3C73-294A-4AF7-8239-C1B2F3A3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AF555-04DA-457F-8E67-D1E63731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106A2-6EED-4E4D-82D0-1D376797B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6D30B-BC43-4610-883A-10A36FA7F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239020-C22C-4684-B5DB-07A93E1D4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4A10A4-46F0-416C-A985-D1B6A762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0B5C-9C1D-4F1D-93B9-A1EAE9D34F80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DE8447-D6E1-481A-B6A0-2F0C7825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34E719-CC48-4634-8496-5235D7AA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09E-BB71-44C3-BF2A-C7F1670D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1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BA97C-25E3-4CD4-8920-B895473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E228ED-B7C6-40E1-99FC-58315569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0B5C-9C1D-4F1D-93B9-A1EAE9D34F80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F9061B-71C0-4296-A8A6-65AEE26E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8CC491-77BB-4287-9224-F2583258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09E-BB71-44C3-BF2A-C7F1670D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66A224-ED97-40F1-A57A-CDCDE68B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0B5C-9C1D-4F1D-93B9-A1EAE9D34F80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DE2F3-0709-427A-8F74-017D0BF8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9410DF-73D9-4634-970C-A578B691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09E-BB71-44C3-BF2A-C7F1670D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31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48D53-B72E-423D-B379-72CEC4A3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BC5AC-F7B4-4941-B01B-C3E189C70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9649AA-CB64-41B4-8FB5-A5505C457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A1517-FBBF-44A6-9D47-D385615E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0B5C-9C1D-4F1D-93B9-A1EAE9D34F80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8D68B-C177-4742-8AA9-F35CD2FB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5F410-8C62-43AB-A958-50B3B8E5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09E-BB71-44C3-BF2A-C7F1670D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F81C9-2F17-44FA-9442-B7BF2417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3CE249-BA5A-42EC-BAE8-8D16BA2F0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0AD751-C0E3-45C0-B9E5-179107830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6F2D8-E78F-4403-9D87-DDA26BEC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0B5C-9C1D-4F1D-93B9-A1EAE9D34F80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A039A-2FE1-4C3C-BB2E-661AC8FD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9EA1B-04A6-4C72-AFFC-CCB2BC83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09E-BB71-44C3-BF2A-C7F1670D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1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24BD9-4956-4AB5-ACB2-BB8C530B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B8E2C-45FC-4C32-84E1-75724B4DD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064D0-1997-40F1-B8E4-228A1F502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0B5C-9C1D-4F1D-93B9-A1EAE9D34F80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A2327-31E5-47C8-A16F-18A34F45D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5945A-D9E7-402A-A4BC-BC78C94AF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C09E-BB71-44C3-BF2A-C7F1670D9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3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화살표: 오른쪽 124">
            <a:extLst>
              <a:ext uri="{FF2B5EF4-FFF2-40B4-BE49-F238E27FC236}">
                <a16:creationId xmlns:a16="http://schemas.microsoft.com/office/drawing/2014/main" id="{1FC2C28C-0350-41BB-942B-6A742DB850E5}"/>
              </a:ext>
            </a:extLst>
          </p:cNvPr>
          <p:cNvSpPr/>
          <p:nvPr/>
        </p:nvSpPr>
        <p:spPr>
          <a:xfrm rot="16200000">
            <a:off x="5220446" y="5319958"/>
            <a:ext cx="665790" cy="13948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24" name="화살표: 오른쪽 123">
            <a:extLst>
              <a:ext uri="{FF2B5EF4-FFF2-40B4-BE49-F238E27FC236}">
                <a16:creationId xmlns:a16="http://schemas.microsoft.com/office/drawing/2014/main" id="{E47F93C1-7F54-48F6-8C02-FE326AEE7957}"/>
              </a:ext>
            </a:extLst>
          </p:cNvPr>
          <p:cNvSpPr/>
          <p:nvPr/>
        </p:nvSpPr>
        <p:spPr>
          <a:xfrm rot="16200000">
            <a:off x="2337042" y="4842241"/>
            <a:ext cx="1601914" cy="17639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0434933-9F82-4EF6-8E9D-E7E33B36A854}"/>
              </a:ext>
            </a:extLst>
          </p:cNvPr>
          <p:cNvCxnSpPr>
            <a:cxnSpLocks/>
          </p:cNvCxnSpPr>
          <p:nvPr/>
        </p:nvCxnSpPr>
        <p:spPr>
          <a:xfrm>
            <a:off x="7773436" y="69847"/>
            <a:ext cx="0" cy="588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0A66705-50A3-463C-AFD7-83FB1C022BE9}"/>
              </a:ext>
            </a:extLst>
          </p:cNvPr>
          <p:cNvSpPr/>
          <p:nvPr/>
        </p:nvSpPr>
        <p:spPr>
          <a:xfrm rot="18207655">
            <a:off x="3487083" y="2287852"/>
            <a:ext cx="1601914" cy="17639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9E023B-AEAB-4579-BCC5-C87DEBD60C9B}"/>
              </a:ext>
            </a:extLst>
          </p:cNvPr>
          <p:cNvSpPr/>
          <p:nvPr/>
        </p:nvSpPr>
        <p:spPr>
          <a:xfrm>
            <a:off x="184558" y="823519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크롬 </a:t>
            </a:r>
            <a:r>
              <a:rPr lang="en-US" altLang="ko-KR" sz="700" dirty="0">
                <a:solidFill>
                  <a:schemeClr val="tx1"/>
                </a:solidFill>
              </a:rPr>
              <a:t>, AJAX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C1DF11-C117-447A-B6D6-A921CEFD0727}"/>
              </a:ext>
            </a:extLst>
          </p:cNvPr>
          <p:cNvSpPr/>
          <p:nvPr/>
        </p:nvSpPr>
        <p:spPr>
          <a:xfrm>
            <a:off x="1366708" y="823520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Web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Server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0D1B59-0017-4B3F-94C0-6395A37EA5F4}"/>
              </a:ext>
            </a:extLst>
          </p:cNvPr>
          <p:cNvSpPr/>
          <p:nvPr/>
        </p:nvSpPr>
        <p:spPr>
          <a:xfrm>
            <a:off x="2450286" y="824918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Web Container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BB413F-6DB4-423E-8E1E-7AE9CC9CFBCB}"/>
              </a:ext>
            </a:extLst>
          </p:cNvPr>
          <p:cNvSpPr/>
          <p:nvPr/>
        </p:nvSpPr>
        <p:spPr>
          <a:xfrm>
            <a:off x="1441108" y="95075"/>
            <a:ext cx="788565" cy="234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AWS(</a:t>
            </a:r>
            <a:r>
              <a:rPr lang="ko-KR" altLang="en-US" sz="700" dirty="0" err="1">
                <a:solidFill>
                  <a:schemeClr val="bg1"/>
                </a:solidFill>
              </a:rPr>
              <a:t>톰캣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8C0798-81D0-4393-869D-0D14AEB0E4A5}"/>
              </a:ext>
            </a:extLst>
          </p:cNvPr>
          <p:cNvGrpSpPr/>
          <p:nvPr/>
        </p:nvGrpSpPr>
        <p:grpSpPr>
          <a:xfrm>
            <a:off x="2367102" y="2881617"/>
            <a:ext cx="1530583" cy="1247863"/>
            <a:chOff x="3157057" y="1847675"/>
            <a:chExt cx="1943449" cy="124786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9DAEBDC-A814-47CC-A8FC-AA1D6E11360D}"/>
                </a:ext>
              </a:extLst>
            </p:cNvPr>
            <p:cNvSpPr/>
            <p:nvPr/>
          </p:nvSpPr>
          <p:spPr>
            <a:xfrm>
              <a:off x="3238150" y="2013358"/>
              <a:ext cx="1862356" cy="1082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C68DFC9-331E-4A6F-A00F-68FD022511FB}"/>
                </a:ext>
              </a:extLst>
            </p:cNvPr>
            <p:cNvSpPr/>
            <p:nvPr/>
          </p:nvSpPr>
          <p:spPr>
            <a:xfrm>
              <a:off x="3157057" y="1847675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Tread Pool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61CB0F-AC55-4187-A5ED-038EF09BFFBC}"/>
                </a:ext>
              </a:extLst>
            </p:cNvPr>
            <p:cNvSpPr/>
            <p:nvPr/>
          </p:nvSpPr>
          <p:spPr>
            <a:xfrm>
              <a:off x="3343013" y="2119618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Tread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13BFACC-291D-4F10-990C-21D03D087A94}"/>
                </a:ext>
              </a:extLst>
            </p:cNvPr>
            <p:cNvSpPr/>
            <p:nvPr/>
          </p:nvSpPr>
          <p:spPr>
            <a:xfrm>
              <a:off x="3343013" y="2428612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Tread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2A4F79-B90F-4984-9183-68638B161BB1}"/>
                </a:ext>
              </a:extLst>
            </p:cNvPr>
            <p:cNvSpPr/>
            <p:nvPr/>
          </p:nvSpPr>
          <p:spPr>
            <a:xfrm>
              <a:off x="4187503" y="2428612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Tread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D1F75D7-9570-45C5-AD2C-6B46A59F89D2}"/>
                </a:ext>
              </a:extLst>
            </p:cNvPr>
            <p:cNvSpPr/>
            <p:nvPr/>
          </p:nvSpPr>
          <p:spPr>
            <a:xfrm>
              <a:off x="3343013" y="2718033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Tread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94FD5D-B239-46EE-9C09-96B5082A3D77}"/>
                </a:ext>
              </a:extLst>
            </p:cNvPr>
            <p:cNvSpPr/>
            <p:nvPr/>
          </p:nvSpPr>
          <p:spPr>
            <a:xfrm>
              <a:off x="4180512" y="2718033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Tread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D58F8B1-37A1-4732-99F3-B48527D33C35}"/>
                </a:ext>
              </a:extLst>
            </p:cNvPr>
            <p:cNvSpPr/>
            <p:nvPr/>
          </p:nvSpPr>
          <p:spPr>
            <a:xfrm>
              <a:off x="4187503" y="2119618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Tread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CEB0C82-6F3B-4566-B891-D2CDC517611B}"/>
              </a:ext>
            </a:extLst>
          </p:cNvPr>
          <p:cNvSpPr/>
          <p:nvPr/>
        </p:nvSpPr>
        <p:spPr>
          <a:xfrm>
            <a:off x="984659" y="872804"/>
            <a:ext cx="370512" cy="136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2A48E1-2D92-45E4-8B86-6D5EEB3155F5}"/>
              </a:ext>
            </a:extLst>
          </p:cNvPr>
          <p:cNvSpPr/>
          <p:nvPr/>
        </p:nvSpPr>
        <p:spPr>
          <a:xfrm>
            <a:off x="3560427" y="823520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배포서술사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(DD) , XML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3EE28-5136-48E1-9FD4-3D38835EEA41}"/>
              </a:ext>
            </a:extLst>
          </p:cNvPr>
          <p:cNvSpPr/>
          <p:nvPr/>
        </p:nvSpPr>
        <p:spPr>
          <a:xfrm>
            <a:off x="4670568" y="823520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init</a:t>
            </a:r>
            <a:r>
              <a:rPr lang="en-US" altLang="ko-KR" sz="700" dirty="0">
                <a:solidFill>
                  <a:schemeClr val="tx1"/>
                </a:solidFill>
              </a:rPr>
              <a:t>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32B469-0B49-4E3E-80C9-38DB3B1D9027}"/>
              </a:ext>
            </a:extLst>
          </p:cNvPr>
          <p:cNvSpPr/>
          <p:nvPr/>
        </p:nvSpPr>
        <p:spPr>
          <a:xfrm>
            <a:off x="4670568" y="1428925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service()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8E5A96-C283-401E-9329-6746B38DF17D}"/>
              </a:ext>
            </a:extLst>
          </p:cNvPr>
          <p:cNvSpPr/>
          <p:nvPr/>
        </p:nvSpPr>
        <p:spPr>
          <a:xfrm>
            <a:off x="3690661" y="2699795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Tread </a:t>
            </a:r>
            <a:r>
              <a:rPr lang="ko-KR" altLang="en-US" sz="7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6D550C0-5483-49EB-9ACE-E0438E16F1F6}"/>
              </a:ext>
            </a:extLst>
          </p:cNvPr>
          <p:cNvSpPr/>
          <p:nvPr/>
        </p:nvSpPr>
        <p:spPr>
          <a:xfrm>
            <a:off x="2130108" y="865464"/>
            <a:ext cx="370512" cy="136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989D6F8-7BB9-4836-8B8E-D83B2ACA74AD}"/>
              </a:ext>
            </a:extLst>
          </p:cNvPr>
          <p:cNvSpPr/>
          <p:nvPr/>
        </p:nvSpPr>
        <p:spPr>
          <a:xfrm>
            <a:off x="3214383" y="865464"/>
            <a:ext cx="370512" cy="136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472942B-7F28-465A-971B-92B1AF02D0C6}"/>
              </a:ext>
            </a:extLst>
          </p:cNvPr>
          <p:cNvSpPr/>
          <p:nvPr/>
        </p:nvSpPr>
        <p:spPr>
          <a:xfrm>
            <a:off x="4324524" y="865464"/>
            <a:ext cx="370512" cy="136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CE53AE9-ADEF-4268-B973-7BD4C729B62D}"/>
              </a:ext>
            </a:extLst>
          </p:cNvPr>
          <p:cNvSpPr/>
          <p:nvPr/>
        </p:nvSpPr>
        <p:spPr>
          <a:xfrm rot="5400000">
            <a:off x="4879594" y="1175508"/>
            <a:ext cx="370512" cy="136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603638A-BE2E-4362-9AB3-F3E28F66FAEB}"/>
              </a:ext>
            </a:extLst>
          </p:cNvPr>
          <p:cNvSpPr/>
          <p:nvPr/>
        </p:nvSpPr>
        <p:spPr>
          <a:xfrm rot="2576946">
            <a:off x="4219143" y="1198384"/>
            <a:ext cx="491092" cy="14857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E770171-8434-45AA-A1E9-840DA528970A}"/>
              </a:ext>
            </a:extLst>
          </p:cNvPr>
          <p:cNvSpPr/>
          <p:nvPr/>
        </p:nvSpPr>
        <p:spPr>
          <a:xfrm rot="5400000">
            <a:off x="4879594" y="1796643"/>
            <a:ext cx="370512" cy="136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2D20A1-F273-46CE-865D-EE5AC0EAC114}"/>
              </a:ext>
            </a:extLst>
          </p:cNvPr>
          <p:cNvSpPr/>
          <p:nvPr/>
        </p:nvSpPr>
        <p:spPr>
          <a:xfrm>
            <a:off x="4613245" y="2050060"/>
            <a:ext cx="996891" cy="1378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7A7BFE-6069-4B2E-A9F2-1891712E8CEF}"/>
              </a:ext>
            </a:extLst>
          </p:cNvPr>
          <p:cNvSpPr/>
          <p:nvPr/>
        </p:nvSpPr>
        <p:spPr>
          <a:xfrm>
            <a:off x="4695035" y="2159116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Tread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68E436-3512-47BC-BE4A-77E42B6B4628}"/>
              </a:ext>
            </a:extLst>
          </p:cNvPr>
          <p:cNvSpPr/>
          <p:nvPr/>
        </p:nvSpPr>
        <p:spPr>
          <a:xfrm>
            <a:off x="4685942" y="2463217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Tread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128E7E-C86E-4454-AECF-4FDF7182E8EF}"/>
              </a:ext>
            </a:extLst>
          </p:cNvPr>
          <p:cNvSpPr/>
          <p:nvPr/>
        </p:nvSpPr>
        <p:spPr>
          <a:xfrm>
            <a:off x="4695034" y="2775768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Tread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4A82F4-614C-48E9-B4D7-392F2BDFC4F2}"/>
              </a:ext>
            </a:extLst>
          </p:cNvPr>
          <p:cNvSpPr/>
          <p:nvPr/>
        </p:nvSpPr>
        <p:spPr>
          <a:xfrm>
            <a:off x="4695034" y="3092885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Tread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4E08006-5073-4280-8DE7-59825D413B9A}"/>
              </a:ext>
            </a:extLst>
          </p:cNvPr>
          <p:cNvGrpSpPr/>
          <p:nvPr/>
        </p:nvGrpSpPr>
        <p:grpSpPr>
          <a:xfrm>
            <a:off x="2367102" y="1332800"/>
            <a:ext cx="1530583" cy="1247863"/>
            <a:chOff x="3157057" y="1847675"/>
            <a:chExt cx="1943449" cy="12478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9F8C3FC-49E4-44CB-8F9B-ACE0F69BBA0A}"/>
                </a:ext>
              </a:extLst>
            </p:cNvPr>
            <p:cNvSpPr/>
            <p:nvPr/>
          </p:nvSpPr>
          <p:spPr>
            <a:xfrm>
              <a:off x="3238150" y="2013358"/>
              <a:ext cx="1862356" cy="1082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7A4D5ED-4B24-499F-8D54-0B19864E2271}"/>
                </a:ext>
              </a:extLst>
            </p:cNvPr>
            <p:cNvSpPr/>
            <p:nvPr/>
          </p:nvSpPr>
          <p:spPr>
            <a:xfrm>
              <a:off x="3157057" y="1847675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Servelet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Container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B67791B-CF50-4C84-8D06-DEDACB7C4ABC}"/>
                </a:ext>
              </a:extLst>
            </p:cNvPr>
            <p:cNvSpPr/>
            <p:nvPr/>
          </p:nvSpPr>
          <p:spPr>
            <a:xfrm>
              <a:off x="3343013" y="2119618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Servlet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5631C91-C841-4162-9585-2EBC026E2173}"/>
                </a:ext>
              </a:extLst>
            </p:cNvPr>
            <p:cNvSpPr/>
            <p:nvPr/>
          </p:nvSpPr>
          <p:spPr>
            <a:xfrm>
              <a:off x="3343013" y="2428612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Servlet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0244292-EB47-4974-BA29-3F760AF854F9}"/>
                </a:ext>
              </a:extLst>
            </p:cNvPr>
            <p:cNvSpPr/>
            <p:nvPr/>
          </p:nvSpPr>
          <p:spPr>
            <a:xfrm>
              <a:off x="4187503" y="2428612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Servlet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BFE4DE7-8F9B-4322-AB12-585270F9D996}"/>
                </a:ext>
              </a:extLst>
            </p:cNvPr>
            <p:cNvSpPr/>
            <p:nvPr/>
          </p:nvSpPr>
          <p:spPr>
            <a:xfrm>
              <a:off x="3343013" y="2718033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Servlet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0BEC082-0132-450C-81E6-D54285B2AC2C}"/>
                </a:ext>
              </a:extLst>
            </p:cNvPr>
            <p:cNvSpPr/>
            <p:nvPr/>
          </p:nvSpPr>
          <p:spPr>
            <a:xfrm>
              <a:off x="4180512" y="2718033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Servlet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918D345-6447-4F0C-8469-45A09229AD0A}"/>
                </a:ext>
              </a:extLst>
            </p:cNvPr>
            <p:cNvSpPr/>
            <p:nvPr/>
          </p:nvSpPr>
          <p:spPr>
            <a:xfrm>
              <a:off x="4187503" y="2119618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Servlet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2379021-4BA6-4725-857A-C3C56E6DE462}"/>
              </a:ext>
            </a:extLst>
          </p:cNvPr>
          <p:cNvSpPr/>
          <p:nvPr/>
        </p:nvSpPr>
        <p:spPr>
          <a:xfrm>
            <a:off x="5461908" y="2254911"/>
            <a:ext cx="1048891" cy="13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Servelet</a:t>
            </a:r>
            <a:r>
              <a:rPr lang="en-US" altLang="ko-KR" sz="700" dirty="0">
                <a:solidFill>
                  <a:schemeClr val="tx1"/>
                </a:solidFill>
              </a:rPr>
              <a:t> 1 service()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881B84-E31C-469B-8F70-35444ABA1540}"/>
              </a:ext>
            </a:extLst>
          </p:cNvPr>
          <p:cNvSpPr/>
          <p:nvPr/>
        </p:nvSpPr>
        <p:spPr>
          <a:xfrm>
            <a:off x="5453969" y="2549641"/>
            <a:ext cx="1048891" cy="15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Servelet</a:t>
            </a:r>
            <a:r>
              <a:rPr lang="en-US" altLang="ko-KR" sz="700" dirty="0">
                <a:solidFill>
                  <a:schemeClr val="tx1"/>
                </a:solidFill>
              </a:rPr>
              <a:t> 2 service()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E1BFB-5574-409C-AAB6-F09E79CAB6C0}"/>
              </a:ext>
            </a:extLst>
          </p:cNvPr>
          <p:cNvSpPr/>
          <p:nvPr/>
        </p:nvSpPr>
        <p:spPr>
          <a:xfrm>
            <a:off x="5461908" y="2862499"/>
            <a:ext cx="1048891" cy="147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Servelet</a:t>
            </a:r>
            <a:r>
              <a:rPr lang="en-US" altLang="ko-KR" sz="700" dirty="0">
                <a:solidFill>
                  <a:schemeClr val="tx1"/>
                </a:solidFill>
              </a:rPr>
              <a:t> 3 service()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6C2671-3FBF-45DA-ABBE-7D6905716AEB}"/>
              </a:ext>
            </a:extLst>
          </p:cNvPr>
          <p:cNvSpPr/>
          <p:nvPr/>
        </p:nvSpPr>
        <p:spPr>
          <a:xfrm>
            <a:off x="5461908" y="3183402"/>
            <a:ext cx="1040952" cy="14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Servelet</a:t>
            </a:r>
            <a:r>
              <a:rPr lang="en-US" altLang="ko-KR" sz="700" dirty="0">
                <a:solidFill>
                  <a:schemeClr val="tx1"/>
                </a:solidFill>
              </a:rPr>
              <a:t> 4 service()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43FB73C6-0CF3-4BD7-81F2-FFAC6276C713}"/>
              </a:ext>
            </a:extLst>
          </p:cNvPr>
          <p:cNvSpPr/>
          <p:nvPr/>
        </p:nvSpPr>
        <p:spPr>
          <a:xfrm>
            <a:off x="6479213" y="2260829"/>
            <a:ext cx="370512" cy="136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1C802935-3762-4842-AE93-45A00D2996A6}"/>
              </a:ext>
            </a:extLst>
          </p:cNvPr>
          <p:cNvSpPr/>
          <p:nvPr/>
        </p:nvSpPr>
        <p:spPr>
          <a:xfrm>
            <a:off x="6479213" y="2555776"/>
            <a:ext cx="370512" cy="136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264F8274-8861-4A96-8EA6-D3E757E528A6}"/>
              </a:ext>
            </a:extLst>
          </p:cNvPr>
          <p:cNvSpPr/>
          <p:nvPr/>
        </p:nvSpPr>
        <p:spPr>
          <a:xfrm>
            <a:off x="6484913" y="2866336"/>
            <a:ext cx="370512" cy="136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C2C05298-8454-448C-9CD1-AC1F4C0684A5}"/>
              </a:ext>
            </a:extLst>
          </p:cNvPr>
          <p:cNvSpPr/>
          <p:nvPr/>
        </p:nvSpPr>
        <p:spPr>
          <a:xfrm>
            <a:off x="6479213" y="3187429"/>
            <a:ext cx="370512" cy="136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89D2FB-A572-4FC9-BE5A-C5DC4C4878A6}"/>
              </a:ext>
            </a:extLst>
          </p:cNvPr>
          <p:cNvSpPr/>
          <p:nvPr/>
        </p:nvSpPr>
        <p:spPr>
          <a:xfrm>
            <a:off x="6857618" y="2254910"/>
            <a:ext cx="506380" cy="147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doGet</a:t>
            </a:r>
            <a:r>
              <a:rPr lang="en-US" altLang="ko-KR" sz="700" dirty="0">
                <a:solidFill>
                  <a:schemeClr val="tx1"/>
                </a:solidFill>
              </a:rPr>
              <a:t>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A6207C-82A5-4B95-933F-76B19D7EBD59}"/>
              </a:ext>
            </a:extLst>
          </p:cNvPr>
          <p:cNvSpPr/>
          <p:nvPr/>
        </p:nvSpPr>
        <p:spPr>
          <a:xfrm>
            <a:off x="6865557" y="2549641"/>
            <a:ext cx="506380" cy="147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doGet</a:t>
            </a:r>
            <a:r>
              <a:rPr lang="en-US" altLang="ko-KR" sz="700" dirty="0">
                <a:solidFill>
                  <a:schemeClr val="tx1"/>
                </a:solidFill>
              </a:rPr>
              <a:t>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F517EE-AE60-431F-A669-D6B02FBEC1F3}"/>
              </a:ext>
            </a:extLst>
          </p:cNvPr>
          <p:cNvSpPr/>
          <p:nvPr/>
        </p:nvSpPr>
        <p:spPr>
          <a:xfrm>
            <a:off x="6865557" y="2862067"/>
            <a:ext cx="506380" cy="147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doGet</a:t>
            </a:r>
            <a:r>
              <a:rPr lang="en-US" altLang="ko-KR" sz="700" dirty="0">
                <a:solidFill>
                  <a:schemeClr val="tx1"/>
                </a:solidFill>
              </a:rPr>
              <a:t>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7A2E1B6-9092-4B3B-B686-A2D3FB10F6F8}"/>
              </a:ext>
            </a:extLst>
          </p:cNvPr>
          <p:cNvSpPr/>
          <p:nvPr/>
        </p:nvSpPr>
        <p:spPr>
          <a:xfrm>
            <a:off x="6865557" y="3182412"/>
            <a:ext cx="506380" cy="147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doGet</a:t>
            </a:r>
            <a:r>
              <a:rPr lang="en-US" altLang="ko-KR" sz="700" dirty="0">
                <a:solidFill>
                  <a:schemeClr val="tx1"/>
                </a:solidFill>
              </a:rPr>
              <a:t>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8D00AB-D80D-4B96-990C-F798C02D0710}"/>
              </a:ext>
            </a:extLst>
          </p:cNvPr>
          <p:cNvSpPr/>
          <p:nvPr/>
        </p:nvSpPr>
        <p:spPr>
          <a:xfrm>
            <a:off x="7379154" y="447413"/>
            <a:ext cx="788565" cy="3951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1. </a:t>
            </a:r>
            <a:r>
              <a:rPr lang="ko-KR" altLang="en-US" sz="700" dirty="0">
                <a:solidFill>
                  <a:schemeClr val="tx1"/>
                </a:solidFill>
              </a:rPr>
              <a:t>적절한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핸들러를</a:t>
            </a:r>
            <a:r>
              <a:rPr lang="ko-KR" altLang="en-US" sz="700" dirty="0">
                <a:solidFill>
                  <a:schemeClr val="tx1"/>
                </a:solidFill>
              </a:rPr>
              <a:t> 찾아 요청을 위임한 후 응답을 생성하는 역할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F93F64D-9165-4CF6-91E0-A698DD531346}"/>
              </a:ext>
            </a:extLst>
          </p:cNvPr>
          <p:cNvCxnSpPr>
            <a:cxnSpLocks/>
          </p:cNvCxnSpPr>
          <p:nvPr/>
        </p:nvCxnSpPr>
        <p:spPr>
          <a:xfrm>
            <a:off x="1169915" y="69847"/>
            <a:ext cx="0" cy="588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E2BF56D-53CE-4E50-8A99-666D9340AF31}"/>
              </a:ext>
            </a:extLst>
          </p:cNvPr>
          <p:cNvSpPr/>
          <p:nvPr/>
        </p:nvSpPr>
        <p:spPr>
          <a:xfrm>
            <a:off x="8253232" y="193814"/>
            <a:ext cx="926613" cy="52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Handler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Mapping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6C697D5-C8C7-4522-A2BF-A5948EFB2C0C}"/>
              </a:ext>
            </a:extLst>
          </p:cNvPr>
          <p:cNvSpPr/>
          <p:nvPr/>
        </p:nvSpPr>
        <p:spPr>
          <a:xfrm>
            <a:off x="8255812" y="716396"/>
            <a:ext cx="1878814" cy="175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2. </a:t>
            </a:r>
            <a:r>
              <a:rPr lang="ko-KR" altLang="en-US" sz="700" dirty="0">
                <a:solidFill>
                  <a:schemeClr val="tx1"/>
                </a:solidFill>
              </a:rPr>
              <a:t>요청</a:t>
            </a:r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>
                <a:solidFill>
                  <a:schemeClr val="tx1"/>
                </a:solidFill>
              </a:rPr>
              <a:t>따른 자원의 위치를 찾는다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B512C0-6E31-49C3-9DB1-33B7BF30191F}"/>
              </a:ext>
            </a:extLst>
          </p:cNvPr>
          <p:cNvSpPr/>
          <p:nvPr/>
        </p:nvSpPr>
        <p:spPr>
          <a:xfrm>
            <a:off x="8253232" y="1188197"/>
            <a:ext cx="926613" cy="52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Handler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Adapter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5E2901-50D3-4F70-9CB1-71C915435373}"/>
              </a:ext>
            </a:extLst>
          </p:cNvPr>
          <p:cNvSpPr/>
          <p:nvPr/>
        </p:nvSpPr>
        <p:spPr>
          <a:xfrm>
            <a:off x="8255812" y="1710779"/>
            <a:ext cx="1934702" cy="175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3. </a:t>
            </a:r>
            <a:r>
              <a:rPr lang="ko-KR" altLang="en-US" sz="700" dirty="0">
                <a:solidFill>
                  <a:schemeClr val="tx1"/>
                </a:solidFill>
              </a:rPr>
              <a:t>찾은 위치의 컨트롤러에게 연결한다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EF44D7-DC76-4B7A-ACD7-EAF73B206835}"/>
              </a:ext>
            </a:extLst>
          </p:cNvPr>
          <p:cNvSpPr/>
          <p:nvPr/>
        </p:nvSpPr>
        <p:spPr>
          <a:xfrm>
            <a:off x="8266944" y="2182580"/>
            <a:ext cx="926613" cy="52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4C4E44E-BC46-4C04-9921-5051BD2C1182}"/>
              </a:ext>
            </a:extLst>
          </p:cNvPr>
          <p:cNvSpPr/>
          <p:nvPr/>
        </p:nvSpPr>
        <p:spPr>
          <a:xfrm>
            <a:off x="8261135" y="2705162"/>
            <a:ext cx="1826606" cy="156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4. </a:t>
            </a:r>
            <a:r>
              <a:rPr lang="ko-KR" altLang="en-US" sz="700" dirty="0">
                <a:solidFill>
                  <a:schemeClr val="tx1"/>
                </a:solidFill>
              </a:rPr>
              <a:t>컨트롤의 메소드에서 요청</a:t>
            </a:r>
            <a:r>
              <a:rPr lang="en-US" altLang="ko-KR" sz="700" dirty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응답 처리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AB0D98-6C22-4DF1-A6BD-CDF41986C949}"/>
              </a:ext>
            </a:extLst>
          </p:cNvPr>
          <p:cNvSpPr/>
          <p:nvPr/>
        </p:nvSpPr>
        <p:spPr>
          <a:xfrm>
            <a:off x="9478844" y="2345310"/>
            <a:ext cx="506380" cy="147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DTO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B9C8ACB-DD02-4EA0-9577-2B164F60AC6D}"/>
              </a:ext>
            </a:extLst>
          </p:cNvPr>
          <p:cNvSpPr/>
          <p:nvPr/>
        </p:nvSpPr>
        <p:spPr>
          <a:xfrm>
            <a:off x="10150084" y="2177315"/>
            <a:ext cx="681599" cy="52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146A052-CC57-42D1-AC24-44B8FD4A1AEF}"/>
              </a:ext>
            </a:extLst>
          </p:cNvPr>
          <p:cNvSpPr/>
          <p:nvPr/>
        </p:nvSpPr>
        <p:spPr>
          <a:xfrm>
            <a:off x="10938608" y="2345310"/>
            <a:ext cx="506380" cy="147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DTO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5DA9033-9EC3-43DA-89CA-3C5E37F0FBEE}"/>
              </a:ext>
            </a:extLst>
          </p:cNvPr>
          <p:cNvSpPr/>
          <p:nvPr/>
        </p:nvSpPr>
        <p:spPr>
          <a:xfrm>
            <a:off x="11504301" y="2176534"/>
            <a:ext cx="681599" cy="52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(DAO)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A3C8A8-0623-47C4-A681-19E1060CCEF0}"/>
              </a:ext>
            </a:extLst>
          </p:cNvPr>
          <p:cNvSpPr/>
          <p:nvPr/>
        </p:nvSpPr>
        <p:spPr>
          <a:xfrm>
            <a:off x="3717898" y="1186281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Servlet </a:t>
            </a:r>
            <a:r>
              <a:rPr lang="ko-KR" altLang="en-US" sz="7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0A9B26-B257-40F3-B62A-58F8AF402144}"/>
              </a:ext>
            </a:extLst>
          </p:cNvPr>
          <p:cNvSpPr/>
          <p:nvPr/>
        </p:nvSpPr>
        <p:spPr>
          <a:xfrm>
            <a:off x="10147593" y="2701446"/>
            <a:ext cx="878423" cy="152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5. </a:t>
            </a:r>
            <a:r>
              <a:rPr lang="ko-KR" altLang="en-US" sz="700" dirty="0">
                <a:solidFill>
                  <a:schemeClr val="tx1"/>
                </a:solidFill>
              </a:rPr>
              <a:t>비즈니스 로직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A88E2E1-C0B9-4CB4-B4A6-134A7F037E9F}"/>
              </a:ext>
            </a:extLst>
          </p:cNvPr>
          <p:cNvGrpSpPr/>
          <p:nvPr/>
        </p:nvGrpSpPr>
        <p:grpSpPr>
          <a:xfrm>
            <a:off x="10164062" y="427616"/>
            <a:ext cx="1943449" cy="907426"/>
            <a:chOff x="10164062" y="427616"/>
            <a:chExt cx="1943449" cy="90742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6A572B2-47E4-45F2-8CA3-8E78BCA91911}"/>
                </a:ext>
              </a:extLst>
            </p:cNvPr>
            <p:cNvSpPr/>
            <p:nvPr/>
          </p:nvSpPr>
          <p:spPr>
            <a:xfrm>
              <a:off x="10245155" y="593299"/>
              <a:ext cx="1862356" cy="741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714040E-29AD-4880-A9E5-3DFA43FA7368}"/>
                </a:ext>
              </a:extLst>
            </p:cNvPr>
            <p:cNvSpPr/>
            <p:nvPr/>
          </p:nvSpPr>
          <p:spPr>
            <a:xfrm>
              <a:off x="10164062" y="427616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Spring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Container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D50CE7C-CEFD-4493-835A-F496FB2FB0AC}"/>
                </a:ext>
              </a:extLst>
            </p:cNvPr>
            <p:cNvSpPr/>
            <p:nvPr/>
          </p:nvSpPr>
          <p:spPr>
            <a:xfrm>
              <a:off x="10350018" y="699559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Controller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2E9403B-F55E-45F3-8737-230D27BB588A}"/>
                </a:ext>
              </a:extLst>
            </p:cNvPr>
            <p:cNvSpPr/>
            <p:nvPr/>
          </p:nvSpPr>
          <p:spPr>
            <a:xfrm>
              <a:off x="10350018" y="1008553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Controller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61B9D0B-FADB-4F2B-9FDE-0FBE4A77F86C}"/>
                </a:ext>
              </a:extLst>
            </p:cNvPr>
            <p:cNvSpPr/>
            <p:nvPr/>
          </p:nvSpPr>
          <p:spPr>
            <a:xfrm>
              <a:off x="11194508" y="1008553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Service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AF45384-376E-40F7-BB2A-57A305B60756}"/>
                </a:ext>
              </a:extLst>
            </p:cNvPr>
            <p:cNvSpPr/>
            <p:nvPr/>
          </p:nvSpPr>
          <p:spPr>
            <a:xfrm>
              <a:off x="11194508" y="699559"/>
              <a:ext cx="788565" cy="23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Service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00AA938-9FF9-411F-AFDB-A714AE7351F8}"/>
              </a:ext>
            </a:extLst>
          </p:cNvPr>
          <p:cNvSpPr/>
          <p:nvPr/>
        </p:nvSpPr>
        <p:spPr>
          <a:xfrm>
            <a:off x="11313577" y="2696652"/>
            <a:ext cx="878423" cy="152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6. Data access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CE41D43-0042-4BBF-BBC5-86D0CD6CD18D}"/>
              </a:ext>
            </a:extLst>
          </p:cNvPr>
          <p:cNvSpPr/>
          <p:nvPr/>
        </p:nvSpPr>
        <p:spPr>
          <a:xfrm>
            <a:off x="8252853" y="2991250"/>
            <a:ext cx="1826606" cy="156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7. </a:t>
            </a:r>
            <a:r>
              <a:rPr lang="ko-KR" altLang="en-US" sz="700" dirty="0">
                <a:solidFill>
                  <a:schemeClr val="tx1"/>
                </a:solidFill>
              </a:rPr>
              <a:t>응답 </a:t>
            </a:r>
            <a:r>
              <a:rPr lang="en-US" altLang="ko-KR" sz="700" dirty="0">
                <a:solidFill>
                  <a:schemeClr val="tx1"/>
                </a:solidFill>
              </a:rPr>
              <a:t>(Model and View)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D07321E-B3C7-4DA6-9EFC-62F002F1D3A1}"/>
              </a:ext>
            </a:extLst>
          </p:cNvPr>
          <p:cNvSpPr/>
          <p:nvPr/>
        </p:nvSpPr>
        <p:spPr>
          <a:xfrm>
            <a:off x="8261195" y="3271006"/>
            <a:ext cx="1826606" cy="156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8. </a:t>
            </a:r>
            <a:r>
              <a:rPr lang="ko-KR" altLang="en-US" sz="700" dirty="0">
                <a:solidFill>
                  <a:schemeClr val="tx1"/>
                </a:solidFill>
              </a:rPr>
              <a:t>응답 </a:t>
            </a:r>
            <a:r>
              <a:rPr lang="en-US" altLang="ko-KR" sz="700" dirty="0">
                <a:solidFill>
                  <a:schemeClr val="tx1"/>
                </a:solidFill>
              </a:rPr>
              <a:t>(View) : view name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1BA64F5-87B6-4F6D-B419-3E98105763E0}"/>
              </a:ext>
            </a:extLst>
          </p:cNvPr>
          <p:cNvSpPr/>
          <p:nvPr/>
        </p:nvSpPr>
        <p:spPr>
          <a:xfrm>
            <a:off x="10177060" y="3273225"/>
            <a:ext cx="1335180" cy="154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8. </a:t>
            </a:r>
            <a:r>
              <a:rPr lang="ko-KR" altLang="en-US" sz="700" dirty="0">
                <a:solidFill>
                  <a:schemeClr val="tx1"/>
                </a:solidFill>
              </a:rPr>
              <a:t>응답 </a:t>
            </a:r>
            <a:r>
              <a:rPr lang="en-US" altLang="ko-KR" sz="700" dirty="0">
                <a:solidFill>
                  <a:schemeClr val="tx1"/>
                </a:solidFill>
              </a:rPr>
              <a:t>(Model) : value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41AFF78-BE0C-4B4B-8876-ABC8ADF83B8E}"/>
              </a:ext>
            </a:extLst>
          </p:cNvPr>
          <p:cNvSpPr/>
          <p:nvPr/>
        </p:nvSpPr>
        <p:spPr>
          <a:xfrm>
            <a:off x="5279346" y="1263755"/>
            <a:ext cx="1911236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HttpServlet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Response 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생성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6705104-555B-4270-90D2-6082E8379676}"/>
              </a:ext>
            </a:extLst>
          </p:cNvPr>
          <p:cNvSpPr/>
          <p:nvPr/>
        </p:nvSpPr>
        <p:spPr>
          <a:xfrm>
            <a:off x="181362" y="95075"/>
            <a:ext cx="788565" cy="234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클라이언트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5335214-1BF9-4B8B-AFD0-80F237289C21}"/>
              </a:ext>
            </a:extLst>
          </p:cNvPr>
          <p:cNvSpPr/>
          <p:nvPr/>
        </p:nvSpPr>
        <p:spPr>
          <a:xfrm>
            <a:off x="7419064" y="95075"/>
            <a:ext cx="788565" cy="234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Spring MVC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0389F7-688B-4875-A688-1759A2ECE721}"/>
              </a:ext>
            </a:extLst>
          </p:cNvPr>
          <p:cNvSpPr/>
          <p:nvPr/>
        </p:nvSpPr>
        <p:spPr>
          <a:xfrm>
            <a:off x="7413710" y="6016749"/>
            <a:ext cx="788565" cy="234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Data Base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DE70DE2-33B3-4CBB-AF32-303795B9979C}"/>
              </a:ext>
            </a:extLst>
          </p:cNvPr>
          <p:cNvSpPr/>
          <p:nvPr/>
        </p:nvSpPr>
        <p:spPr>
          <a:xfrm>
            <a:off x="8266944" y="3576791"/>
            <a:ext cx="926613" cy="52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View Resolver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1C7F469-A24D-4FC4-B029-F852342AD8EA}"/>
              </a:ext>
            </a:extLst>
          </p:cNvPr>
          <p:cNvSpPr/>
          <p:nvPr/>
        </p:nvSpPr>
        <p:spPr>
          <a:xfrm>
            <a:off x="8261135" y="4090984"/>
            <a:ext cx="1826606" cy="156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9. </a:t>
            </a:r>
            <a:r>
              <a:rPr lang="ko-KR" altLang="en-US" sz="700" dirty="0">
                <a:solidFill>
                  <a:schemeClr val="tx1"/>
                </a:solidFill>
              </a:rPr>
              <a:t>컨트롤에게 전달받은 </a:t>
            </a:r>
            <a:r>
              <a:rPr lang="en-US" altLang="ko-KR" sz="700" dirty="0">
                <a:solidFill>
                  <a:schemeClr val="tx1"/>
                </a:solidFill>
              </a:rPr>
              <a:t>view</a:t>
            </a:r>
            <a:r>
              <a:rPr lang="ko-KR" altLang="en-US" sz="700" dirty="0">
                <a:solidFill>
                  <a:schemeClr val="tx1"/>
                </a:solidFill>
              </a:rPr>
              <a:t>파일 찾는다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C952971-E266-4589-893B-17A70BFD32BB}"/>
              </a:ext>
            </a:extLst>
          </p:cNvPr>
          <p:cNvSpPr/>
          <p:nvPr/>
        </p:nvSpPr>
        <p:spPr>
          <a:xfrm>
            <a:off x="8266944" y="4400724"/>
            <a:ext cx="926613" cy="52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C9C40D7-0BA2-43A4-887B-42779CAB114D}"/>
              </a:ext>
            </a:extLst>
          </p:cNvPr>
          <p:cNvSpPr/>
          <p:nvPr/>
        </p:nvSpPr>
        <p:spPr>
          <a:xfrm>
            <a:off x="8261135" y="4923306"/>
            <a:ext cx="1826606" cy="156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10. </a:t>
            </a:r>
            <a:r>
              <a:rPr lang="ko-KR" altLang="en-US" sz="700" dirty="0">
                <a:solidFill>
                  <a:schemeClr val="tx1"/>
                </a:solidFill>
              </a:rPr>
              <a:t>해당 자원을 렌더링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정적파일</a:t>
            </a:r>
            <a:r>
              <a:rPr lang="en-US" altLang="ko-KR" sz="700" dirty="0">
                <a:solidFill>
                  <a:schemeClr val="tx1"/>
                </a:solidFill>
              </a:rPr>
              <a:t>) </a:t>
            </a:r>
            <a:r>
              <a:rPr lang="ko-KR" altLang="en-US" sz="700" dirty="0">
                <a:solidFill>
                  <a:schemeClr val="tx1"/>
                </a:solidFill>
              </a:rPr>
              <a:t>변환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1F2280E-9C32-4196-BBBF-FD35026C52D4}"/>
              </a:ext>
            </a:extLst>
          </p:cNvPr>
          <p:cNvSpPr/>
          <p:nvPr/>
        </p:nvSpPr>
        <p:spPr>
          <a:xfrm>
            <a:off x="10186966" y="4407016"/>
            <a:ext cx="926613" cy="52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B29A54C-3D8D-452F-BA95-869EC8ACB11D}"/>
              </a:ext>
            </a:extLst>
          </p:cNvPr>
          <p:cNvSpPr/>
          <p:nvPr/>
        </p:nvSpPr>
        <p:spPr>
          <a:xfrm>
            <a:off x="10181158" y="4921210"/>
            <a:ext cx="1331082" cy="154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10. </a:t>
            </a:r>
            <a:r>
              <a:rPr lang="ko-KR" altLang="en-US" sz="700" dirty="0">
                <a:solidFill>
                  <a:schemeClr val="tx1"/>
                </a:solidFill>
              </a:rPr>
              <a:t>해당 자원을 </a:t>
            </a:r>
            <a:r>
              <a:rPr lang="en-US" altLang="ko-KR" sz="700" dirty="0">
                <a:solidFill>
                  <a:schemeClr val="tx1"/>
                </a:solidFill>
              </a:rPr>
              <a:t>(JSON) </a:t>
            </a:r>
            <a:r>
              <a:rPr lang="ko-KR" altLang="en-US" sz="700" dirty="0">
                <a:solidFill>
                  <a:schemeClr val="tx1"/>
                </a:solidFill>
              </a:rPr>
              <a:t>변환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61FF570-9B29-43D1-9391-6260F5638B9E}"/>
              </a:ext>
            </a:extLst>
          </p:cNvPr>
          <p:cNvSpPr/>
          <p:nvPr/>
        </p:nvSpPr>
        <p:spPr>
          <a:xfrm>
            <a:off x="8094272" y="5681562"/>
            <a:ext cx="1826606" cy="156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11. </a:t>
            </a:r>
            <a:r>
              <a:rPr lang="ko-KR" altLang="en-US" sz="700" dirty="0">
                <a:solidFill>
                  <a:schemeClr val="tx1"/>
                </a:solidFill>
              </a:rPr>
              <a:t>응답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AE28411-1B6C-4B9F-AD3F-89CD8F57F834}"/>
              </a:ext>
            </a:extLst>
          </p:cNvPr>
          <p:cNvSpPr/>
          <p:nvPr/>
        </p:nvSpPr>
        <p:spPr>
          <a:xfrm>
            <a:off x="11326164" y="5991582"/>
            <a:ext cx="681599" cy="52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3306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6EEFBA3-EC08-49AC-B795-5276E24B31BE}"/>
              </a:ext>
            </a:extLst>
          </p:cNvPr>
          <p:cNvCxnSpPr>
            <a:cxnSpLocks/>
          </p:cNvCxnSpPr>
          <p:nvPr/>
        </p:nvCxnSpPr>
        <p:spPr>
          <a:xfrm>
            <a:off x="1169915" y="5951480"/>
            <a:ext cx="109497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1B46B12-9424-4A95-BDD7-9F4385389E81}"/>
              </a:ext>
            </a:extLst>
          </p:cNvPr>
          <p:cNvCxnSpPr>
            <a:cxnSpLocks/>
          </p:cNvCxnSpPr>
          <p:nvPr/>
        </p:nvCxnSpPr>
        <p:spPr>
          <a:xfrm>
            <a:off x="2229673" y="590550"/>
            <a:ext cx="0" cy="5360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6B014A-D356-444D-943C-77B9963779AF}"/>
              </a:ext>
            </a:extLst>
          </p:cNvPr>
          <p:cNvSpPr/>
          <p:nvPr/>
        </p:nvSpPr>
        <p:spPr>
          <a:xfrm>
            <a:off x="3089372" y="4765818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Tread </a:t>
            </a:r>
            <a:r>
              <a:rPr lang="ko-KR" altLang="en-US" sz="700" dirty="0">
                <a:solidFill>
                  <a:schemeClr val="tx1"/>
                </a:solidFill>
              </a:rPr>
              <a:t>반환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A1331CB-B9C1-4B96-9093-658C63E49A47}"/>
              </a:ext>
            </a:extLst>
          </p:cNvPr>
          <p:cNvSpPr/>
          <p:nvPr/>
        </p:nvSpPr>
        <p:spPr>
          <a:xfrm>
            <a:off x="4613245" y="4772997"/>
            <a:ext cx="1911236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HttpServlet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Response 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제거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FA03E243-F79E-4564-99C7-919DA4B99229}"/>
              </a:ext>
            </a:extLst>
          </p:cNvPr>
          <p:cNvSpPr/>
          <p:nvPr/>
        </p:nvSpPr>
        <p:spPr>
          <a:xfrm>
            <a:off x="205132" y="6040867"/>
            <a:ext cx="370512" cy="136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659D6D-72B1-449F-8C11-815BB695803D}"/>
              </a:ext>
            </a:extLst>
          </p:cNvPr>
          <p:cNvSpPr/>
          <p:nvPr/>
        </p:nvSpPr>
        <p:spPr>
          <a:xfrm>
            <a:off x="652543" y="5991582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2DE24D10-58F6-4233-82B0-A184CB7E7FEE}"/>
              </a:ext>
            </a:extLst>
          </p:cNvPr>
          <p:cNvSpPr/>
          <p:nvPr/>
        </p:nvSpPr>
        <p:spPr>
          <a:xfrm>
            <a:off x="205132" y="6605822"/>
            <a:ext cx="370512" cy="13632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2EF5BEB-1EE7-4CD0-9724-6596619C48FE}"/>
              </a:ext>
            </a:extLst>
          </p:cNvPr>
          <p:cNvSpPr/>
          <p:nvPr/>
        </p:nvSpPr>
        <p:spPr>
          <a:xfrm>
            <a:off x="652543" y="6276808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응답</a:t>
            </a:r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F6B462FA-8AE9-4A9F-90A9-43E4C0E26048}"/>
              </a:ext>
            </a:extLst>
          </p:cNvPr>
          <p:cNvSpPr/>
          <p:nvPr/>
        </p:nvSpPr>
        <p:spPr>
          <a:xfrm>
            <a:off x="205132" y="6328872"/>
            <a:ext cx="370512" cy="13632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264E63B-1B9D-43DD-9EC2-D1F1B23D7611}"/>
              </a:ext>
            </a:extLst>
          </p:cNvPr>
          <p:cNvSpPr/>
          <p:nvPr/>
        </p:nvSpPr>
        <p:spPr>
          <a:xfrm>
            <a:off x="652543" y="6556537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찾기</a:t>
            </a:r>
            <a:r>
              <a:rPr lang="en-US" altLang="ko-KR" sz="700" dirty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반환</a:t>
            </a:r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EC80A2E1-6190-4E0E-9526-C0EF0DAE1162}"/>
              </a:ext>
            </a:extLst>
          </p:cNvPr>
          <p:cNvSpPr/>
          <p:nvPr/>
        </p:nvSpPr>
        <p:spPr>
          <a:xfrm rot="10800000">
            <a:off x="1048389" y="5692146"/>
            <a:ext cx="6971483" cy="13950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D1078C6-2D7E-4D94-872F-9A8EFC4171D7}"/>
              </a:ext>
            </a:extLst>
          </p:cNvPr>
          <p:cNvSpPr/>
          <p:nvPr/>
        </p:nvSpPr>
        <p:spPr>
          <a:xfrm>
            <a:off x="196094" y="5646988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크롬 </a:t>
            </a:r>
            <a:r>
              <a:rPr lang="en-US" altLang="ko-KR" sz="700" dirty="0">
                <a:solidFill>
                  <a:schemeClr val="tx1"/>
                </a:solidFill>
              </a:rPr>
              <a:t>, AJAX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FB0D411-789F-4A5F-9501-C6C32EE9931E}"/>
              </a:ext>
            </a:extLst>
          </p:cNvPr>
          <p:cNvSpPr/>
          <p:nvPr/>
        </p:nvSpPr>
        <p:spPr>
          <a:xfrm>
            <a:off x="759075" y="1164461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HTTP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5D4A9A0-811D-4BB1-834C-C5418B5DCBF2}"/>
              </a:ext>
            </a:extLst>
          </p:cNvPr>
          <p:cNvSpPr/>
          <p:nvPr/>
        </p:nvSpPr>
        <p:spPr>
          <a:xfrm>
            <a:off x="775632" y="5302394"/>
            <a:ext cx="788565" cy="23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HTTP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C2BB7576-C44D-4014-89A7-6FFFF4E48D8A}"/>
              </a:ext>
            </a:extLst>
          </p:cNvPr>
          <p:cNvSpPr/>
          <p:nvPr/>
        </p:nvSpPr>
        <p:spPr>
          <a:xfrm rot="10800000">
            <a:off x="8036300" y="5489236"/>
            <a:ext cx="2189879" cy="13138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6718A4F7-8355-4B43-855C-5599D4505A42}"/>
              </a:ext>
            </a:extLst>
          </p:cNvPr>
          <p:cNvSpPr/>
          <p:nvPr/>
        </p:nvSpPr>
        <p:spPr>
          <a:xfrm rot="10800000">
            <a:off x="9261211" y="2546445"/>
            <a:ext cx="826590" cy="9344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AB5D803D-F417-4B49-9501-07D42BA1DECA}"/>
              </a:ext>
            </a:extLst>
          </p:cNvPr>
          <p:cNvSpPr/>
          <p:nvPr/>
        </p:nvSpPr>
        <p:spPr>
          <a:xfrm rot="10800000">
            <a:off x="10822598" y="2538997"/>
            <a:ext cx="675603" cy="10400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E0BBC45C-E2DC-4406-874C-43BE1F1EF3D6}"/>
              </a:ext>
            </a:extLst>
          </p:cNvPr>
          <p:cNvSpPr/>
          <p:nvPr/>
        </p:nvSpPr>
        <p:spPr>
          <a:xfrm rot="17319837">
            <a:off x="7176195" y="1050064"/>
            <a:ext cx="1366305" cy="1774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27" name="화살표: 오른쪽 126">
            <a:extLst>
              <a:ext uri="{FF2B5EF4-FFF2-40B4-BE49-F238E27FC236}">
                <a16:creationId xmlns:a16="http://schemas.microsoft.com/office/drawing/2014/main" id="{F908F667-507E-4298-BB09-7B074D4C651A}"/>
              </a:ext>
            </a:extLst>
          </p:cNvPr>
          <p:cNvSpPr/>
          <p:nvPr/>
        </p:nvSpPr>
        <p:spPr>
          <a:xfrm rot="5400000">
            <a:off x="7994331" y="958938"/>
            <a:ext cx="370512" cy="136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28" name="화살표: 오른쪽 127">
            <a:extLst>
              <a:ext uri="{FF2B5EF4-FFF2-40B4-BE49-F238E27FC236}">
                <a16:creationId xmlns:a16="http://schemas.microsoft.com/office/drawing/2014/main" id="{FC1BB0D0-65D5-4931-A400-33EC55C91E29}"/>
              </a:ext>
            </a:extLst>
          </p:cNvPr>
          <p:cNvSpPr/>
          <p:nvPr/>
        </p:nvSpPr>
        <p:spPr>
          <a:xfrm rot="5400000">
            <a:off x="7997038" y="1992442"/>
            <a:ext cx="370512" cy="1363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6FFC0854-8A35-47FB-9101-4B7FFD105CC8}"/>
              </a:ext>
            </a:extLst>
          </p:cNvPr>
          <p:cNvSpPr/>
          <p:nvPr/>
        </p:nvSpPr>
        <p:spPr>
          <a:xfrm>
            <a:off x="9270173" y="2144397"/>
            <a:ext cx="809285" cy="1321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30" name="화살표: 오른쪽 129">
            <a:extLst>
              <a:ext uri="{FF2B5EF4-FFF2-40B4-BE49-F238E27FC236}">
                <a16:creationId xmlns:a16="http://schemas.microsoft.com/office/drawing/2014/main" id="{149B6246-68B9-4BC9-A22A-67F08F9BC707}"/>
              </a:ext>
            </a:extLst>
          </p:cNvPr>
          <p:cNvSpPr/>
          <p:nvPr/>
        </p:nvSpPr>
        <p:spPr>
          <a:xfrm>
            <a:off x="10818381" y="2146433"/>
            <a:ext cx="693859" cy="1181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8D795BAE-0DDC-49BB-BA37-EEDF0B624B0E}"/>
              </a:ext>
            </a:extLst>
          </p:cNvPr>
          <p:cNvSpPr/>
          <p:nvPr/>
        </p:nvSpPr>
        <p:spPr>
          <a:xfrm rot="5400000">
            <a:off x="10554766" y="4339262"/>
            <a:ext cx="3003750" cy="140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8B922533-945B-46CA-B5F4-F9CF181FAF38}"/>
              </a:ext>
            </a:extLst>
          </p:cNvPr>
          <p:cNvSpPr/>
          <p:nvPr/>
        </p:nvSpPr>
        <p:spPr>
          <a:xfrm rot="16200000">
            <a:off x="10383194" y="4340964"/>
            <a:ext cx="3003750" cy="14048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33" name="화살표: 오른쪽 132">
            <a:extLst>
              <a:ext uri="{FF2B5EF4-FFF2-40B4-BE49-F238E27FC236}">
                <a16:creationId xmlns:a16="http://schemas.microsoft.com/office/drawing/2014/main" id="{7F94339C-471B-4B5E-B156-C5D896B246B4}"/>
              </a:ext>
            </a:extLst>
          </p:cNvPr>
          <p:cNvSpPr/>
          <p:nvPr/>
        </p:nvSpPr>
        <p:spPr>
          <a:xfrm rot="5400000">
            <a:off x="9190008" y="4433105"/>
            <a:ext cx="1911659" cy="1272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4C5CC4E5-2489-445C-AEC6-74E261E6F4FE}"/>
              </a:ext>
            </a:extLst>
          </p:cNvPr>
          <p:cNvSpPr/>
          <p:nvPr/>
        </p:nvSpPr>
        <p:spPr>
          <a:xfrm rot="5400000">
            <a:off x="7967806" y="2863121"/>
            <a:ext cx="440164" cy="12990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3C8D9902-12C7-4894-81DA-3B9946B99C47}"/>
              </a:ext>
            </a:extLst>
          </p:cNvPr>
          <p:cNvSpPr/>
          <p:nvPr/>
        </p:nvSpPr>
        <p:spPr>
          <a:xfrm rot="5400000">
            <a:off x="7961168" y="3385732"/>
            <a:ext cx="440164" cy="12990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CBC852B2-3179-4066-AE0D-300E636D8329}"/>
              </a:ext>
            </a:extLst>
          </p:cNvPr>
          <p:cNvSpPr/>
          <p:nvPr/>
        </p:nvSpPr>
        <p:spPr>
          <a:xfrm rot="5400000">
            <a:off x="7962211" y="4219454"/>
            <a:ext cx="440164" cy="12990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0482536E-CC66-4AED-AC9C-57A37B9215A5}"/>
              </a:ext>
            </a:extLst>
          </p:cNvPr>
          <p:cNvSpPr/>
          <p:nvPr/>
        </p:nvSpPr>
        <p:spPr>
          <a:xfrm rot="5400000">
            <a:off x="7956298" y="5125608"/>
            <a:ext cx="440164" cy="12990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04375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215</Words>
  <Application>Microsoft Office PowerPoint</Application>
  <PresentationFormat>와이드스크린</PresentationFormat>
  <Paragraphs>86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Unicode MS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tj-bu-703-008</dc:creator>
  <cp:lastModifiedBy>tj-bu-703-008</cp:lastModifiedBy>
  <cp:revision>12</cp:revision>
  <dcterms:created xsi:type="dcterms:W3CDTF">2024-08-05T03:05:37Z</dcterms:created>
  <dcterms:modified xsi:type="dcterms:W3CDTF">2024-08-05T06:47:01Z</dcterms:modified>
</cp:coreProperties>
</file>