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789" r:id="rId2"/>
    <p:sldId id="67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ED58AE-FCBF-418D-9250-1AB5D15BDDB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F6456C-773E-432A-9EF6-C326BBF4DA12}">
      <dgm:prSet phldrT="[Text]"/>
      <dgm:spPr/>
      <dgm:t>
        <a:bodyPr/>
        <a:lstStyle/>
        <a:p>
          <a:r>
            <a:rPr lang="en-US" dirty="0"/>
            <a:t>Note-taking in Virtual Performance Assessments</a:t>
          </a:r>
        </a:p>
      </dgm:t>
    </dgm:pt>
    <dgm:pt modelId="{FD1968D5-4FF2-478C-A479-833578ABE26D}" type="parTrans" cxnId="{C8641663-BD1A-4A8B-A27F-A03AA40E978D}">
      <dgm:prSet/>
      <dgm:spPr/>
      <dgm:t>
        <a:bodyPr/>
        <a:lstStyle/>
        <a:p>
          <a:endParaRPr lang="en-US"/>
        </a:p>
      </dgm:t>
    </dgm:pt>
    <dgm:pt modelId="{8E688CA2-D96C-47F7-8810-BC0A368000C0}" type="sibTrans" cxnId="{C8641663-BD1A-4A8B-A27F-A03AA40E978D}">
      <dgm:prSet/>
      <dgm:spPr/>
      <dgm:t>
        <a:bodyPr/>
        <a:lstStyle/>
        <a:p>
          <a:endParaRPr lang="en-US"/>
        </a:p>
      </dgm:t>
    </dgm:pt>
    <dgm:pt modelId="{C80E7323-3F91-4092-99B1-E326E35D3F9F}">
      <dgm:prSet phldrT="[Text]"/>
      <dgm:spPr/>
      <dgm:t>
        <a:bodyPr/>
        <a:lstStyle/>
        <a:p>
          <a:r>
            <a:rPr lang="en-US" dirty="0"/>
            <a:t>Quantity of note-taking/reviewing behaviors</a:t>
          </a:r>
        </a:p>
      </dgm:t>
    </dgm:pt>
    <dgm:pt modelId="{6B328AA1-B910-413B-B8E8-A87273B0CFA7}" type="parTrans" cxnId="{F0F78FC7-4A5F-47C8-B81B-866C25B7E60F}">
      <dgm:prSet/>
      <dgm:spPr/>
      <dgm:t>
        <a:bodyPr/>
        <a:lstStyle/>
        <a:p>
          <a:endParaRPr lang="en-US"/>
        </a:p>
      </dgm:t>
    </dgm:pt>
    <dgm:pt modelId="{840E2133-735B-4630-923D-AD671AA010AF}" type="sibTrans" cxnId="{F0F78FC7-4A5F-47C8-B81B-866C25B7E60F}">
      <dgm:prSet/>
      <dgm:spPr/>
      <dgm:t>
        <a:bodyPr/>
        <a:lstStyle/>
        <a:p>
          <a:endParaRPr lang="en-US"/>
        </a:p>
      </dgm:t>
    </dgm:pt>
    <dgm:pt modelId="{CAAA3095-2A14-48BC-9298-629278316C3E}">
      <dgm:prSet phldrT="[Text]"/>
      <dgm:spPr/>
      <dgm:t>
        <a:bodyPr/>
        <a:lstStyle/>
        <a:p>
          <a:pPr>
            <a:spcAft>
              <a:spcPts val="0"/>
            </a:spcAft>
          </a:pPr>
          <a:r>
            <a:rPr lang="en-US" dirty="0"/>
            <a:t>Quantity of </a:t>
          </a:r>
        </a:p>
        <a:p>
          <a:pPr>
            <a:spcAft>
              <a:spcPts val="0"/>
            </a:spcAft>
          </a:pPr>
          <a:r>
            <a:rPr lang="en-US" dirty="0"/>
            <a:t>note-taking</a:t>
          </a:r>
        </a:p>
      </dgm:t>
    </dgm:pt>
    <dgm:pt modelId="{8BE05731-59EB-4061-A2DF-418DE8D6A2AA}" type="parTrans" cxnId="{3CA021D7-F40C-4E1E-9D59-5C6C44DC0294}">
      <dgm:prSet/>
      <dgm:spPr/>
      <dgm:t>
        <a:bodyPr/>
        <a:lstStyle/>
        <a:p>
          <a:endParaRPr lang="en-US"/>
        </a:p>
      </dgm:t>
    </dgm:pt>
    <dgm:pt modelId="{F8554223-7BFF-4B0F-90DB-CB9C73FFDDE3}" type="sibTrans" cxnId="{3CA021D7-F40C-4E1E-9D59-5C6C44DC0294}">
      <dgm:prSet/>
      <dgm:spPr/>
      <dgm:t>
        <a:bodyPr/>
        <a:lstStyle/>
        <a:p>
          <a:endParaRPr lang="en-US"/>
        </a:p>
      </dgm:t>
    </dgm:pt>
    <dgm:pt modelId="{7CB0E21E-E373-4217-826D-55D7A138291F}">
      <dgm:prSet phldrT="[Text]"/>
      <dgm:spPr/>
      <dgm:t>
        <a:bodyPr/>
        <a:lstStyle/>
        <a:p>
          <a:pPr>
            <a:spcAft>
              <a:spcPts val="0"/>
            </a:spcAft>
          </a:pPr>
          <a:r>
            <a:rPr lang="en-US" dirty="0"/>
            <a:t>Quantity of </a:t>
          </a:r>
        </a:p>
        <a:p>
          <a:pPr>
            <a:spcAft>
              <a:spcPts val="0"/>
            </a:spcAft>
          </a:pPr>
          <a:r>
            <a:rPr lang="en-US" dirty="0"/>
            <a:t>note-reviewing</a:t>
          </a:r>
        </a:p>
      </dgm:t>
    </dgm:pt>
    <dgm:pt modelId="{BF75B2C0-1E7B-4549-A5EE-D83D96A273AE}" type="parTrans" cxnId="{78D1DB32-D3F6-48B7-8557-51A6F011D49E}">
      <dgm:prSet/>
      <dgm:spPr/>
      <dgm:t>
        <a:bodyPr/>
        <a:lstStyle/>
        <a:p>
          <a:endParaRPr lang="en-US"/>
        </a:p>
      </dgm:t>
    </dgm:pt>
    <dgm:pt modelId="{0A5C7E69-91DF-42FE-9475-7717179F0247}" type="sibTrans" cxnId="{78D1DB32-D3F6-48B7-8557-51A6F011D49E}">
      <dgm:prSet/>
      <dgm:spPr/>
      <dgm:t>
        <a:bodyPr/>
        <a:lstStyle/>
        <a:p>
          <a:endParaRPr lang="en-US"/>
        </a:p>
      </dgm:t>
    </dgm:pt>
    <dgm:pt modelId="{17810252-25FD-420B-B760-C9AE260FCCE6}">
      <dgm:prSet phldrT="[Text]"/>
      <dgm:spPr/>
      <dgm:t>
        <a:bodyPr/>
        <a:lstStyle/>
        <a:p>
          <a:r>
            <a:rPr lang="en-US" dirty="0"/>
            <a:t>Note content </a:t>
          </a:r>
        </a:p>
      </dgm:t>
    </dgm:pt>
    <dgm:pt modelId="{9D654D91-FAE6-4FD5-B694-EBAF71EC9B46}" type="parTrans" cxnId="{77C60183-E4D4-4458-B447-5ADC42781995}">
      <dgm:prSet/>
      <dgm:spPr/>
      <dgm:t>
        <a:bodyPr/>
        <a:lstStyle/>
        <a:p>
          <a:endParaRPr lang="en-US"/>
        </a:p>
      </dgm:t>
    </dgm:pt>
    <dgm:pt modelId="{29A5FBC6-BDCD-41F7-AE38-B6220B7E03A0}" type="sibTrans" cxnId="{77C60183-E4D4-4458-B447-5ADC42781995}">
      <dgm:prSet/>
      <dgm:spPr/>
      <dgm:t>
        <a:bodyPr/>
        <a:lstStyle/>
        <a:p>
          <a:endParaRPr lang="en-US"/>
        </a:p>
      </dgm:t>
    </dgm:pt>
    <dgm:pt modelId="{96BC22C8-9E06-4D1B-BEEE-63F51804341F}">
      <dgm:prSet phldrT="[Text]"/>
      <dgm:spPr/>
      <dgm:t>
        <a:bodyPr/>
        <a:lstStyle/>
        <a:p>
          <a:r>
            <a:rPr lang="en-US" dirty="0"/>
            <a:t>Content reproduction</a:t>
          </a:r>
        </a:p>
      </dgm:t>
    </dgm:pt>
    <dgm:pt modelId="{F66766A2-25FE-4340-95F1-BE404A573960}" type="parTrans" cxnId="{EC2A8AC5-F1AA-4E4C-A884-F43026331820}">
      <dgm:prSet/>
      <dgm:spPr/>
      <dgm:t>
        <a:bodyPr/>
        <a:lstStyle/>
        <a:p>
          <a:endParaRPr lang="en-US"/>
        </a:p>
      </dgm:t>
    </dgm:pt>
    <dgm:pt modelId="{BB06A6B4-8186-4654-96F6-64CA50CCB8C9}" type="sibTrans" cxnId="{EC2A8AC5-F1AA-4E4C-A884-F43026331820}">
      <dgm:prSet/>
      <dgm:spPr/>
      <dgm:t>
        <a:bodyPr/>
        <a:lstStyle/>
        <a:p>
          <a:endParaRPr lang="en-US"/>
        </a:p>
      </dgm:t>
    </dgm:pt>
    <dgm:pt modelId="{F70916D4-B612-44A3-8FB8-8F1C9229C411}">
      <dgm:prSet phldrT="[Text]"/>
      <dgm:spPr/>
      <dgm:t>
        <a:bodyPr/>
        <a:lstStyle/>
        <a:p>
          <a:r>
            <a:rPr lang="en-US" dirty="0"/>
            <a:t>Content elaboration</a:t>
          </a:r>
        </a:p>
      </dgm:t>
    </dgm:pt>
    <dgm:pt modelId="{BE92F433-BFF3-4113-B340-289F54D1CAEB}" type="parTrans" cxnId="{975401CB-014B-495E-BAE6-8D8CCAC82050}">
      <dgm:prSet/>
      <dgm:spPr/>
      <dgm:t>
        <a:bodyPr/>
        <a:lstStyle/>
        <a:p>
          <a:endParaRPr lang="en-US"/>
        </a:p>
      </dgm:t>
    </dgm:pt>
    <dgm:pt modelId="{D002F9F8-DDFA-475C-B538-B6E7B018BB30}" type="sibTrans" cxnId="{975401CB-014B-495E-BAE6-8D8CCAC82050}">
      <dgm:prSet/>
      <dgm:spPr/>
      <dgm:t>
        <a:bodyPr/>
        <a:lstStyle/>
        <a:p>
          <a:endParaRPr lang="en-US"/>
        </a:p>
      </dgm:t>
    </dgm:pt>
    <dgm:pt modelId="{0410881F-91AA-4273-92EF-090ED47CD043}" type="pres">
      <dgm:prSet presAssocID="{C9ED58AE-FCBF-418D-9250-1AB5D15BDDB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095890A-8D64-4192-93C5-61F2643AC0DD}" type="pres">
      <dgm:prSet presAssocID="{11F6456C-773E-432A-9EF6-C326BBF4DA12}" presName="hierRoot1" presStyleCnt="0"/>
      <dgm:spPr/>
    </dgm:pt>
    <dgm:pt modelId="{9D8C16FD-BFEA-486F-866D-BE62DC39C099}" type="pres">
      <dgm:prSet presAssocID="{11F6456C-773E-432A-9EF6-C326BBF4DA12}" presName="composite" presStyleCnt="0"/>
      <dgm:spPr/>
    </dgm:pt>
    <dgm:pt modelId="{A85A7EEA-A693-4E63-9671-A43966D034C8}" type="pres">
      <dgm:prSet presAssocID="{11F6456C-773E-432A-9EF6-C326BBF4DA12}" presName="background" presStyleLbl="node0" presStyleIdx="0" presStyleCnt="1"/>
      <dgm:spPr/>
    </dgm:pt>
    <dgm:pt modelId="{450A8CD6-4B70-4170-BBA9-6790CFCD1ADA}" type="pres">
      <dgm:prSet presAssocID="{11F6456C-773E-432A-9EF6-C326BBF4DA12}" presName="text" presStyleLbl="fgAcc0" presStyleIdx="0" presStyleCnt="1">
        <dgm:presLayoutVars>
          <dgm:chPref val="3"/>
        </dgm:presLayoutVars>
      </dgm:prSet>
      <dgm:spPr/>
    </dgm:pt>
    <dgm:pt modelId="{B7FE1A4A-903F-4F1B-8AD8-91FD300719DE}" type="pres">
      <dgm:prSet presAssocID="{11F6456C-773E-432A-9EF6-C326BBF4DA12}" presName="hierChild2" presStyleCnt="0"/>
      <dgm:spPr/>
    </dgm:pt>
    <dgm:pt modelId="{1A5834F8-7D92-41BB-8819-8C8A6D5E2F86}" type="pres">
      <dgm:prSet presAssocID="{6B328AA1-B910-413B-B8E8-A87273B0CFA7}" presName="Name10" presStyleLbl="parChTrans1D2" presStyleIdx="0" presStyleCnt="2"/>
      <dgm:spPr/>
    </dgm:pt>
    <dgm:pt modelId="{E434C7FB-1F72-4178-AAE7-7FAE99834A31}" type="pres">
      <dgm:prSet presAssocID="{C80E7323-3F91-4092-99B1-E326E35D3F9F}" presName="hierRoot2" presStyleCnt="0"/>
      <dgm:spPr/>
    </dgm:pt>
    <dgm:pt modelId="{78FBB56D-06CC-4C12-BF45-8D52E1AAF135}" type="pres">
      <dgm:prSet presAssocID="{C80E7323-3F91-4092-99B1-E326E35D3F9F}" presName="composite2" presStyleCnt="0"/>
      <dgm:spPr/>
    </dgm:pt>
    <dgm:pt modelId="{E69DF149-8A67-41A6-8D3C-92DF38AA1BAF}" type="pres">
      <dgm:prSet presAssocID="{C80E7323-3F91-4092-99B1-E326E35D3F9F}" presName="background2" presStyleLbl="node2" presStyleIdx="0" presStyleCnt="2"/>
      <dgm:spPr/>
    </dgm:pt>
    <dgm:pt modelId="{B8CDE8F5-B25A-4AD1-A701-D826A923D9E1}" type="pres">
      <dgm:prSet presAssocID="{C80E7323-3F91-4092-99B1-E326E35D3F9F}" presName="text2" presStyleLbl="fgAcc2" presStyleIdx="0" presStyleCnt="2">
        <dgm:presLayoutVars>
          <dgm:chPref val="3"/>
        </dgm:presLayoutVars>
      </dgm:prSet>
      <dgm:spPr/>
    </dgm:pt>
    <dgm:pt modelId="{CBE9FD7B-9351-4D90-A214-3FE20655A7EC}" type="pres">
      <dgm:prSet presAssocID="{C80E7323-3F91-4092-99B1-E326E35D3F9F}" presName="hierChild3" presStyleCnt="0"/>
      <dgm:spPr/>
    </dgm:pt>
    <dgm:pt modelId="{290C7361-F563-4019-9041-2BBBD9CE9A9F}" type="pres">
      <dgm:prSet presAssocID="{8BE05731-59EB-4061-A2DF-418DE8D6A2AA}" presName="Name17" presStyleLbl="parChTrans1D3" presStyleIdx="0" presStyleCnt="4"/>
      <dgm:spPr/>
    </dgm:pt>
    <dgm:pt modelId="{772F38EF-997D-4E95-9C8E-40AD6E9C0E99}" type="pres">
      <dgm:prSet presAssocID="{CAAA3095-2A14-48BC-9298-629278316C3E}" presName="hierRoot3" presStyleCnt="0"/>
      <dgm:spPr/>
    </dgm:pt>
    <dgm:pt modelId="{5DD0EB98-33D5-434C-A1BF-DB143C2055A1}" type="pres">
      <dgm:prSet presAssocID="{CAAA3095-2A14-48BC-9298-629278316C3E}" presName="composite3" presStyleCnt="0"/>
      <dgm:spPr/>
    </dgm:pt>
    <dgm:pt modelId="{A52B8442-757F-4372-AF6E-18EB888E27B2}" type="pres">
      <dgm:prSet presAssocID="{CAAA3095-2A14-48BC-9298-629278316C3E}" presName="background3" presStyleLbl="node3" presStyleIdx="0" presStyleCnt="4"/>
      <dgm:spPr/>
    </dgm:pt>
    <dgm:pt modelId="{76826036-D8CC-4E45-8A67-7A68DBAA08C1}" type="pres">
      <dgm:prSet presAssocID="{CAAA3095-2A14-48BC-9298-629278316C3E}" presName="text3" presStyleLbl="fgAcc3" presStyleIdx="0" presStyleCnt="4">
        <dgm:presLayoutVars>
          <dgm:chPref val="3"/>
        </dgm:presLayoutVars>
      </dgm:prSet>
      <dgm:spPr/>
    </dgm:pt>
    <dgm:pt modelId="{3EBEE822-FA8F-410C-88B0-6566FF768F55}" type="pres">
      <dgm:prSet presAssocID="{CAAA3095-2A14-48BC-9298-629278316C3E}" presName="hierChild4" presStyleCnt="0"/>
      <dgm:spPr/>
    </dgm:pt>
    <dgm:pt modelId="{53D6E8C4-492E-4240-BB4B-0E40C2FAFF86}" type="pres">
      <dgm:prSet presAssocID="{BF75B2C0-1E7B-4549-A5EE-D83D96A273AE}" presName="Name17" presStyleLbl="parChTrans1D3" presStyleIdx="1" presStyleCnt="4"/>
      <dgm:spPr/>
    </dgm:pt>
    <dgm:pt modelId="{3F945EFB-F7B3-43BB-80D1-64A6C098DFCB}" type="pres">
      <dgm:prSet presAssocID="{7CB0E21E-E373-4217-826D-55D7A138291F}" presName="hierRoot3" presStyleCnt="0"/>
      <dgm:spPr/>
    </dgm:pt>
    <dgm:pt modelId="{F49D5FB1-7B46-4864-89DB-5CADBF64AB8F}" type="pres">
      <dgm:prSet presAssocID="{7CB0E21E-E373-4217-826D-55D7A138291F}" presName="composite3" presStyleCnt="0"/>
      <dgm:spPr/>
    </dgm:pt>
    <dgm:pt modelId="{7C82113A-A2A5-4653-9539-85583197FEAD}" type="pres">
      <dgm:prSet presAssocID="{7CB0E21E-E373-4217-826D-55D7A138291F}" presName="background3" presStyleLbl="node3" presStyleIdx="1" presStyleCnt="4"/>
      <dgm:spPr/>
    </dgm:pt>
    <dgm:pt modelId="{D25AB332-3351-40FF-93E0-8FD41FB488C6}" type="pres">
      <dgm:prSet presAssocID="{7CB0E21E-E373-4217-826D-55D7A138291F}" presName="text3" presStyleLbl="fgAcc3" presStyleIdx="1" presStyleCnt="4">
        <dgm:presLayoutVars>
          <dgm:chPref val="3"/>
        </dgm:presLayoutVars>
      </dgm:prSet>
      <dgm:spPr/>
    </dgm:pt>
    <dgm:pt modelId="{2CBDF08E-FE22-46B1-9484-B2AFC6BE1A16}" type="pres">
      <dgm:prSet presAssocID="{7CB0E21E-E373-4217-826D-55D7A138291F}" presName="hierChild4" presStyleCnt="0"/>
      <dgm:spPr/>
    </dgm:pt>
    <dgm:pt modelId="{E75F4EE4-4082-47B3-9404-ECAD3E877E48}" type="pres">
      <dgm:prSet presAssocID="{9D654D91-FAE6-4FD5-B694-EBAF71EC9B46}" presName="Name10" presStyleLbl="parChTrans1D2" presStyleIdx="1" presStyleCnt="2"/>
      <dgm:spPr/>
    </dgm:pt>
    <dgm:pt modelId="{526711EC-7C9F-4B6F-A651-1D35902CD28B}" type="pres">
      <dgm:prSet presAssocID="{17810252-25FD-420B-B760-C9AE260FCCE6}" presName="hierRoot2" presStyleCnt="0"/>
      <dgm:spPr/>
    </dgm:pt>
    <dgm:pt modelId="{EAB35B4F-E0AB-4716-B5C1-BDAC1D181B14}" type="pres">
      <dgm:prSet presAssocID="{17810252-25FD-420B-B760-C9AE260FCCE6}" presName="composite2" presStyleCnt="0"/>
      <dgm:spPr/>
    </dgm:pt>
    <dgm:pt modelId="{086E3FE0-7B1A-4CD6-B7D0-D6F00C8D8BAF}" type="pres">
      <dgm:prSet presAssocID="{17810252-25FD-420B-B760-C9AE260FCCE6}" presName="background2" presStyleLbl="node2" presStyleIdx="1" presStyleCnt="2"/>
      <dgm:spPr/>
    </dgm:pt>
    <dgm:pt modelId="{5D881896-5296-46F9-91B5-028B098F1171}" type="pres">
      <dgm:prSet presAssocID="{17810252-25FD-420B-B760-C9AE260FCCE6}" presName="text2" presStyleLbl="fgAcc2" presStyleIdx="1" presStyleCnt="2">
        <dgm:presLayoutVars>
          <dgm:chPref val="3"/>
        </dgm:presLayoutVars>
      </dgm:prSet>
      <dgm:spPr/>
    </dgm:pt>
    <dgm:pt modelId="{CEDE4981-37BC-401C-A5E3-68423922EAEF}" type="pres">
      <dgm:prSet presAssocID="{17810252-25FD-420B-B760-C9AE260FCCE6}" presName="hierChild3" presStyleCnt="0"/>
      <dgm:spPr/>
    </dgm:pt>
    <dgm:pt modelId="{E17C50E6-DA39-42C3-AD7B-43EA9712EA36}" type="pres">
      <dgm:prSet presAssocID="{F66766A2-25FE-4340-95F1-BE404A573960}" presName="Name17" presStyleLbl="parChTrans1D3" presStyleIdx="2" presStyleCnt="4"/>
      <dgm:spPr/>
    </dgm:pt>
    <dgm:pt modelId="{24FA7DEC-BCBA-49D4-927B-FF1C7EDE724E}" type="pres">
      <dgm:prSet presAssocID="{96BC22C8-9E06-4D1B-BEEE-63F51804341F}" presName="hierRoot3" presStyleCnt="0"/>
      <dgm:spPr/>
    </dgm:pt>
    <dgm:pt modelId="{98BD82D2-5358-46D0-BB97-7697986D1F03}" type="pres">
      <dgm:prSet presAssocID="{96BC22C8-9E06-4D1B-BEEE-63F51804341F}" presName="composite3" presStyleCnt="0"/>
      <dgm:spPr/>
    </dgm:pt>
    <dgm:pt modelId="{CFD895F8-E01F-49B3-B9A2-5756A4B1F1D8}" type="pres">
      <dgm:prSet presAssocID="{96BC22C8-9E06-4D1B-BEEE-63F51804341F}" presName="background3" presStyleLbl="node3" presStyleIdx="2" presStyleCnt="4"/>
      <dgm:spPr/>
    </dgm:pt>
    <dgm:pt modelId="{37346EBA-987B-4F30-9B9F-3D4021A83280}" type="pres">
      <dgm:prSet presAssocID="{96BC22C8-9E06-4D1B-BEEE-63F51804341F}" presName="text3" presStyleLbl="fgAcc3" presStyleIdx="2" presStyleCnt="4">
        <dgm:presLayoutVars>
          <dgm:chPref val="3"/>
        </dgm:presLayoutVars>
      </dgm:prSet>
      <dgm:spPr/>
    </dgm:pt>
    <dgm:pt modelId="{24767343-B0E3-4D13-A711-B66C5CE6B407}" type="pres">
      <dgm:prSet presAssocID="{96BC22C8-9E06-4D1B-BEEE-63F51804341F}" presName="hierChild4" presStyleCnt="0"/>
      <dgm:spPr/>
    </dgm:pt>
    <dgm:pt modelId="{CAABB482-0810-4BB7-A78A-5A4FC7AE7EEF}" type="pres">
      <dgm:prSet presAssocID="{BE92F433-BFF3-4113-B340-289F54D1CAEB}" presName="Name17" presStyleLbl="parChTrans1D3" presStyleIdx="3" presStyleCnt="4"/>
      <dgm:spPr/>
    </dgm:pt>
    <dgm:pt modelId="{63138108-FD81-46AB-9DB5-85261707944D}" type="pres">
      <dgm:prSet presAssocID="{F70916D4-B612-44A3-8FB8-8F1C9229C411}" presName="hierRoot3" presStyleCnt="0"/>
      <dgm:spPr/>
    </dgm:pt>
    <dgm:pt modelId="{5EC81768-C0E3-4826-ACAC-D70687B0EA3D}" type="pres">
      <dgm:prSet presAssocID="{F70916D4-B612-44A3-8FB8-8F1C9229C411}" presName="composite3" presStyleCnt="0"/>
      <dgm:spPr/>
    </dgm:pt>
    <dgm:pt modelId="{2A2BB448-E8CD-4767-85C6-16CC006B1CA9}" type="pres">
      <dgm:prSet presAssocID="{F70916D4-B612-44A3-8FB8-8F1C9229C411}" presName="background3" presStyleLbl="node3" presStyleIdx="3" presStyleCnt="4"/>
      <dgm:spPr/>
    </dgm:pt>
    <dgm:pt modelId="{6C1DF32F-7749-4B2A-8A4F-492C999A6CCF}" type="pres">
      <dgm:prSet presAssocID="{F70916D4-B612-44A3-8FB8-8F1C9229C411}" presName="text3" presStyleLbl="fgAcc3" presStyleIdx="3" presStyleCnt="4">
        <dgm:presLayoutVars>
          <dgm:chPref val="3"/>
        </dgm:presLayoutVars>
      </dgm:prSet>
      <dgm:spPr/>
    </dgm:pt>
    <dgm:pt modelId="{95092E5F-5607-4370-A022-697F2A3C720D}" type="pres">
      <dgm:prSet presAssocID="{F70916D4-B612-44A3-8FB8-8F1C9229C411}" presName="hierChild4" presStyleCnt="0"/>
      <dgm:spPr/>
    </dgm:pt>
  </dgm:ptLst>
  <dgm:cxnLst>
    <dgm:cxn modelId="{C88F5A08-B6A6-487A-B440-D8D0B2F650FC}" type="presOf" srcId="{C80E7323-3F91-4092-99B1-E326E35D3F9F}" destId="{B8CDE8F5-B25A-4AD1-A701-D826A923D9E1}" srcOrd="0" destOrd="0" presId="urn:microsoft.com/office/officeart/2005/8/layout/hierarchy1"/>
    <dgm:cxn modelId="{EF1D9A09-85C9-462F-941E-AF81F82B96F4}" type="presOf" srcId="{9D654D91-FAE6-4FD5-B694-EBAF71EC9B46}" destId="{E75F4EE4-4082-47B3-9404-ECAD3E877E48}" srcOrd="0" destOrd="0" presId="urn:microsoft.com/office/officeart/2005/8/layout/hierarchy1"/>
    <dgm:cxn modelId="{45D6CC27-F7C6-4189-AD2C-324BC6A081FC}" type="presOf" srcId="{C9ED58AE-FCBF-418D-9250-1AB5D15BDDB2}" destId="{0410881F-91AA-4273-92EF-090ED47CD043}" srcOrd="0" destOrd="0" presId="urn:microsoft.com/office/officeart/2005/8/layout/hierarchy1"/>
    <dgm:cxn modelId="{78D1DB32-D3F6-48B7-8557-51A6F011D49E}" srcId="{C80E7323-3F91-4092-99B1-E326E35D3F9F}" destId="{7CB0E21E-E373-4217-826D-55D7A138291F}" srcOrd="1" destOrd="0" parTransId="{BF75B2C0-1E7B-4549-A5EE-D83D96A273AE}" sibTransId="{0A5C7E69-91DF-42FE-9475-7717179F0247}"/>
    <dgm:cxn modelId="{A944623D-4736-495C-B179-8C720A386A8A}" type="presOf" srcId="{BF75B2C0-1E7B-4549-A5EE-D83D96A273AE}" destId="{53D6E8C4-492E-4240-BB4B-0E40C2FAFF86}" srcOrd="0" destOrd="0" presId="urn:microsoft.com/office/officeart/2005/8/layout/hierarchy1"/>
    <dgm:cxn modelId="{2C251552-7932-4D0F-86B3-069E9671A441}" type="presOf" srcId="{8BE05731-59EB-4061-A2DF-418DE8D6A2AA}" destId="{290C7361-F563-4019-9041-2BBBD9CE9A9F}" srcOrd="0" destOrd="0" presId="urn:microsoft.com/office/officeart/2005/8/layout/hierarchy1"/>
    <dgm:cxn modelId="{C8641663-BD1A-4A8B-A27F-A03AA40E978D}" srcId="{C9ED58AE-FCBF-418D-9250-1AB5D15BDDB2}" destId="{11F6456C-773E-432A-9EF6-C326BBF4DA12}" srcOrd="0" destOrd="0" parTransId="{FD1968D5-4FF2-478C-A479-833578ABE26D}" sibTransId="{8E688CA2-D96C-47F7-8810-BC0A368000C0}"/>
    <dgm:cxn modelId="{B6C08567-8E71-4B77-A7FC-2D8468951538}" type="presOf" srcId="{BE92F433-BFF3-4113-B340-289F54D1CAEB}" destId="{CAABB482-0810-4BB7-A78A-5A4FC7AE7EEF}" srcOrd="0" destOrd="0" presId="urn:microsoft.com/office/officeart/2005/8/layout/hierarchy1"/>
    <dgm:cxn modelId="{2B22E867-7E62-42A9-9A1E-9FD89483E4BA}" type="presOf" srcId="{CAAA3095-2A14-48BC-9298-629278316C3E}" destId="{76826036-D8CC-4E45-8A67-7A68DBAA08C1}" srcOrd="0" destOrd="0" presId="urn:microsoft.com/office/officeart/2005/8/layout/hierarchy1"/>
    <dgm:cxn modelId="{79050570-413B-4A5B-98BF-7520BAD562DC}" type="presOf" srcId="{17810252-25FD-420B-B760-C9AE260FCCE6}" destId="{5D881896-5296-46F9-91B5-028B098F1171}" srcOrd="0" destOrd="0" presId="urn:microsoft.com/office/officeart/2005/8/layout/hierarchy1"/>
    <dgm:cxn modelId="{9EF48277-6CAF-40B7-BE9E-581DC0BCFED6}" type="presOf" srcId="{F66766A2-25FE-4340-95F1-BE404A573960}" destId="{E17C50E6-DA39-42C3-AD7B-43EA9712EA36}" srcOrd="0" destOrd="0" presId="urn:microsoft.com/office/officeart/2005/8/layout/hierarchy1"/>
    <dgm:cxn modelId="{77C60183-E4D4-4458-B447-5ADC42781995}" srcId="{11F6456C-773E-432A-9EF6-C326BBF4DA12}" destId="{17810252-25FD-420B-B760-C9AE260FCCE6}" srcOrd="1" destOrd="0" parTransId="{9D654D91-FAE6-4FD5-B694-EBAF71EC9B46}" sibTransId="{29A5FBC6-BDCD-41F7-AE38-B6220B7E03A0}"/>
    <dgm:cxn modelId="{4516FA9F-E9FF-43A8-B63C-7EC7C39C5FB2}" type="presOf" srcId="{7CB0E21E-E373-4217-826D-55D7A138291F}" destId="{D25AB332-3351-40FF-93E0-8FD41FB488C6}" srcOrd="0" destOrd="0" presId="urn:microsoft.com/office/officeart/2005/8/layout/hierarchy1"/>
    <dgm:cxn modelId="{29726DA5-820E-4109-A415-A3FD8CF84D7C}" type="presOf" srcId="{96BC22C8-9E06-4D1B-BEEE-63F51804341F}" destId="{37346EBA-987B-4F30-9B9F-3D4021A83280}" srcOrd="0" destOrd="0" presId="urn:microsoft.com/office/officeart/2005/8/layout/hierarchy1"/>
    <dgm:cxn modelId="{8A96ACA6-1992-4F23-875D-AA224BB3AF18}" type="presOf" srcId="{11F6456C-773E-432A-9EF6-C326BBF4DA12}" destId="{450A8CD6-4B70-4170-BBA9-6790CFCD1ADA}" srcOrd="0" destOrd="0" presId="urn:microsoft.com/office/officeart/2005/8/layout/hierarchy1"/>
    <dgm:cxn modelId="{EC2A8AC5-F1AA-4E4C-A884-F43026331820}" srcId="{17810252-25FD-420B-B760-C9AE260FCCE6}" destId="{96BC22C8-9E06-4D1B-BEEE-63F51804341F}" srcOrd="0" destOrd="0" parTransId="{F66766A2-25FE-4340-95F1-BE404A573960}" sibTransId="{BB06A6B4-8186-4654-96F6-64CA50CCB8C9}"/>
    <dgm:cxn modelId="{F0F78FC7-4A5F-47C8-B81B-866C25B7E60F}" srcId="{11F6456C-773E-432A-9EF6-C326BBF4DA12}" destId="{C80E7323-3F91-4092-99B1-E326E35D3F9F}" srcOrd="0" destOrd="0" parTransId="{6B328AA1-B910-413B-B8E8-A87273B0CFA7}" sibTransId="{840E2133-735B-4630-923D-AD671AA010AF}"/>
    <dgm:cxn modelId="{975401CB-014B-495E-BAE6-8D8CCAC82050}" srcId="{17810252-25FD-420B-B760-C9AE260FCCE6}" destId="{F70916D4-B612-44A3-8FB8-8F1C9229C411}" srcOrd="1" destOrd="0" parTransId="{BE92F433-BFF3-4113-B340-289F54D1CAEB}" sibTransId="{D002F9F8-DDFA-475C-B538-B6E7B018BB30}"/>
    <dgm:cxn modelId="{3CA021D7-F40C-4E1E-9D59-5C6C44DC0294}" srcId="{C80E7323-3F91-4092-99B1-E326E35D3F9F}" destId="{CAAA3095-2A14-48BC-9298-629278316C3E}" srcOrd="0" destOrd="0" parTransId="{8BE05731-59EB-4061-A2DF-418DE8D6A2AA}" sibTransId="{F8554223-7BFF-4B0F-90DB-CB9C73FFDDE3}"/>
    <dgm:cxn modelId="{DC3D8EEC-2A18-455D-B5BE-D916F8D803D6}" type="presOf" srcId="{6B328AA1-B910-413B-B8E8-A87273B0CFA7}" destId="{1A5834F8-7D92-41BB-8819-8C8A6D5E2F86}" srcOrd="0" destOrd="0" presId="urn:microsoft.com/office/officeart/2005/8/layout/hierarchy1"/>
    <dgm:cxn modelId="{FA0AEDF8-EE46-46DC-BABE-774CDB52158E}" type="presOf" srcId="{F70916D4-B612-44A3-8FB8-8F1C9229C411}" destId="{6C1DF32F-7749-4B2A-8A4F-492C999A6CCF}" srcOrd="0" destOrd="0" presId="urn:microsoft.com/office/officeart/2005/8/layout/hierarchy1"/>
    <dgm:cxn modelId="{9846FCBF-08BD-4DFB-8BA6-E3AE760B129A}" type="presParOf" srcId="{0410881F-91AA-4273-92EF-090ED47CD043}" destId="{3095890A-8D64-4192-93C5-61F2643AC0DD}" srcOrd="0" destOrd="0" presId="urn:microsoft.com/office/officeart/2005/8/layout/hierarchy1"/>
    <dgm:cxn modelId="{781DA551-9D62-424F-BFE0-6EA65A25FD7F}" type="presParOf" srcId="{3095890A-8D64-4192-93C5-61F2643AC0DD}" destId="{9D8C16FD-BFEA-486F-866D-BE62DC39C099}" srcOrd="0" destOrd="0" presId="urn:microsoft.com/office/officeart/2005/8/layout/hierarchy1"/>
    <dgm:cxn modelId="{829BA68F-5280-4EC7-8027-7D8910F86EC7}" type="presParOf" srcId="{9D8C16FD-BFEA-486F-866D-BE62DC39C099}" destId="{A85A7EEA-A693-4E63-9671-A43966D034C8}" srcOrd="0" destOrd="0" presId="urn:microsoft.com/office/officeart/2005/8/layout/hierarchy1"/>
    <dgm:cxn modelId="{E5D56602-DE90-45B8-BB43-F534019E4640}" type="presParOf" srcId="{9D8C16FD-BFEA-486F-866D-BE62DC39C099}" destId="{450A8CD6-4B70-4170-BBA9-6790CFCD1ADA}" srcOrd="1" destOrd="0" presId="urn:microsoft.com/office/officeart/2005/8/layout/hierarchy1"/>
    <dgm:cxn modelId="{5CDA0541-9B0B-447E-84BA-9DFC2D8541D8}" type="presParOf" srcId="{3095890A-8D64-4192-93C5-61F2643AC0DD}" destId="{B7FE1A4A-903F-4F1B-8AD8-91FD300719DE}" srcOrd="1" destOrd="0" presId="urn:microsoft.com/office/officeart/2005/8/layout/hierarchy1"/>
    <dgm:cxn modelId="{2E7809C5-3E76-4E23-9E31-A3C407BEF922}" type="presParOf" srcId="{B7FE1A4A-903F-4F1B-8AD8-91FD300719DE}" destId="{1A5834F8-7D92-41BB-8819-8C8A6D5E2F86}" srcOrd="0" destOrd="0" presId="urn:microsoft.com/office/officeart/2005/8/layout/hierarchy1"/>
    <dgm:cxn modelId="{583FC49B-C85E-4651-8246-17A962B70090}" type="presParOf" srcId="{B7FE1A4A-903F-4F1B-8AD8-91FD300719DE}" destId="{E434C7FB-1F72-4178-AAE7-7FAE99834A31}" srcOrd="1" destOrd="0" presId="urn:microsoft.com/office/officeart/2005/8/layout/hierarchy1"/>
    <dgm:cxn modelId="{BB0AE74A-C747-4A35-B57D-B5A54FDDFA25}" type="presParOf" srcId="{E434C7FB-1F72-4178-AAE7-7FAE99834A31}" destId="{78FBB56D-06CC-4C12-BF45-8D52E1AAF135}" srcOrd="0" destOrd="0" presId="urn:microsoft.com/office/officeart/2005/8/layout/hierarchy1"/>
    <dgm:cxn modelId="{36DEF69B-54B0-46B1-934F-21E3B73077F5}" type="presParOf" srcId="{78FBB56D-06CC-4C12-BF45-8D52E1AAF135}" destId="{E69DF149-8A67-41A6-8D3C-92DF38AA1BAF}" srcOrd="0" destOrd="0" presId="urn:microsoft.com/office/officeart/2005/8/layout/hierarchy1"/>
    <dgm:cxn modelId="{70237311-00E4-46B3-A54B-D38743E0544A}" type="presParOf" srcId="{78FBB56D-06CC-4C12-BF45-8D52E1AAF135}" destId="{B8CDE8F5-B25A-4AD1-A701-D826A923D9E1}" srcOrd="1" destOrd="0" presId="urn:microsoft.com/office/officeart/2005/8/layout/hierarchy1"/>
    <dgm:cxn modelId="{07F25D4C-1659-45AF-AF5D-9D03DF62C020}" type="presParOf" srcId="{E434C7FB-1F72-4178-AAE7-7FAE99834A31}" destId="{CBE9FD7B-9351-4D90-A214-3FE20655A7EC}" srcOrd="1" destOrd="0" presId="urn:microsoft.com/office/officeart/2005/8/layout/hierarchy1"/>
    <dgm:cxn modelId="{58326FD4-03D6-4F9F-BF74-E5978075D253}" type="presParOf" srcId="{CBE9FD7B-9351-4D90-A214-3FE20655A7EC}" destId="{290C7361-F563-4019-9041-2BBBD9CE9A9F}" srcOrd="0" destOrd="0" presId="urn:microsoft.com/office/officeart/2005/8/layout/hierarchy1"/>
    <dgm:cxn modelId="{E8332B7B-6919-40FB-9819-A64E85869E49}" type="presParOf" srcId="{CBE9FD7B-9351-4D90-A214-3FE20655A7EC}" destId="{772F38EF-997D-4E95-9C8E-40AD6E9C0E99}" srcOrd="1" destOrd="0" presId="urn:microsoft.com/office/officeart/2005/8/layout/hierarchy1"/>
    <dgm:cxn modelId="{82701536-6B7D-486C-AFE1-85B76F64F592}" type="presParOf" srcId="{772F38EF-997D-4E95-9C8E-40AD6E9C0E99}" destId="{5DD0EB98-33D5-434C-A1BF-DB143C2055A1}" srcOrd="0" destOrd="0" presId="urn:microsoft.com/office/officeart/2005/8/layout/hierarchy1"/>
    <dgm:cxn modelId="{C5AC2941-68CD-4CE8-AFC0-FEBCF0D1C125}" type="presParOf" srcId="{5DD0EB98-33D5-434C-A1BF-DB143C2055A1}" destId="{A52B8442-757F-4372-AF6E-18EB888E27B2}" srcOrd="0" destOrd="0" presId="urn:microsoft.com/office/officeart/2005/8/layout/hierarchy1"/>
    <dgm:cxn modelId="{36C31BD4-857B-4033-BFA4-6D954B083B09}" type="presParOf" srcId="{5DD0EB98-33D5-434C-A1BF-DB143C2055A1}" destId="{76826036-D8CC-4E45-8A67-7A68DBAA08C1}" srcOrd="1" destOrd="0" presId="urn:microsoft.com/office/officeart/2005/8/layout/hierarchy1"/>
    <dgm:cxn modelId="{908B9BDA-9A8E-4690-B583-BE97114A316C}" type="presParOf" srcId="{772F38EF-997D-4E95-9C8E-40AD6E9C0E99}" destId="{3EBEE822-FA8F-410C-88B0-6566FF768F55}" srcOrd="1" destOrd="0" presId="urn:microsoft.com/office/officeart/2005/8/layout/hierarchy1"/>
    <dgm:cxn modelId="{498A848E-5485-46D7-9A17-C99327EA68D3}" type="presParOf" srcId="{CBE9FD7B-9351-4D90-A214-3FE20655A7EC}" destId="{53D6E8C4-492E-4240-BB4B-0E40C2FAFF86}" srcOrd="2" destOrd="0" presId="urn:microsoft.com/office/officeart/2005/8/layout/hierarchy1"/>
    <dgm:cxn modelId="{63459788-9486-4889-981C-ADA70F232119}" type="presParOf" srcId="{CBE9FD7B-9351-4D90-A214-3FE20655A7EC}" destId="{3F945EFB-F7B3-43BB-80D1-64A6C098DFCB}" srcOrd="3" destOrd="0" presId="urn:microsoft.com/office/officeart/2005/8/layout/hierarchy1"/>
    <dgm:cxn modelId="{4E2C4EE5-5BA9-4FED-9718-40687468BA28}" type="presParOf" srcId="{3F945EFB-F7B3-43BB-80D1-64A6C098DFCB}" destId="{F49D5FB1-7B46-4864-89DB-5CADBF64AB8F}" srcOrd="0" destOrd="0" presId="urn:microsoft.com/office/officeart/2005/8/layout/hierarchy1"/>
    <dgm:cxn modelId="{546DB7F0-C150-4AAE-9361-A2D48A76B21C}" type="presParOf" srcId="{F49D5FB1-7B46-4864-89DB-5CADBF64AB8F}" destId="{7C82113A-A2A5-4653-9539-85583197FEAD}" srcOrd="0" destOrd="0" presId="urn:microsoft.com/office/officeart/2005/8/layout/hierarchy1"/>
    <dgm:cxn modelId="{DEDCB2B3-6B89-4AE7-B495-DBBD767AAF6B}" type="presParOf" srcId="{F49D5FB1-7B46-4864-89DB-5CADBF64AB8F}" destId="{D25AB332-3351-40FF-93E0-8FD41FB488C6}" srcOrd="1" destOrd="0" presId="urn:microsoft.com/office/officeart/2005/8/layout/hierarchy1"/>
    <dgm:cxn modelId="{B06D1C27-3C84-4BB1-B974-94BE2E76B7EF}" type="presParOf" srcId="{3F945EFB-F7B3-43BB-80D1-64A6C098DFCB}" destId="{2CBDF08E-FE22-46B1-9484-B2AFC6BE1A16}" srcOrd="1" destOrd="0" presId="urn:microsoft.com/office/officeart/2005/8/layout/hierarchy1"/>
    <dgm:cxn modelId="{AB215B1E-5B4E-486F-AE4B-5A4003F74F2E}" type="presParOf" srcId="{B7FE1A4A-903F-4F1B-8AD8-91FD300719DE}" destId="{E75F4EE4-4082-47B3-9404-ECAD3E877E48}" srcOrd="2" destOrd="0" presId="urn:microsoft.com/office/officeart/2005/8/layout/hierarchy1"/>
    <dgm:cxn modelId="{B4739A8E-1E4E-43B3-9AB7-4BB83653D2BB}" type="presParOf" srcId="{B7FE1A4A-903F-4F1B-8AD8-91FD300719DE}" destId="{526711EC-7C9F-4B6F-A651-1D35902CD28B}" srcOrd="3" destOrd="0" presId="urn:microsoft.com/office/officeart/2005/8/layout/hierarchy1"/>
    <dgm:cxn modelId="{62B78064-AB6D-4495-A7CB-DC9E54BBD1E9}" type="presParOf" srcId="{526711EC-7C9F-4B6F-A651-1D35902CD28B}" destId="{EAB35B4F-E0AB-4716-B5C1-BDAC1D181B14}" srcOrd="0" destOrd="0" presId="urn:microsoft.com/office/officeart/2005/8/layout/hierarchy1"/>
    <dgm:cxn modelId="{0940194A-4303-4021-83C1-D3A878EA72EC}" type="presParOf" srcId="{EAB35B4F-E0AB-4716-B5C1-BDAC1D181B14}" destId="{086E3FE0-7B1A-4CD6-B7D0-D6F00C8D8BAF}" srcOrd="0" destOrd="0" presId="urn:microsoft.com/office/officeart/2005/8/layout/hierarchy1"/>
    <dgm:cxn modelId="{410DF783-799E-4838-8967-C2109C85E510}" type="presParOf" srcId="{EAB35B4F-E0AB-4716-B5C1-BDAC1D181B14}" destId="{5D881896-5296-46F9-91B5-028B098F1171}" srcOrd="1" destOrd="0" presId="urn:microsoft.com/office/officeart/2005/8/layout/hierarchy1"/>
    <dgm:cxn modelId="{83F80828-5751-42B7-BF28-DCC521D6D309}" type="presParOf" srcId="{526711EC-7C9F-4B6F-A651-1D35902CD28B}" destId="{CEDE4981-37BC-401C-A5E3-68423922EAEF}" srcOrd="1" destOrd="0" presId="urn:microsoft.com/office/officeart/2005/8/layout/hierarchy1"/>
    <dgm:cxn modelId="{0F63FE52-7C97-4F2B-B88A-3B71A78137AF}" type="presParOf" srcId="{CEDE4981-37BC-401C-A5E3-68423922EAEF}" destId="{E17C50E6-DA39-42C3-AD7B-43EA9712EA36}" srcOrd="0" destOrd="0" presId="urn:microsoft.com/office/officeart/2005/8/layout/hierarchy1"/>
    <dgm:cxn modelId="{EEEA6733-E341-48EE-8F03-069A84B2A214}" type="presParOf" srcId="{CEDE4981-37BC-401C-A5E3-68423922EAEF}" destId="{24FA7DEC-BCBA-49D4-927B-FF1C7EDE724E}" srcOrd="1" destOrd="0" presId="urn:microsoft.com/office/officeart/2005/8/layout/hierarchy1"/>
    <dgm:cxn modelId="{E1A564FD-C45A-42F0-8EE4-B4CBB16E0ABE}" type="presParOf" srcId="{24FA7DEC-BCBA-49D4-927B-FF1C7EDE724E}" destId="{98BD82D2-5358-46D0-BB97-7697986D1F03}" srcOrd="0" destOrd="0" presId="urn:microsoft.com/office/officeart/2005/8/layout/hierarchy1"/>
    <dgm:cxn modelId="{512E75BC-E8C8-455E-BBC2-3628399D4261}" type="presParOf" srcId="{98BD82D2-5358-46D0-BB97-7697986D1F03}" destId="{CFD895F8-E01F-49B3-B9A2-5756A4B1F1D8}" srcOrd="0" destOrd="0" presId="urn:microsoft.com/office/officeart/2005/8/layout/hierarchy1"/>
    <dgm:cxn modelId="{97F6B5C8-DCFE-42B1-9875-BA4E330F6950}" type="presParOf" srcId="{98BD82D2-5358-46D0-BB97-7697986D1F03}" destId="{37346EBA-987B-4F30-9B9F-3D4021A83280}" srcOrd="1" destOrd="0" presId="urn:microsoft.com/office/officeart/2005/8/layout/hierarchy1"/>
    <dgm:cxn modelId="{8ED84A8D-AA47-48FC-B050-15A977289BC2}" type="presParOf" srcId="{24FA7DEC-BCBA-49D4-927B-FF1C7EDE724E}" destId="{24767343-B0E3-4D13-A711-B66C5CE6B407}" srcOrd="1" destOrd="0" presId="urn:microsoft.com/office/officeart/2005/8/layout/hierarchy1"/>
    <dgm:cxn modelId="{83889E93-30D8-4126-BAC2-280EE9574228}" type="presParOf" srcId="{CEDE4981-37BC-401C-A5E3-68423922EAEF}" destId="{CAABB482-0810-4BB7-A78A-5A4FC7AE7EEF}" srcOrd="2" destOrd="0" presId="urn:microsoft.com/office/officeart/2005/8/layout/hierarchy1"/>
    <dgm:cxn modelId="{77B16094-AAF0-45A6-8D68-4BECBC85C4DE}" type="presParOf" srcId="{CEDE4981-37BC-401C-A5E3-68423922EAEF}" destId="{63138108-FD81-46AB-9DB5-85261707944D}" srcOrd="3" destOrd="0" presId="urn:microsoft.com/office/officeart/2005/8/layout/hierarchy1"/>
    <dgm:cxn modelId="{9378C69E-5FC4-4282-8C97-C931E7D0160F}" type="presParOf" srcId="{63138108-FD81-46AB-9DB5-85261707944D}" destId="{5EC81768-C0E3-4826-ACAC-D70687B0EA3D}" srcOrd="0" destOrd="0" presId="urn:microsoft.com/office/officeart/2005/8/layout/hierarchy1"/>
    <dgm:cxn modelId="{CEA58C91-2259-47E5-983A-E50EA2DDBE66}" type="presParOf" srcId="{5EC81768-C0E3-4826-ACAC-D70687B0EA3D}" destId="{2A2BB448-E8CD-4767-85C6-16CC006B1CA9}" srcOrd="0" destOrd="0" presId="urn:microsoft.com/office/officeart/2005/8/layout/hierarchy1"/>
    <dgm:cxn modelId="{807F7F56-3FAD-4292-BE93-B02F967A2598}" type="presParOf" srcId="{5EC81768-C0E3-4826-ACAC-D70687B0EA3D}" destId="{6C1DF32F-7749-4B2A-8A4F-492C999A6CCF}" srcOrd="1" destOrd="0" presId="urn:microsoft.com/office/officeart/2005/8/layout/hierarchy1"/>
    <dgm:cxn modelId="{F7069BAE-64BD-41F7-A02A-4B9FFEAD9A4A}" type="presParOf" srcId="{63138108-FD81-46AB-9DB5-85261707944D}" destId="{95092E5F-5607-4370-A022-697F2A3C72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A5F758-0B24-40BC-B57E-2A6D4C76CD8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3EDD76A-C3FA-4C92-9401-B071CEDB5558}">
      <dgm:prSet phldrT="[Text]" custT="1"/>
      <dgm:spPr/>
      <dgm:t>
        <a:bodyPr/>
        <a:lstStyle/>
        <a:p>
          <a:r>
            <a:rPr lang="en-US" sz="2400" b="1" dirty="0"/>
            <a:t>Teacher I</a:t>
          </a:r>
        </a:p>
      </dgm:t>
    </dgm:pt>
    <dgm:pt modelId="{91812EBA-F525-47A9-A2CF-9023F45AC1FB}" type="parTrans" cxnId="{0401C864-634F-4908-87C5-03020B49B69F}">
      <dgm:prSet/>
      <dgm:spPr/>
      <dgm:t>
        <a:bodyPr/>
        <a:lstStyle/>
        <a:p>
          <a:endParaRPr lang="en-US"/>
        </a:p>
      </dgm:t>
    </dgm:pt>
    <dgm:pt modelId="{8F101E21-35A9-4D25-84F6-5877C7541A27}" type="sibTrans" cxnId="{0401C864-634F-4908-87C5-03020B49B69F}">
      <dgm:prSet/>
      <dgm:spPr/>
      <dgm:t>
        <a:bodyPr/>
        <a:lstStyle/>
        <a:p>
          <a:endParaRPr lang="en-US"/>
        </a:p>
      </dgm:t>
    </dgm:pt>
    <dgm:pt modelId="{9B52F70E-AC1E-44FC-B3E5-79A5B281C0DA}">
      <dgm:prSet phldrT="[Text]" custT="1"/>
      <dgm:spPr/>
      <dgm:t>
        <a:bodyPr/>
        <a:lstStyle/>
        <a:p>
          <a:r>
            <a:rPr lang="en-US" sz="2400" b="1" dirty="0"/>
            <a:t>Class A</a:t>
          </a:r>
        </a:p>
      </dgm:t>
    </dgm:pt>
    <dgm:pt modelId="{FCD9D366-5B33-445B-A3CF-B97E35BDC1E4}" type="parTrans" cxnId="{5844A6CE-C8A4-447A-BED2-518A7C3285AA}">
      <dgm:prSet/>
      <dgm:spPr/>
      <dgm:t>
        <a:bodyPr/>
        <a:lstStyle/>
        <a:p>
          <a:endParaRPr lang="en-US"/>
        </a:p>
      </dgm:t>
    </dgm:pt>
    <dgm:pt modelId="{2276AC08-F06E-4C81-9AA3-ED631D019FB9}" type="sibTrans" cxnId="{5844A6CE-C8A4-447A-BED2-518A7C3285AA}">
      <dgm:prSet/>
      <dgm:spPr/>
      <dgm:t>
        <a:bodyPr/>
        <a:lstStyle/>
        <a:p>
          <a:endParaRPr lang="en-US"/>
        </a:p>
      </dgm:t>
    </dgm:pt>
    <dgm:pt modelId="{F4039D2B-B44E-4D45-917F-C1E4A8B3AD0D}">
      <dgm:prSet phldrT="[Text]" custT="1"/>
      <dgm:spPr/>
      <dgm:t>
        <a:bodyPr/>
        <a:lstStyle/>
        <a:p>
          <a:r>
            <a:rPr lang="en-US" sz="2400" b="1" dirty="0"/>
            <a:t>Class B</a:t>
          </a:r>
        </a:p>
      </dgm:t>
    </dgm:pt>
    <dgm:pt modelId="{7B46891D-7B07-4AA4-B6D5-4750B9B2FEA6}" type="parTrans" cxnId="{300572E8-A324-45C0-9DA3-1F83752CED51}">
      <dgm:prSet/>
      <dgm:spPr/>
      <dgm:t>
        <a:bodyPr/>
        <a:lstStyle/>
        <a:p>
          <a:endParaRPr lang="en-US"/>
        </a:p>
      </dgm:t>
    </dgm:pt>
    <dgm:pt modelId="{E41560FF-14F0-4CA9-9DBA-0CF0FEA31E43}" type="sibTrans" cxnId="{300572E8-A324-45C0-9DA3-1F83752CED51}">
      <dgm:prSet/>
      <dgm:spPr/>
      <dgm:t>
        <a:bodyPr/>
        <a:lstStyle/>
        <a:p>
          <a:endParaRPr lang="en-US"/>
        </a:p>
      </dgm:t>
    </dgm:pt>
    <dgm:pt modelId="{4743B431-01D6-46E1-9D41-11DBE586B866}">
      <dgm:prSet phldrT="[Text]"/>
      <dgm:spPr/>
      <dgm:t>
        <a:bodyPr/>
        <a:lstStyle/>
        <a:p>
          <a:r>
            <a:rPr lang="en-US" b="1" dirty="0"/>
            <a:t>Student 1</a:t>
          </a:r>
        </a:p>
      </dgm:t>
    </dgm:pt>
    <dgm:pt modelId="{08B15ACD-3D9D-414D-8C64-AC084D689386}" type="parTrans" cxnId="{B0E040F1-598B-44C4-A0F3-C5C633A05DBB}">
      <dgm:prSet/>
      <dgm:spPr/>
      <dgm:t>
        <a:bodyPr/>
        <a:lstStyle/>
        <a:p>
          <a:endParaRPr lang="en-US"/>
        </a:p>
      </dgm:t>
    </dgm:pt>
    <dgm:pt modelId="{68856DEB-A8AF-4109-A7B3-56A80B8BFECC}" type="sibTrans" cxnId="{B0E040F1-598B-44C4-A0F3-C5C633A05DBB}">
      <dgm:prSet/>
      <dgm:spPr/>
      <dgm:t>
        <a:bodyPr/>
        <a:lstStyle/>
        <a:p>
          <a:endParaRPr lang="en-US"/>
        </a:p>
      </dgm:t>
    </dgm:pt>
    <dgm:pt modelId="{D6B8E0AB-F454-4C56-90ED-3D5B3FAE68E2}">
      <dgm:prSet phldrT="[Text]"/>
      <dgm:spPr/>
      <dgm:t>
        <a:bodyPr/>
        <a:lstStyle/>
        <a:p>
          <a:r>
            <a:rPr lang="en-US" b="1" dirty="0"/>
            <a:t>Student 2</a:t>
          </a:r>
        </a:p>
      </dgm:t>
    </dgm:pt>
    <dgm:pt modelId="{3968D94E-5BB7-4D8D-A5E2-963650DE5FF0}" type="parTrans" cxnId="{D946E3B3-9A2B-464C-A50E-E12757269114}">
      <dgm:prSet/>
      <dgm:spPr/>
      <dgm:t>
        <a:bodyPr/>
        <a:lstStyle/>
        <a:p>
          <a:endParaRPr lang="en-US"/>
        </a:p>
      </dgm:t>
    </dgm:pt>
    <dgm:pt modelId="{B1C974C2-1C7A-4D54-A64E-B148E6ABBC26}" type="sibTrans" cxnId="{D946E3B3-9A2B-464C-A50E-E12757269114}">
      <dgm:prSet/>
      <dgm:spPr/>
      <dgm:t>
        <a:bodyPr/>
        <a:lstStyle/>
        <a:p>
          <a:endParaRPr lang="en-US"/>
        </a:p>
      </dgm:t>
    </dgm:pt>
    <dgm:pt modelId="{0DC672AF-B8BF-4CB5-8BE4-02DD977EDB88}">
      <dgm:prSet phldrT="[Text]"/>
      <dgm:spPr/>
      <dgm:t>
        <a:bodyPr/>
        <a:lstStyle/>
        <a:p>
          <a:r>
            <a:rPr lang="en-US" b="1" dirty="0"/>
            <a:t>Student 3</a:t>
          </a:r>
        </a:p>
      </dgm:t>
    </dgm:pt>
    <dgm:pt modelId="{EDF4C530-18C5-4E0C-9368-9EC2CD415D71}" type="parTrans" cxnId="{13D3AC53-A88A-4A21-B365-F218AC990BB7}">
      <dgm:prSet/>
      <dgm:spPr/>
      <dgm:t>
        <a:bodyPr/>
        <a:lstStyle/>
        <a:p>
          <a:endParaRPr lang="en-US"/>
        </a:p>
      </dgm:t>
    </dgm:pt>
    <dgm:pt modelId="{8938A04E-D130-40CC-B941-61344385A086}" type="sibTrans" cxnId="{13D3AC53-A88A-4A21-B365-F218AC990BB7}">
      <dgm:prSet/>
      <dgm:spPr/>
      <dgm:t>
        <a:bodyPr/>
        <a:lstStyle/>
        <a:p>
          <a:endParaRPr lang="en-US"/>
        </a:p>
      </dgm:t>
    </dgm:pt>
    <dgm:pt modelId="{A9B29C78-7015-43E4-BC85-0B02F6C98408}">
      <dgm:prSet phldrT="[Text]"/>
      <dgm:spPr/>
      <dgm:t>
        <a:bodyPr/>
        <a:lstStyle/>
        <a:p>
          <a:r>
            <a:rPr lang="en-US" b="1" dirty="0"/>
            <a:t>Student 4</a:t>
          </a:r>
        </a:p>
      </dgm:t>
    </dgm:pt>
    <dgm:pt modelId="{C2CC6ED1-058B-455C-839C-66D96B64B51C}" type="parTrans" cxnId="{6DD8491A-9AD0-4D8B-ABB0-5F0D30535117}">
      <dgm:prSet/>
      <dgm:spPr/>
      <dgm:t>
        <a:bodyPr/>
        <a:lstStyle/>
        <a:p>
          <a:endParaRPr lang="en-US"/>
        </a:p>
      </dgm:t>
    </dgm:pt>
    <dgm:pt modelId="{7CF1CFB1-38A5-4A58-814F-3A5285E89354}" type="sibTrans" cxnId="{6DD8491A-9AD0-4D8B-ABB0-5F0D30535117}">
      <dgm:prSet/>
      <dgm:spPr/>
      <dgm:t>
        <a:bodyPr/>
        <a:lstStyle/>
        <a:p>
          <a:endParaRPr lang="en-US"/>
        </a:p>
      </dgm:t>
    </dgm:pt>
    <dgm:pt modelId="{3492EED8-1235-44E9-9A6A-44CB623D41D6}">
      <dgm:prSet phldrT="[Text]"/>
      <dgm:spPr/>
      <dgm:t>
        <a:bodyPr/>
        <a:lstStyle/>
        <a:p>
          <a:r>
            <a:rPr lang="en-US" b="1" dirty="0"/>
            <a:t>Student 5</a:t>
          </a:r>
        </a:p>
      </dgm:t>
    </dgm:pt>
    <dgm:pt modelId="{7A1987E8-F3E6-4812-A773-4F15EE08BAAB}" type="parTrans" cxnId="{C6E687BB-F1FA-4412-A4D1-36294BBD5A9F}">
      <dgm:prSet/>
      <dgm:spPr/>
      <dgm:t>
        <a:bodyPr/>
        <a:lstStyle/>
        <a:p>
          <a:endParaRPr lang="en-US"/>
        </a:p>
      </dgm:t>
    </dgm:pt>
    <dgm:pt modelId="{29439068-99B7-498C-9265-1E877B9F6FF7}" type="sibTrans" cxnId="{C6E687BB-F1FA-4412-A4D1-36294BBD5A9F}">
      <dgm:prSet/>
      <dgm:spPr/>
      <dgm:t>
        <a:bodyPr/>
        <a:lstStyle/>
        <a:p>
          <a:endParaRPr lang="en-US"/>
        </a:p>
      </dgm:t>
    </dgm:pt>
    <dgm:pt modelId="{82B3B633-1030-479F-B931-77EBACA8A85E}">
      <dgm:prSet phldrT="[Text]"/>
      <dgm:spPr/>
      <dgm:t>
        <a:bodyPr/>
        <a:lstStyle/>
        <a:p>
          <a:r>
            <a:rPr lang="en-US" b="1" dirty="0"/>
            <a:t>Student 6</a:t>
          </a:r>
        </a:p>
      </dgm:t>
    </dgm:pt>
    <dgm:pt modelId="{8F90302E-A588-4F8E-9C48-0AB9E3E9A917}" type="parTrans" cxnId="{38788A04-AC84-4A3F-A76E-9C52B08AEBF5}">
      <dgm:prSet/>
      <dgm:spPr/>
      <dgm:t>
        <a:bodyPr/>
        <a:lstStyle/>
        <a:p>
          <a:endParaRPr lang="en-US"/>
        </a:p>
      </dgm:t>
    </dgm:pt>
    <dgm:pt modelId="{F923637B-7810-4698-BBF7-8A9D92F748C0}" type="sibTrans" cxnId="{38788A04-AC84-4A3F-A76E-9C52B08AEBF5}">
      <dgm:prSet/>
      <dgm:spPr/>
      <dgm:t>
        <a:bodyPr/>
        <a:lstStyle/>
        <a:p>
          <a:endParaRPr lang="en-US"/>
        </a:p>
      </dgm:t>
    </dgm:pt>
    <dgm:pt modelId="{94E3D421-4440-4C3B-9279-B974F16A36D6}">
      <dgm:prSet phldrT="[Text]" custT="1"/>
      <dgm:spPr/>
      <dgm:t>
        <a:bodyPr/>
        <a:lstStyle/>
        <a:p>
          <a:r>
            <a:rPr lang="en-US" sz="2400" b="1" dirty="0"/>
            <a:t>Teacher II</a:t>
          </a:r>
        </a:p>
      </dgm:t>
    </dgm:pt>
    <dgm:pt modelId="{9D340F2E-57FB-4F58-BA99-4F0D1598F831}" type="parTrans" cxnId="{A5CE68FB-6552-45F2-8983-31EA8603D827}">
      <dgm:prSet/>
      <dgm:spPr/>
      <dgm:t>
        <a:bodyPr/>
        <a:lstStyle/>
        <a:p>
          <a:endParaRPr lang="en-US"/>
        </a:p>
      </dgm:t>
    </dgm:pt>
    <dgm:pt modelId="{F68E1EBA-3004-4994-A6BD-866C72BC1597}" type="sibTrans" cxnId="{A5CE68FB-6552-45F2-8983-31EA8603D827}">
      <dgm:prSet/>
      <dgm:spPr/>
      <dgm:t>
        <a:bodyPr/>
        <a:lstStyle/>
        <a:p>
          <a:endParaRPr lang="en-US"/>
        </a:p>
      </dgm:t>
    </dgm:pt>
    <dgm:pt modelId="{98438F79-46E4-4F18-84AA-D5E70B3A5487}">
      <dgm:prSet phldrT="[Text]" custT="1"/>
      <dgm:spPr/>
      <dgm:t>
        <a:bodyPr/>
        <a:lstStyle/>
        <a:p>
          <a:r>
            <a:rPr lang="en-US" sz="2400" b="1" dirty="0"/>
            <a:t>Class C</a:t>
          </a:r>
        </a:p>
      </dgm:t>
    </dgm:pt>
    <dgm:pt modelId="{55E84624-9FD2-45F7-AE74-875CBCF01FC6}" type="parTrans" cxnId="{71B74DD5-DE4A-4BA1-BD77-80F6E7E37601}">
      <dgm:prSet/>
      <dgm:spPr/>
      <dgm:t>
        <a:bodyPr/>
        <a:lstStyle/>
        <a:p>
          <a:endParaRPr lang="en-US"/>
        </a:p>
      </dgm:t>
    </dgm:pt>
    <dgm:pt modelId="{58D8E18B-CA54-4FCD-859E-6C501FB7AF1B}" type="sibTrans" cxnId="{71B74DD5-DE4A-4BA1-BD77-80F6E7E37601}">
      <dgm:prSet/>
      <dgm:spPr/>
      <dgm:t>
        <a:bodyPr/>
        <a:lstStyle/>
        <a:p>
          <a:endParaRPr lang="en-US"/>
        </a:p>
      </dgm:t>
    </dgm:pt>
    <dgm:pt modelId="{2AEEC3DA-000F-47C1-8DFF-199851D663AF}">
      <dgm:prSet phldrT="[Text]"/>
      <dgm:spPr/>
      <dgm:t>
        <a:bodyPr/>
        <a:lstStyle/>
        <a:p>
          <a:r>
            <a:rPr lang="en-US" b="1" dirty="0"/>
            <a:t>Student 7</a:t>
          </a:r>
        </a:p>
      </dgm:t>
    </dgm:pt>
    <dgm:pt modelId="{9D3C8EBA-15BE-4D74-97CD-2996F47D400C}" type="parTrans" cxnId="{8B5227D4-DED9-44E6-9E16-CEAEFF74B2C9}">
      <dgm:prSet/>
      <dgm:spPr/>
      <dgm:t>
        <a:bodyPr/>
        <a:lstStyle/>
        <a:p>
          <a:endParaRPr lang="en-US"/>
        </a:p>
      </dgm:t>
    </dgm:pt>
    <dgm:pt modelId="{3DE4BE2F-6F85-4D18-BDC7-CCFFAB5AAB7C}" type="sibTrans" cxnId="{8B5227D4-DED9-44E6-9E16-CEAEFF74B2C9}">
      <dgm:prSet/>
      <dgm:spPr/>
      <dgm:t>
        <a:bodyPr/>
        <a:lstStyle/>
        <a:p>
          <a:endParaRPr lang="en-US"/>
        </a:p>
      </dgm:t>
    </dgm:pt>
    <dgm:pt modelId="{C240E372-E7A6-4708-B30A-AF2116DD2D90}">
      <dgm:prSet phldrT="[Text]"/>
      <dgm:spPr/>
      <dgm:t>
        <a:bodyPr/>
        <a:lstStyle/>
        <a:p>
          <a:r>
            <a:rPr lang="en-US" b="1" dirty="0"/>
            <a:t>Student 8</a:t>
          </a:r>
        </a:p>
      </dgm:t>
    </dgm:pt>
    <dgm:pt modelId="{4A5766EF-D079-4290-9FEE-F16C28653D74}" type="parTrans" cxnId="{120FDF28-BB59-4B95-8EB5-1A49D5436752}">
      <dgm:prSet/>
      <dgm:spPr/>
      <dgm:t>
        <a:bodyPr/>
        <a:lstStyle/>
        <a:p>
          <a:endParaRPr lang="en-US"/>
        </a:p>
      </dgm:t>
    </dgm:pt>
    <dgm:pt modelId="{FC4FA4AE-25A5-4A04-BDB6-9BE48774BFC7}" type="sibTrans" cxnId="{120FDF28-BB59-4B95-8EB5-1A49D5436752}">
      <dgm:prSet/>
      <dgm:spPr/>
      <dgm:t>
        <a:bodyPr/>
        <a:lstStyle/>
        <a:p>
          <a:endParaRPr lang="en-US"/>
        </a:p>
      </dgm:t>
    </dgm:pt>
    <dgm:pt modelId="{95519210-1315-44F8-957A-9C293BA79ACF}">
      <dgm:prSet phldrT="[Text]" custT="1"/>
      <dgm:spPr/>
      <dgm:t>
        <a:bodyPr/>
        <a:lstStyle/>
        <a:p>
          <a:r>
            <a:rPr lang="en-US" sz="2400" b="1" dirty="0"/>
            <a:t>Class D</a:t>
          </a:r>
        </a:p>
      </dgm:t>
    </dgm:pt>
    <dgm:pt modelId="{B17C18A3-43D1-4167-9BFC-F68128E60BF5}" type="parTrans" cxnId="{3A7AF751-E453-4126-9B9B-35F20694329D}">
      <dgm:prSet/>
      <dgm:spPr/>
      <dgm:t>
        <a:bodyPr/>
        <a:lstStyle/>
        <a:p>
          <a:endParaRPr lang="en-US"/>
        </a:p>
      </dgm:t>
    </dgm:pt>
    <dgm:pt modelId="{BA33EBB2-0218-4672-8905-EA342F4F7438}" type="sibTrans" cxnId="{3A7AF751-E453-4126-9B9B-35F20694329D}">
      <dgm:prSet/>
      <dgm:spPr/>
      <dgm:t>
        <a:bodyPr/>
        <a:lstStyle/>
        <a:p>
          <a:endParaRPr lang="en-US"/>
        </a:p>
      </dgm:t>
    </dgm:pt>
    <dgm:pt modelId="{9FA3F036-F0EC-4764-AD92-54B8F820C8DC}">
      <dgm:prSet phldrT="[Text]"/>
      <dgm:spPr/>
      <dgm:t>
        <a:bodyPr/>
        <a:lstStyle/>
        <a:p>
          <a:r>
            <a:rPr lang="en-US" b="1" dirty="0"/>
            <a:t>Student 9</a:t>
          </a:r>
        </a:p>
      </dgm:t>
    </dgm:pt>
    <dgm:pt modelId="{38FE4396-88AE-4FC0-8989-CADA42083B0E}" type="parTrans" cxnId="{E364C47D-F520-45D0-A113-B5A4374BC580}">
      <dgm:prSet/>
      <dgm:spPr/>
      <dgm:t>
        <a:bodyPr/>
        <a:lstStyle/>
        <a:p>
          <a:endParaRPr lang="en-US"/>
        </a:p>
      </dgm:t>
    </dgm:pt>
    <dgm:pt modelId="{337FFCD9-DDD3-4236-9DC8-740E061D03EF}" type="sibTrans" cxnId="{E364C47D-F520-45D0-A113-B5A4374BC580}">
      <dgm:prSet/>
      <dgm:spPr/>
      <dgm:t>
        <a:bodyPr/>
        <a:lstStyle/>
        <a:p>
          <a:endParaRPr lang="en-US"/>
        </a:p>
      </dgm:t>
    </dgm:pt>
    <dgm:pt modelId="{E12F9068-B6DE-442E-87DA-45E6BEA7FE0C}">
      <dgm:prSet phldrT="[Text]"/>
      <dgm:spPr/>
      <dgm:t>
        <a:bodyPr/>
        <a:lstStyle/>
        <a:p>
          <a:r>
            <a:rPr lang="en-US" b="1" dirty="0"/>
            <a:t>Student 10</a:t>
          </a:r>
        </a:p>
      </dgm:t>
    </dgm:pt>
    <dgm:pt modelId="{7A8DAD03-EDD0-4677-8832-079E7A50A76D}" type="parTrans" cxnId="{C60A2D09-40F0-4918-91EA-A996A5B8B993}">
      <dgm:prSet/>
      <dgm:spPr/>
      <dgm:t>
        <a:bodyPr/>
        <a:lstStyle/>
        <a:p>
          <a:endParaRPr lang="en-US"/>
        </a:p>
      </dgm:t>
    </dgm:pt>
    <dgm:pt modelId="{8FA8E7E3-5E82-4693-8C8B-00AD4CCD10A7}" type="sibTrans" cxnId="{C60A2D09-40F0-4918-91EA-A996A5B8B993}">
      <dgm:prSet/>
      <dgm:spPr/>
      <dgm:t>
        <a:bodyPr/>
        <a:lstStyle/>
        <a:p>
          <a:endParaRPr lang="en-US"/>
        </a:p>
      </dgm:t>
    </dgm:pt>
    <dgm:pt modelId="{40FCC5B5-A559-4304-8029-5F6BBEABA0E3}" type="pres">
      <dgm:prSet presAssocID="{7DA5F758-0B24-40BC-B57E-2A6D4C76CD8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4EF1C5-C4E5-42CE-9147-7E12F144A1F2}" type="pres">
      <dgm:prSet presAssocID="{13EDD76A-C3FA-4C92-9401-B071CEDB5558}" presName="hierRoot1" presStyleCnt="0"/>
      <dgm:spPr/>
    </dgm:pt>
    <dgm:pt modelId="{A316AC49-49BC-466B-A6AE-C8D4860165A6}" type="pres">
      <dgm:prSet presAssocID="{13EDD76A-C3FA-4C92-9401-B071CEDB5558}" presName="composite" presStyleCnt="0"/>
      <dgm:spPr/>
    </dgm:pt>
    <dgm:pt modelId="{6B2335AE-9CA6-4117-BA9E-B94D60B2DC84}" type="pres">
      <dgm:prSet presAssocID="{13EDD76A-C3FA-4C92-9401-B071CEDB5558}" presName="background" presStyleLbl="node0" presStyleIdx="0" presStyleCnt="2"/>
      <dgm:spPr/>
    </dgm:pt>
    <dgm:pt modelId="{5CAC5D88-5B9F-406C-883E-137A41FE038B}" type="pres">
      <dgm:prSet presAssocID="{13EDD76A-C3FA-4C92-9401-B071CEDB5558}" presName="text" presStyleLbl="fgAcc0" presStyleIdx="0" presStyleCnt="2" custScaleX="214359" custScaleY="214359" custLinFactY="-250878" custLinFactNeighborX="-1627" custLinFactNeighborY="-300000">
        <dgm:presLayoutVars>
          <dgm:chPref val="3"/>
        </dgm:presLayoutVars>
      </dgm:prSet>
      <dgm:spPr/>
    </dgm:pt>
    <dgm:pt modelId="{C62C7C18-51E3-40F9-A6A7-94813253287C}" type="pres">
      <dgm:prSet presAssocID="{13EDD76A-C3FA-4C92-9401-B071CEDB5558}" presName="hierChild2" presStyleCnt="0"/>
      <dgm:spPr/>
    </dgm:pt>
    <dgm:pt modelId="{2F03F8A7-9C7F-4AF4-A0DC-E1FDFC54DF2F}" type="pres">
      <dgm:prSet presAssocID="{FCD9D366-5B33-445B-A3CF-B97E35BDC1E4}" presName="Name10" presStyleLbl="parChTrans1D2" presStyleIdx="0" presStyleCnt="4"/>
      <dgm:spPr/>
    </dgm:pt>
    <dgm:pt modelId="{1AF10256-9594-430E-82C8-EE43A4EC40B6}" type="pres">
      <dgm:prSet presAssocID="{9B52F70E-AC1E-44FC-B3E5-79A5B281C0DA}" presName="hierRoot2" presStyleCnt="0"/>
      <dgm:spPr/>
    </dgm:pt>
    <dgm:pt modelId="{A2ED7B30-E1AD-4A3F-B6AA-8B7491F73C2A}" type="pres">
      <dgm:prSet presAssocID="{9B52F70E-AC1E-44FC-B3E5-79A5B281C0DA}" presName="composite2" presStyleCnt="0"/>
      <dgm:spPr/>
    </dgm:pt>
    <dgm:pt modelId="{190E6559-B877-462E-A882-8918F2F1EC2B}" type="pres">
      <dgm:prSet presAssocID="{9B52F70E-AC1E-44FC-B3E5-79A5B281C0DA}" presName="background2" presStyleLbl="node2" presStyleIdx="0" presStyleCnt="4"/>
      <dgm:spPr/>
    </dgm:pt>
    <dgm:pt modelId="{77EC33D3-D9F7-45E7-9F58-E2BFF6E3AB60}" type="pres">
      <dgm:prSet presAssocID="{9B52F70E-AC1E-44FC-B3E5-79A5B281C0DA}" presName="text2" presStyleLbl="fgAcc2" presStyleIdx="0" presStyleCnt="4" custScaleX="161051" custScaleY="161051" custLinFactNeighborY="-95130">
        <dgm:presLayoutVars>
          <dgm:chPref val="3"/>
        </dgm:presLayoutVars>
      </dgm:prSet>
      <dgm:spPr/>
    </dgm:pt>
    <dgm:pt modelId="{E6DE9748-F45A-4BC0-AAA9-7ED7B557F772}" type="pres">
      <dgm:prSet presAssocID="{9B52F70E-AC1E-44FC-B3E5-79A5B281C0DA}" presName="hierChild3" presStyleCnt="0"/>
      <dgm:spPr/>
    </dgm:pt>
    <dgm:pt modelId="{E63E68DE-C052-439A-B26B-51105CC20973}" type="pres">
      <dgm:prSet presAssocID="{08B15ACD-3D9D-414D-8C64-AC084D689386}" presName="Name17" presStyleLbl="parChTrans1D3" presStyleIdx="0" presStyleCnt="10"/>
      <dgm:spPr/>
    </dgm:pt>
    <dgm:pt modelId="{15C43206-6C96-4BE5-A1DF-81FD44739E46}" type="pres">
      <dgm:prSet presAssocID="{4743B431-01D6-46E1-9D41-11DBE586B866}" presName="hierRoot3" presStyleCnt="0"/>
      <dgm:spPr/>
    </dgm:pt>
    <dgm:pt modelId="{68DA3D43-C60F-4034-BE99-ABC1CE3AF52C}" type="pres">
      <dgm:prSet presAssocID="{4743B431-01D6-46E1-9D41-11DBE586B866}" presName="composite3" presStyleCnt="0"/>
      <dgm:spPr/>
    </dgm:pt>
    <dgm:pt modelId="{35222EA2-0484-4910-982D-D2137213C000}" type="pres">
      <dgm:prSet presAssocID="{4743B431-01D6-46E1-9D41-11DBE586B866}" presName="background3" presStyleLbl="node3" presStyleIdx="0" presStyleCnt="10"/>
      <dgm:spPr/>
    </dgm:pt>
    <dgm:pt modelId="{D3FD4D9F-8957-4270-A879-C9372945E950}" type="pres">
      <dgm:prSet presAssocID="{4743B431-01D6-46E1-9D41-11DBE586B866}" presName="text3" presStyleLbl="fgAcc3" presStyleIdx="0" presStyleCnt="10" custLinFactNeighborY="25620">
        <dgm:presLayoutVars>
          <dgm:chPref val="3"/>
        </dgm:presLayoutVars>
      </dgm:prSet>
      <dgm:spPr/>
    </dgm:pt>
    <dgm:pt modelId="{2D1FA6F2-5A7B-40FC-84F0-F307FEB58F48}" type="pres">
      <dgm:prSet presAssocID="{4743B431-01D6-46E1-9D41-11DBE586B866}" presName="hierChild4" presStyleCnt="0"/>
      <dgm:spPr/>
    </dgm:pt>
    <dgm:pt modelId="{3A4D2863-6860-4DD4-9605-43B8C77D2399}" type="pres">
      <dgm:prSet presAssocID="{3968D94E-5BB7-4D8D-A5E2-963650DE5FF0}" presName="Name17" presStyleLbl="parChTrans1D3" presStyleIdx="1" presStyleCnt="10"/>
      <dgm:spPr/>
    </dgm:pt>
    <dgm:pt modelId="{3D55CFA1-26B6-4907-9705-AA04CE73C582}" type="pres">
      <dgm:prSet presAssocID="{D6B8E0AB-F454-4C56-90ED-3D5B3FAE68E2}" presName="hierRoot3" presStyleCnt="0"/>
      <dgm:spPr/>
    </dgm:pt>
    <dgm:pt modelId="{3850EB42-DF86-479D-A425-90C7A06EE41D}" type="pres">
      <dgm:prSet presAssocID="{D6B8E0AB-F454-4C56-90ED-3D5B3FAE68E2}" presName="composite3" presStyleCnt="0"/>
      <dgm:spPr/>
    </dgm:pt>
    <dgm:pt modelId="{92984D77-0D78-4507-B095-6BA784239C38}" type="pres">
      <dgm:prSet presAssocID="{D6B8E0AB-F454-4C56-90ED-3D5B3FAE68E2}" presName="background3" presStyleLbl="node3" presStyleIdx="1" presStyleCnt="10"/>
      <dgm:spPr/>
    </dgm:pt>
    <dgm:pt modelId="{C6BC5E3C-5259-4CF3-B584-E58FDB50656B}" type="pres">
      <dgm:prSet presAssocID="{D6B8E0AB-F454-4C56-90ED-3D5B3FAE68E2}" presName="text3" presStyleLbl="fgAcc3" presStyleIdx="1" presStyleCnt="10" custLinFactNeighborY="25620">
        <dgm:presLayoutVars>
          <dgm:chPref val="3"/>
        </dgm:presLayoutVars>
      </dgm:prSet>
      <dgm:spPr/>
    </dgm:pt>
    <dgm:pt modelId="{E8923C59-35D4-4D16-B7DE-65F2D67C77C8}" type="pres">
      <dgm:prSet presAssocID="{D6B8E0AB-F454-4C56-90ED-3D5B3FAE68E2}" presName="hierChild4" presStyleCnt="0"/>
      <dgm:spPr/>
    </dgm:pt>
    <dgm:pt modelId="{E27E67C3-229D-4A4D-AAA8-42BC63774D81}" type="pres">
      <dgm:prSet presAssocID="{EDF4C530-18C5-4E0C-9368-9EC2CD415D71}" presName="Name17" presStyleLbl="parChTrans1D3" presStyleIdx="2" presStyleCnt="10"/>
      <dgm:spPr/>
    </dgm:pt>
    <dgm:pt modelId="{61EA3964-DFEA-44B6-AC47-CA55A6BA20CD}" type="pres">
      <dgm:prSet presAssocID="{0DC672AF-B8BF-4CB5-8BE4-02DD977EDB88}" presName="hierRoot3" presStyleCnt="0"/>
      <dgm:spPr/>
    </dgm:pt>
    <dgm:pt modelId="{83F826AF-0AF3-492E-83D6-D2A27F557637}" type="pres">
      <dgm:prSet presAssocID="{0DC672AF-B8BF-4CB5-8BE4-02DD977EDB88}" presName="composite3" presStyleCnt="0"/>
      <dgm:spPr/>
    </dgm:pt>
    <dgm:pt modelId="{3F6D20FB-CE8D-409C-86E8-5A896D145993}" type="pres">
      <dgm:prSet presAssocID="{0DC672AF-B8BF-4CB5-8BE4-02DD977EDB88}" presName="background3" presStyleLbl="node3" presStyleIdx="2" presStyleCnt="10"/>
      <dgm:spPr/>
    </dgm:pt>
    <dgm:pt modelId="{5F22F5C2-132E-40A0-B0F7-75FBEC86E568}" type="pres">
      <dgm:prSet presAssocID="{0DC672AF-B8BF-4CB5-8BE4-02DD977EDB88}" presName="text3" presStyleLbl="fgAcc3" presStyleIdx="2" presStyleCnt="10" custLinFactNeighborY="25620">
        <dgm:presLayoutVars>
          <dgm:chPref val="3"/>
        </dgm:presLayoutVars>
      </dgm:prSet>
      <dgm:spPr/>
    </dgm:pt>
    <dgm:pt modelId="{C187BC87-59DF-4AAD-B7AE-6AA74FD88F34}" type="pres">
      <dgm:prSet presAssocID="{0DC672AF-B8BF-4CB5-8BE4-02DD977EDB88}" presName="hierChild4" presStyleCnt="0"/>
      <dgm:spPr/>
    </dgm:pt>
    <dgm:pt modelId="{0282EADC-8623-4ED1-8A49-2F0232B541F5}" type="pres">
      <dgm:prSet presAssocID="{7B46891D-7B07-4AA4-B6D5-4750B9B2FEA6}" presName="Name10" presStyleLbl="parChTrans1D2" presStyleIdx="1" presStyleCnt="4"/>
      <dgm:spPr/>
    </dgm:pt>
    <dgm:pt modelId="{5CB990ED-844E-4C67-A83C-F6978B5D7C23}" type="pres">
      <dgm:prSet presAssocID="{F4039D2B-B44E-4D45-917F-C1E4A8B3AD0D}" presName="hierRoot2" presStyleCnt="0"/>
      <dgm:spPr/>
    </dgm:pt>
    <dgm:pt modelId="{BAB24965-D2B0-4399-89F8-AE284DCDA28D}" type="pres">
      <dgm:prSet presAssocID="{F4039D2B-B44E-4D45-917F-C1E4A8B3AD0D}" presName="composite2" presStyleCnt="0"/>
      <dgm:spPr/>
    </dgm:pt>
    <dgm:pt modelId="{3799AABF-2682-40E3-9E64-99D6C181886A}" type="pres">
      <dgm:prSet presAssocID="{F4039D2B-B44E-4D45-917F-C1E4A8B3AD0D}" presName="background2" presStyleLbl="node2" presStyleIdx="1" presStyleCnt="4"/>
      <dgm:spPr/>
    </dgm:pt>
    <dgm:pt modelId="{531C07E6-1FCD-4CC7-AEA9-96D72E7FE0C5}" type="pres">
      <dgm:prSet presAssocID="{F4039D2B-B44E-4D45-917F-C1E4A8B3AD0D}" presName="text2" presStyleLbl="fgAcc2" presStyleIdx="1" presStyleCnt="4" custScaleX="161051" custScaleY="161051" custLinFactNeighborY="-95130">
        <dgm:presLayoutVars>
          <dgm:chPref val="3"/>
        </dgm:presLayoutVars>
      </dgm:prSet>
      <dgm:spPr/>
    </dgm:pt>
    <dgm:pt modelId="{ED29ACF3-4552-4DF3-83BD-D3BD912FE2C0}" type="pres">
      <dgm:prSet presAssocID="{F4039D2B-B44E-4D45-917F-C1E4A8B3AD0D}" presName="hierChild3" presStyleCnt="0"/>
      <dgm:spPr/>
    </dgm:pt>
    <dgm:pt modelId="{0526B9D1-5030-4647-8BF5-4A8184353E45}" type="pres">
      <dgm:prSet presAssocID="{C2CC6ED1-058B-455C-839C-66D96B64B51C}" presName="Name17" presStyleLbl="parChTrans1D3" presStyleIdx="3" presStyleCnt="10"/>
      <dgm:spPr/>
    </dgm:pt>
    <dgm:pt modelId="{4E235605-1860-494E-9BCC-F520E68EF999}" type="pres">
      <dgm:prSet presAssocID="{A9B29C78-7015-43E4-BC85-0B02F6C98408}" presName="hierRoot3" presStyleCnt="0"/>
      <dgm:spPr/>
    </dgm:pt>
    <dgm:pt modelId="{8AE470B3-2031-4B3C-9706-C27F8EF706D0}" type="pres">
      <dgm:prSet presAssocID="{A9B29C78-7015-43E4-BC85-0B02F6C98408}" presName="composite3" presStyleCnt="0"/>
      <dgm:spPr/>
    </dgm:pt>
    <dgm:pt modelId="{C4ECC0D4-A92B-4B01-860E-3164C6DF34CD}" type="pres">
      <dgm:prSet presAssocID="{A9B29C78-7015-43E4-BC85-0B02F6C98408}" presName="background3" presStyleLbl="node3" presStyleIdx="3" presStyleCnt="10"/>
      <dgm:spPr/>
    </dgm:pt>
    <dgm:pt modelId="{44C6C560-C435-48DE-82F9-804C12A5EAA3}" type="pres">
      <dgm:prSet presAssocID="{A9B29C78-7015-43E4-BC85-0B02F6C98408}" presName="text3" presStyleLbl="fgAcc3" presStyleIdx="3" presStyleCnt="10" custLinFactNeighborY="25620">
        <dgm:presLayoutVars>
          <dgm:chPref val="3"/>
        </dgm:presLayoutVars>
      </dgm:prSet>
      <dgm:spPr/>
    </dgm:pt>
    <dgm:pt modelId="{36A8238D-5FFE-4847-9F95-B742714EA2F2}" type="pres">
      <dgm:prSet presAssocID="{A9B29C78-7015-43E4-BC85-0B02F6C98408}" presName="hierChild4" presStyleCnt="0"/>
      <dgm:spPr/>
    </dgm:pt>
    <dgm:pt modelId="{620E8239-9AD4-434E-A386-612044637FB1}" type="pres">
      <dgm:prSet presAssocID="{7A1987E8-F3E6-4812-A773-4F15EE08BAAB}" presName="Name17" presStyleLbl="parChTrans1D3" presStyleIdx="4" presStyleCnt="10"/>
      <dgm:spPr/>
    </dgm:pt>
    <dgm:pt modelId="{029FD9C6-104B-4087-A712-CE433690E741}" type="pres">
      <dgm:prSet presAssocID="{3492EED8-1235-44E9-9A6A-44CB623D41D6}" presName="hierRoot3" presStyleCnt="0"/>
      <dgm:spPr/>
    </dgm:pt>
    <dgm:pt modelId="{EAB936B4-E61D-4BE7-ADB4-515F4B477DD3}" type="pres">
      <dgm:prSet presAssocID="{3492EED8-1235-44E9-9A6A-44CB623D41D6}" presName="composite3" presStyleCnt="0"/>
      <dgm:spPr/>
    </dgm:pt>
    <dgm:pt modelId="{DC03D0F2-45E9-42B5-A13B-B1519E297B53}" type="pres">
      <dgm:prSet presAssocID="{3492EED8-1235-44E9-9A6A-44CB623D41D6}" presName="background3" presStyleLbl="node3" presStyleIdx="4" presStyleCnt="10"/>
      <dgm:spPr/>
    </dgm:pt>
    <dgm:pt modelId="{4F035323-5C2F-4DAC-B496-67A298D9E0C3}" type="pres">
      <dgm:prSet presAssocID="{3492EED8-1235-44E9-9A6A-44CB623D41D6}" presName="text3" presStyleLbl="fgAcc3" presStyleIdx="4" presStyleCnt="10" custLinFactNeighborY="25620">
        <dgm:presLayoutVars>
          <dgm:chPref val="3"/>
        </dgm:presLayoutVars>
      </dgm:prSet>
      <dgm:spPr/>
    </dgm:pt>
    <dgm:pt modelId="{EAE8A7D5-E5F2-437D-98CB-57C2F9E431E2}" type="pres">
      <dgm:prSet presAssocID="{3492EED8-1235-44E9-9A6A-44CB623D41D6}" presName="hierChild4" presStyleCnt="0"/>
      <dgm:spPr/>
    </dgm:pt>
    <dgm:pt modelId="{1E56435F-69A9-497B-BBB9-2F92D9F116EA}" type="pres">
      <dgm:prSet presAssocID="{8F90302E-A588-4F8E-9C48-0AB9E3E9A917}" presName="Name17" presStyleLbl="parChTrans1D3" presStyleIdx="5" presStyleCnt="10"/>
      <dgm:spPr/>
    </dgm:pt>
    <dgm:pt modelId="{34153F36-9114-499C-A655-094AE7C0188A}" type="pres">
      <dgm:prSet presAssocID="{82B3B633-1030-479F-B931-77EBACA8A85E}" presName="hierRoot3" presStyleCnt="0"/>
      <dgm:spPr/>
    </dgm:pt>
    <dgm:pt modelId="{381CDB05-5FD3-4CD5-A5DB-16570CB3E6F5}" type="pres">
      <dgm:prSet presAssocID="{82B3B633-1030-479F-B931-77EBACA8A85E}" presName="composite3" presStyleCnt="0"/>
      <dgm:spPr/>
    </dgm:pt>
    <dgm:pt modelId="{741117FD-1A66-4C08-B58F-B0A91E4C779A}" type="pres">
      <dgm:prSet presAssocID="{82B3B633-1030-479F-B931-77EBACA8A85E}" presName="background3" presStyleLbl="node3" presStyleIdx="5" presStyleCnt="10"/>
      <dgm:spPr/>
    </dgm:pt>
    <dgm:pt modelId="{F5001B9C-84FC-47FB-8CB5-A53133A7F3F7}" type="pres">
      <dgm:prSet presAssocID="{82B3B633-1030-479F-B931-77EBACA8A85E}" presName="text3" presStyleLbl="fgAcc3" presStyleIdx="5" presStyleCnt="10" custLinFactNeighborY="25620">
        <dgm:presLayoutVars>
          <dgm:chPref val="3"/>
        </dgm:presLayoutVars>
      </dgm:prSet>
      <dgm:spPr/>
    </dgm:pt>
    <dgm:pt modelId="{786D8D1F-F6A5-4521-8227-0F00AC436E25}" type="pres">
      <dgm:prSet presAssocID="{82B3B633-1030-479F-B931-77EBACA8A85E}" presName="hierChild4" presStyleCnt="0"/>
      <dgm:spPr/>
    </dgm:pt>
    <dgm:pt modelId="{23B371C5-7FEF-4A4D-BC04-2D8FCE64A94C}" type="pres">
      <dgm:prSet presAssocID="{94E3D421-4440-4C3B-9279-B974F16A36D6}" presName="hierRoot1" presStyleCnt="0"/>
      <dgm:spPr/>
    </dgm:pt>
    <dgm:pt modelId="{BD63BF3D-0E49-49C2-9EAC-E1CB0A20DA2D}" type="pres">
      <dgm:prSet presAssocID="{94E3D421-4440-4C3B-9279-B974F16A36D6}" presName="composite" presStyleCnt="0"/>
      <dgm:spPr/>
    </dgm:pt>
    <dgm:pt modelId="{53134867-9FE1-4522-9469-D6EB31F26805}" type="pres">
      <dgm:prSet presAssocID="{94E3D421-4440-4C3B-9279-B974F16A36D6}" presName="background" presStyleLbl="node0" presStyleIdx="1" presStyleCnt="2"/>
      <dgm:spPr/>
    </dgm:pt>
    <dgm:pt modelId="{DCCF77D8-6C20-4A16-93DF-FE0947B0D192}" type="pres">
      <dgm:prSet presAssocID="{94E3D421-4440-4C3B-9279-B974F16A36D6}" presName="text" presStyleLbl="fgAcc0" presStyleIdx="1" presStyleCnt="2" custScaleX="214359" custScaleY="214359" custLinFactY="-100000" custLinFactNeighborX="-2009" custLinFactNeighborY="-139766">
        <dgm:presLayoutVars>
          <dgm:chPref val="3"/>
        </dgm:presLayoutVars>
      </dgm:prSet>
      <dgm:spPr/>
    </dgm:pt>
    <dgm:pt modelId="{CD92FE0E-DF1E-4AB2-A325-CD6944E077AD}" type="pres">
      <dgm:prSet presAssocID="{94E3D421-4440-4C3B-9279-B974F16A36D6}" presName="hierChild2" presStyleCnt="0"/>
      <dgm:spPr/>
    </dgm:pt>
    <dgm:pt modelId="{2B09CC45-5473-4204-A86B-D1A72F887574}" type="pres">
      <dgm:prSet presAssocID="{55E84624-9FD2-45F7-AE74-875CBCF01FC6}" presName="Name10" presStyleLbl="parChTrans1D2" presStyleIdx="2" presStyleCnt="4"/>
      <dgm:spPr/>
    </dgm:pt>
    <dgm:pt modelId="{C9D1E80A-8121-4CE6-948D-BDB65198B3C1}" type="pres">
      <dgm:prSet presAssocID="{98438F79-46E4-4F18-84AA-D5E70B3A5487}" presName="hierRoot2" presStyleCnt="0"/>
      <dgm:spPr/>
    </dgm:pt>
    <dgm:pt modelId="{BE041DEF-DDB4-4971-AA00-7034D39A1831}" type="pres">
      <dgm:prSet presAssocID="{98438F79-46E4-4F18-84AA-D5E70B3A5487}" presName="composite2" presStyleCnt="0"/>
      <dgm:spPr/>
    </dgm:pt>
    <dgm:pt modelId="{83A5F7F2-78DB-4E84-BFE6-94121A1D3405}" type="pres">
      <dgm:prSet presAssocID="{98438F79-46E4-4F18-84AA-D5E70B3A5487}" presName="background2" presStyleLbl="node2" presStyleIdx="2" presStyleCnt="4"/>
      <dgm:spPr/>
    </dgm:pt>
    <dgm:pt modelId="{92121299-91E2-45CA-9192-1AD529A2E27C}" type="pres">
      <dgm:prSet presAssocID="{98438F79-46E4-4F18-84AA-D5E70B3A5487}" presName="text2" presStyleLbl="fgAcc2" presStyleIdx="2" presStyleCnt="4" custScaleX="161051" custScaleY="161051" custLinFactNeighborY="-95130">
        <dgm:presLayoutVars>
          <dgm:chPref val="3"/>
        </dgm:presLayoutVars>
      </dgm:prSet>
      <dgm:spPr/>
    </dgm:pt>
    <dgm:pt modelId="{33B33430-5D4A-40A8-AE60-C4025D65C0C0}" type="pres">
      <dgm:prSet presAssocID="{98438F79-46E4-4F18-84AA-D5E70B3A5487}" presName="hierChild3" presStyleCnt="0"/>
      <dgm:spPr/>
    </dgm:pt>
    <dgm:pt modelId="{AE2D3758-960A-48BF-A22B-FB7B204DC270}" type="pres">
      <dgm:prSet presAssocID="{9D3C8EBA-15BE-4D74-97CD-2996F47D400C}" presName="Name17" presStyleLbl="parChTrans1D3" presStyleIdx="6" presStyleCnt="10"/>
      <dgm:spPr/>
    </dgm:pt>
    <dgm:pt modelId="{D4C1F8DC-7A24-4FA4-A2D3-16F08B31F6A6}" type="pres">
      <dgm:prSet presAssocID="{2AEEC3DA-000F-47C1-8DFF-199851D663AF}" presName="hierRoot3" presStyleCnt="0"/>
      <dgm:spPr/>
    </dgm:pt>
    <dgm:pt modelId="{F4516780-039C-49D1-9ABF-CE0ED58A4681}" type="pres">
      <dgm:prSet presAssocID="{2AEEC3DA-000F-47C1-8DFF-199851D663AF}" presName="composite3" presStyleCnt="0"/>
      <dgm:spPr/>
    </dgm:pt>
    <dgm:pt modelId="{1AD924D7-5FA4-4A19-8B35-11CC27C1EF69}" type="pres">
      <dgm:prSet presAssocID="{2AEEC3DA-000F-47C1-8DFF-199851D663AF}" presName="background3" presStyleLbl="node3" presStyleIdx="6" presStyleCnt="10"/>
      <dgm:spPr/>
    </dgm:pt>
    <dgm:pt modelId="{621BF497-8037-42D1-AFB7-043802D53469}" type="pres">
      <dgm:prSet presAssocID="{2AEEC3DA-000F-47C1-8DFF-199851D663AF}" presName="text3" presStyleLbl="fgAcc3" presStyleIdx="6" presStyleCnt="10" custLinFactNeighborY="25620">
        <dgm:presLayoutVars>
          <dgm:chPref val="3"/>
        </dgm:presLayoutVars>
      </dgm:prSet>
      <dgm:spPr/>
    </dgm:pt>
    <dgm:pt modelId="{DCF2ED89-5817-43C8-A9CD-9F72D7A865E9}" type="pres">
      <dgm:prSet presAssocID="{2AEEC3DA-000F-47C1-8DFF-199851D663AF}" presName="hierChild4" presStyleCnt="0"/>
      <dgm:spPr/>
    </dgm:pt>
    <dgm:pt modelId="{9AF1FF98-8E9B-4A4A-96AA-74CEE154D63C}" type="pres">
      <dgm:prSet presAssocID="{4A5766EF-D079-4290-9FEE-F16C28653D74}" presName="Name17" presStyleLbl="parChTrans1D3" presStyleIdx="7" presStyleCnt="10"/>
      <dgm:spPr/>
    </dgm:pt>
    <dgm:pt modelId="{4D9892CB-1177-484F-8D42-B77CEFEFE0F7}" type="pres">
      <dgm:prSet presAssocID="{C240E372-E7A6-4708-B30A-AF2116DD2D90}" presName="hierRoot3" presStyleCnt="0"/>
      <dgm:spPr/>
    </dgm:pt>
    <dgm:pt modelId="{33E3B17E-CF28-4D8A-AD7C-67D1D0822BE7}" type="pres">
      <dgm:prSet presAssocID="{C240E372-E7A6-4708-B30A-AF2116DD2D90}" presName="composite3" presStyleCnt="0"/>
      <dgm:spPr/>
    </dgm:pt>
    <dgm:pt modelId="{8448D35F-F542-4ABC-9FD1-2C3CEDFD3503}" type="pres">
      <dgm:prSet presAssocID="{C240E372-E7A6-4708-B30A-AF2116DD2D90}" presName="background3" presStyleLbl="node3" presStyleIdx="7" presStyleCnt="10"/>
      <dgm:spPr/>
    </dgm:pt>
    <dgm:pt modelId="{685410F9-9D5A-4DC0-920B-0BB54F0D5323}" type="pres">
      <dgm:prSet presAssocID="{C240E372-E7A6-4708-B30A-AF2116DD2D90}" presName="text3" presStyleLbl="fgAcc3" presStyleIdx="7" presStyleCnt="10" custLinFactNeighborY="25620">
        <dgm:presLayoutVars>
          <dgm:chPref val="3"/>
        </dgm:presLayoutVars>
      </dgm:prSet>
      <dgm:spPr/>
    </dgm:pt>
    <dgm:pt modelId="{6CD99F56-FEB8-4ED9-B059-AB1A8FC1F466}" type="pres">
      <dgm:prSet presAssocID="{C240E372-E7A6-4708-B30A-AF2116DD2D90}" presName="hierChild4" presStyleCnt="0"/>
      <dgm:spPr/>
    </dgm:pt>
    <dgm:pt modelId="{C47DE0E4-1A96-4CA9-A44C-728B1978FE4C}" type="pres">
      <dgm:prSet presAssocID="{B17C18A3-43D1-4167-9BFC-F68128E60BF5}" presName="Name10" presStyleLbl="parChTrans1D2" presStyleIdx="3" presStyleCnt="4"/>
      <dgm:spPr/>
    </dgm:pt>
    <dgm:pt modelId="{B1F4BA35-FEC5-4F4D-AB14-9EDBD61CD600}" type="pres">
      <dgm:prSet presAssocID="{95519210-1315-44F8-957A-9C293BA79ACF}" presName="hierRoot2" presStyleCnt="0"/>
      <dgm:spPr/>
    </dgm:pt>
    <dgm:pt modelId="{DAF02C19-6103-483F-BBBD-A19A436B92D3}" type="pres">
      <dgm:prSet presAssocID="{95519210-1315-44F8-957A-9C293BA79ACF}" presName="composite2" presStyleCnt="0"/>
      <dgm:spPr/>
    </dgm:pt>
    <dgm:pt modelId="{CCBA06E9-3A25-4484-9772-F12B6C015194}" type="pres">
      <dgm:prSet presAssocID="{95519210-1315-44F8-957A-9C293BA79ACF}" presName="background2" presStyleLbl="node2" presStyleIdx="3" presStyleCnt="4"/>
      <dgm:spPr/>
    </dgm:pt>
    <dgm:pt modelId="{B412790F-37F9-41A7-B406-807373974904}" type="pres">
      <dgm:prSet presAssocID="{95519210-1315-44F8-957A-9C293BA79ACF}" presName="text2" presStyleLbl="fgAcc2" presStyleIdx="3" presStyleCnt="4" custScaleX="161051" custScaleY="161051" custLinFactNeighborY="-95130">
        <dgm:presLayoutVars>
          <dgm:chPref val="3"/>
        </dgm:presLayoutVars>
      </dgm:prSet>
      <dgm:spPr/>
    </dgm:pt>
    <dgm:pt modelId="{395A0274-29F0-4271-88D6-4613CDCADD9C}" type="pres">
      <dgm:prSet presAssocID="{95519210-1315-44F8-957A-9C293BA79ACF}" presName="hierChild3" presStyleCnt="0"/>
      <dgm:spPr/>
    </dgm:pt>
    <dgm:pt modelId="{92415872-08F0-41BF-AA6A-BB290ADEB978}" type="pres">
      <dgm:prSet presAssocID="{38FE4396-88AE-4FC0-8989-CADA42083B0E}" presName="Name17" presStyleLbl="parChTrans1D3" presStyleIdx="8" presStyleCnt="10"/>
      <dgm:spPr/>
    </dgm:pt>
    <dgm:pt modelId="{DE1B054E-324F-4F7A-8B07-7D1A403A706B}" type="pres">
      <dgm:prSet presAssocID="{9FA3F036-F0EC-4764-AD92-54B8F820C8DC}" presName="hierRoot3" presStyleCnt="0"/>
      <dgm:spPr/>
    </dgm:pt>
    <dgm:pt modelId="{3803D1FA-4B29-4645-8111-CD483124FFDC}" type="pres">
      <dgm:prSet presAssocID="{9FA3F036-F0EC-4764-AD92-54B8F820C8DC}" presName="composite3" presStyleCnt="0"/>
      <dgm:spPr/>
    </dgm:pt>
    <dgm:pt modelId="{8A1CA6AD-F741-4924-BC7D-384C2DC97634}" type="pres">
      <dgm:prSet presAssocID="{9FA3F036-F0EC-4764-AD92-54B8F820C8DC}" presName="background3" presStyleLbl="node3" presStyleIdx="8" presStyleCnt="10"/>
      <dgm:spPr/>
    </dgm:pt>
    <dgm:pt modelId="{3AE11C6F-10C4-4B2D-B05C-C7B4E6CE4143}" type="pres">
      <dgm:prSet presAssocID="{9FA3F036-F0EC-4764-AD92-54B8F820C8DC}" presName="text3" presStyleLbl="fgAcc3" presStyleIdx="8" presStyleCnt="10" custLinFactNeighborY="25620">
        <dgm:presLayoutVars>
          <dgm:chPref val="3"/>
        </dgm:presLayoutVars>
      </dgm:prSet>
      <dgm:spPr/>
    </dgm:pt>
    <dgm:pt modelId="{FAC2688D-F49B-4E0A-924A-D498EC30AC44}" type="pres">
      <dgm:prSet presAssocID="{9FA3F036-F0EC-4764-AD92-54B8F820C8DC}" presName="hierChild4" presStyleCnt="0"/>
      <dgm:spPr/>
    </dgm:pt>
    <dgm:pt modelId="{90FC0B30-7DAD-49D8-880C-FC4BEA813D7A}" type="pres">
      <dgm:prSet presAssocID="{7A8DAD03-EDD0-4677-8832-079E7A50A76D}" presName="Name17" presStyleLbl="parChTrans1D3" presStyleIdx="9" presStyleCnt="10"/>
      <dgm:spPr/>
    </dgm:pt>
    <dgm:pt modelId="{DCF90608-F24C-4FC1-9419-DD98C9450339}" type="pres">
      <dgm:prSet presAssocID="{E12F9068-B6DE-442E-87DA-45E6BEA7FE0C}" presName="hierRoot3" presStyleCnt="0"/>
      <dgm:spPr/>
    </dgm:pt>
    <dgm:pt modelId="{80659334-A3AE-4BE4-87B8-CD1C11AC3130}" type="pres">
      <dgm:prSet presAssocID="{E12F9068-B6DE-442E-87DA-45E6BEA7FE0C}" presName="composite3" presStyleCnt="0"/>
      <dgm:spPr/>
    </dgm:pt>
    <dgm:pt modelId="{E92BE308-6832-435B-B3BA-9F9DC5C33168}" type="pres">
      <dgm:prSet presAssocID="{E12F9068-B6DE-442E-87DA-45E6BEA7FE0C}" presName="background3" presStyleLbl="node3" presStyleIdx="9" presStyleCnt="10"/>
      <dgm:spPr/>
    </dgm:pt>
    <dgm:pt modelId="{30E7F78B-B891-49CF-8A2E-E3F233A9E743}" type="pres">
      <dgm:prSet presAssocID="{E12F9068-B6DE-442E-87DA-45E6BEA7FE0C}" presName="text3" presStyleLbl="fgAcc3" presStyleIdx="9" presStyleCnt="10" custLinFactNeighborY="25620">
        <dgm:presLayoutVars>
          <dgm:chPref val="3"/>
        </dgm:presLayoutVars>
      </dgm:prSet>
      <dgm:spPr/>
    </dgm:pt>
    <dgm:pt modelId="{FC74B3FB-FC1D-45F3-AE58-226141E7B62F}" type="pres">
      <dgm:prSet presAssocID="{E12F9068-B6DE-442E-87DA-45E6BEA7FE0C}" presName="hierChild4" presStyleCnt="0"/>
      <dgm:spPr/>
    </dgm:pt>
  </dgm:ptLst>
  <dgm:cxnLst>
    <dgm:cxn modelId="{38788A04-AC84-4A3F-A76E-9C52B08AEBF5}" srcId="{F4039D2B-B44E-4D45-917F-C1E4A8B3AD0D}" destId="{82B3B633-1030-479F-B931-77EBACA8A85E}" srcOrd="2" destOrd="0" parTransId="{8F90302E-A588-4F8E-9C48-0AB9E3E9A917}" sibTransId="{F923637B-7810-4698-BBF7-8A9D92F748C0}"/>
    <dgm:cxn modelId="{C60A2D09-40F0-4918-91EA-A996A5B8B993}" srcId="{95519210-1315-44F8-957A-9C293BA79ACF}" destId="{E12F9068-B6DE-442E-87DA-45E6BEA7FE0C}" srcOrd="1" destOrd="0" parTransId="{7A8DAD03-EDD0-4677-8832-079E7A50A76D}" sibTransId="{8FA8E7E3-5E82-4693-8C8B-00AD4CCD10A7}"/>
    <dgm:cxn modelId="{D5992314-DFB1-47B4-93E0-E7A747A65363}" type="presOf" srcId="{9B52F70E-AC1E-44FC-B3E5-79A5B281C0DA}" destId="{77EC33D3-D9F7-45E7-9F58-E2BFF6E3AB60}" srcOrd="0" destOrd="0" presId="urn:microsoft.com/office/officeart/2005/8/layout/hierarchy1"/>
    <dgm:cxn modelId="{EDA38117-7803-45A6-A10E-B54BFD21BD4A}" type="presOf" srcId="{08B15ACD-3D9D-414D-8C64-AC084D689386}" destId="{E63E68DE-C052-439A-B26B-51105CC20973}" srcOrd="0" destOrd="0" presId="urn:microsoft.com/office/officeart/2005/8/layout/hierarchy1"/>
    <dgm:cxn modelId="{6DD8491A-9AD0-4D8B-ABB0-5F0D30535117}" srcId="{F4039D2B-B44E-4D45-917F-C1E4A8B3AD0D}" destId="{A9B29C78-7015-43E4-BC85-0B02F6C98408}" srcOrd="0" destOrd="0" parTransId="{C2CC6ED1-058B-455C-839C-66D96B64B51C}" sibTransId="{7CF1CFB1-38A5-4A58-814F-3A5285E89354}"/>
    <dgm:cxn modelId="{A558D220-2437-4239-9884-3A88743B668B}" type="presOf" srcId="{8F90302E-A588-4F8E-9C48-0AB9E3E9A917}" destId="{1E56435F-69A9-497B-BBB9-2F92D9F116EA}" srcOrd="0" destOrd="0" presId="urn:microsoft.com/office/officeart/2005/8/layout/hierarchy1"/>
    <dgm:cxn modelId="{57ACD326-2497-4D7F-BD85-B4F3A42E3C03}" type="presOf" srcId="{55E84624-9FD2-45F7-AE74-875CBCF01FC6}" destId="{2B09CC45-5473-4204-A86B-D1A72F887574}" srcOrd="0" destOrd="0" presId="urn:microsoft.com/office/officeart/2005/8/layout/hierarchy1"/>
    <dgm:cxn modelId="{120FDF28-BB59-4B95-8EB5-1A49D5436752}" srcId="{98438F79-46E4-4F18-84AA-D5E70B3A5487}" destId="{C240E372-E7A6-4708-B30A-AF2116DD2D90}" srcOrd="1" destOrd="0" parTransId="{4A5766EF-D079-4290-9FEE-F16C28653D74}" sibTransId="{FC4FA4AE-25A5-4A04-BDB6-9BE48774BFC7}"/>
    <dgm:cxn modelId="{66048B37-C303-4667-A176-2AC0B5D64888}" type="presOf" srcId="{3492EED8-1235-44E9-9A6A-44CB623D41D6}" destId="{4F035323-5C2F-4DAC-B496-67A298D9E0C3}" srcOrd="0" destOrd="0" presId="urn:microsoft.com/office/officeart/2005/8/layout/hierarchy1"/>
    <dgm:cxn modelId="{D8043C38-ABFE-41DA-904C-C9428815577F}" type="presOf" srcId="{94E3D421-4440-4C3B-9279-B974F16A36D6}" destId="{DCCF77D8-6C20-4A16-93DF-FE0947B0D192}" srcOrd="0" destOrd="0" presId="urn:microsoft.com/office/officeart/2005/8/layout/hierarchy1"/>
    <dgm:cxn modelId="{C8BC7539-F57C-4DA0-8232-0FFA5F623C66}" type="presOf" srcId="{7A1987E8-F3E6-4812-A773-4F15EE08BAAB}" destId="{620E8239-9AD4-434E-A386-612044637FB1}" srcOrd="0" destOrd="0" presId="urn:microsoft.com/office/officeart/2005/8/layout/hierarchy1"/>
    <dgm:cxn modelId="{B7620F3C-285F-4544-858B-C6DC4E12D30C}" type="presOf" srcId="{A9B29C78-7015-43E4-BC85-0B02F6C98408}" destId="{44C6C560-C435-48DE-82F9-804C12A5EAA3}" srcOrd="0" destOrd="0" presId="urn:microsoft.com/office/officeart/2005/8/layout/hierarchy1"/>
    <dgm:cxn modelId="{99CF183C-0BF3-417D-AA2C-37DE2F539017}" type="presOf" srcId="{D6B8E0AB-F454-4C56-90ED-3D5B3FAE68E2}" destId="{C6BC5E3C-5259-4CF3-B584-E58FDB50656B}" srcOrd="0" destOrd="0" presId="urn:microsoft.com/office/officeart/2005/8/layout/hierarchy1"/>
    <dgm:cxn modelId="{B3736D4D-8618-4D4B-9C32-D51A008D81F8}" type="presOf" srcId="{9D3C8EBA-15BE-4D74-97CD-2996F47D400C}" destId="{AE2D3758-960A-48BF-A22B-FB7B204DC270}" srcOrd="0" destOrd="0" presId="urn:microsoft.com/office/officeart/2005/8/layout/hierarchy1"/>
    <dgm:cxn modelId="{144ADD4D-A728-4D69-8492-572D561F1281}" type="presOf" srcId="{0DC672AF-B8BF-4CB5-8BE4-02DD977EDB88}" destId="{5F22F5C2-132E-40A0-B0F7-75FBEC86E568}" srcOrd="0" destOrd="0" presId="urn:microsoft.com/office/officeart/2005/8/layout/hierarchy1"/>
    <dgm:cxn modelId="{3A7AF751-E453-4126-9B9B-35F20694329D}" srcId="{94E3D421-4440-4C3B-9279-B974F16A36D6}" destId="{95519210-1315-44F8-957A-9C293BA79ACF}" srcOrd="1" destOrd="0" parTransId="{B17C18A3-43D1-4167-9BFC-F68128E60BF5}" sibTransId="{BA33EBB2-0218-4672-8905-EA342F4F7438}"/>
    <dgm:cxn modelId="{13D3AC53-A88A-4A21-B365-F218AC990BB7}" srcId="{9B52F70E-AC1E-44FC-B3E5-79A5B281C0DA}" destId="{0DC672AF-B8BF-4CB5-8BE4-02DD977EDB88}" srcOrd="2" destOrd="0" parTransId="{EDF4C530-18C5-4E0C-9368-9EC2CD415D71}" sibTransId="{8938A04E-D130-40CC-B941-61344385A086}"/>
    <dgm:cxn modelId="{0401C864-634F-4908-87C5-03020B49B69F}" srcId="{7DA5F758-0B24-40BC-B57E-2A6D4C76CD81}" destId="{13EDD76A-C3FA-4C92-9401-B071CEDB5558}" srcOrd="0" destOrd="0" parTransId="{91812EBA-F525-47A9-A2CF-9023F45AC1FB}" sibTransId="{8F101E21-35A9-4D25-84F6-5877C7541A27}"/>
    <dgm:cxn modelId="{AE1CE168-64F6-4579-8543-F609613E0FE6}" type="presOf" srcId="{3968D94E-5BB7-4D8D-A5E2-963650DE5FF0}" destId="{3A4D2863-6860-4DD4-9605-43B8C77D2399}" srcOrd="0" destOrd="0" presId="urn:microsoft.com/office/officeart/2005/8/layout/hierarchy1"/>
    <dgm:cxn modelId="{AF74F569-1B5F-4522-B7AA-8CC68D0D9776}" type="presOf" srcId="{B17C18A3-43D1-4167-9BFC-F68128E60BF5}" destId="{C47DE0E4-1A96-4CA9-A44C-728B1978FE4C}" srcOrd="0" destOrd="0" presId="urn:microsoft.com/office/officeart/2005/8/layout/hierarchy1"/>
    <dgm:cxn modelId="{776F6573-FC55-45F5-BB41-02C9CB138618}" type="presOf" srcId="{2AEEC3DA-000F-47C1-8DFF-199851D663AF}" destId="{621BF497-8037-42D1-AFB7-043802D53469}" srcOrd="0" destOrd="0" presId="urn:microsoft.com/office/officeart/2005/8/layout/hierarchy1"/>
    <dgm:cxn modelId="{FBE63179-CBA2-4557-A57B-F43655B6DF04}" type="presOf" srcId="{7B46891D-7B07-4AA4-B6D5-4750B9B2FEA6}" destId="{0282EADC-8623-4ED1-8A49-2F0232B541F5}" srcOrd="0" destOrd="0" presId="urn:microsoft.com/office/officeart/2005/8/layout/hierarchy1"/>
    <dgm:cxn modelId="{8FE7697A-9DCC-4915-8BC4-B30FB972FD60}" type="presOf" srcId="{C2CC6ED1-058B-455C-839C-66D96B64B51C}" destId="{0526B9D1-5030-4647-8BF5-4A8184353E45}" srcOrd="0" destOrd="0" presId="urn:microsoft.com/office/officeart/2005/8/layout/hierarchy1"/>
    <dgm:cxn modelId="{E364C47D-F520-45D0-A113-B5A4374BC580}" srcId="{95519210-1315-44F8-957A-9C293BA79ACF}" destId="{9FA3F036-F0EC-4764-AD92-54B8F820C8DC}" srcOrd="0" destOrd="0" parTransId="{38FE4396-88AE-4FC0-8989-CADA42083B0E}" sibTransId="{337FFCD9-DDD3-4236-9DC8-740E061D03EF}"/>
    <dgm:cxn modelId="{D1F15880-A338-4679-87AB-E55F69E919FA}" type="presOf" srcId="{E12F9068-B6DE-442E-87DA-45E6BEA7FE0C}" destId="{30E7F78B-B891-49CF-8A2E-E3F233A9E743}" srcOrd="0" destOrd="0" presId="urn:microsoft.com/office/officeart/2005/8/layout/hierarchy1"/>
    <dgm:cxn modelId="{88095B84-1FD0-488B-A0F5-46DB96B677A0}" type="presOf" srcId="{C240E372-E7A6-4708-B30A-AF2116DD2D90}" destId="{685410F9-9D5A-4DC0-920B-0BB54F0D5323}" srcOrd="0" destOrd="0" presId="urn:microsoft.com/office/officeart/2005/8/layout/hierarchy1"/>
    <dgm:cxn modelId="{C518F184-22E8-44A6-9D64-38272A620ED7}" type="presOf" srcId="{7A8DAD03-EDD0-4677-8832-079E7A50A76D}" destId="{90FC0B30-7DAD-49D8-880C-FC4BEA813D7A}" srcOrd="0" destOrd="0" presId="urn:microsoft.com/office/officeart/2005/8/layout/hierarchy1"/>
    <dgm:cxn modelId="{B293CE9E-C214-4A38-8197-FDF75230297B}" type="presOf" srcId="{4743B431-01D6-46E1-9D41-11DBE586B866}" destId="{D3FD4D9F-8957-4270-A879-C9372945E950}" srcOrd="0" destOrd="0" presId="urn:microsoft.com/office/officeart/2005/8/layout/hierarchy1"/>
    <dgm:cxn modelId="{6D4C25AB-73EF-431F-8BF4-F13E6927E575}" type="presOf" srcId="{95519210-1315-44F8-957A-9C293BA79ACF}" destId="{B412790F-37F9-41A7-B406-807373974904}" srcOrd="0" destOrd="0" presId="urn:microsoft.com/office/officeart/2005/8/layout/hierarchy1"/>
    <dgm:cxn modelId="{C5854DB1-ED6C-439E-B244-5455338C28D1}" type="presOf" srcId="{9FA3F036-F0EC-4764-AD92-54B8F820C8DC}" destId="{3AE11C6F-10C4-4B2D-B05C-C7B4E6CE4143}" srcOrd="0" destOrd="0" presId="urn:microsoft.com/office/officeart/2005/8/layout/hierarchy1"/>
    <dgm:cxn modelId="{32791AB2-0F22-4C3C-AAA9-4D9CBEB219C2}" type="presOf" srcId="{38FE4396-88AE-4FC0-8989-CADA42083B0E}" destId="{92415872-08F0-41BF-AA6A-BB290ADEB978}" srcOrd="0" destOrd="0" presId="urn:microsoft.com/office/officeart/2005/8/layout/hierarchy1"/>
    <dgm:cxn modelId="{D946E3B3-9A2B-464C-A50E-E12757269114}" srcId="{9B52F70E-AC1E-44FC-B3E5-79A5B281C0DA}" destId="{D6B8E0AB-F454-4C56-90ED-3D5B3FAE68E2}" srcOrd="1" destOrd="0" parTransId="{3968D94E-5BB7-4D8D-A5E2-963650DE5FF0}" sibTransId="{B1C974C2-1C7A-4D54-A64E-B148E6ABBC26}"/>
    <dgm:cxn modelId="{C6E687BB-F1FA-4412-A4D1-36294BBD5A9F}" srcId="{F4039D2B-B44E-4D45-917F-C1E4A8B3AD0D}" destId="{3492EED8-1235-44E9-9A6A-44CB623D41D6}" srcOrd="1" destOrd="0" parTransId="{7A1987E8-F3E6-4812-A773-4F15EE08BAAB}" sibTransId="{29439068-99B7-498C-9265-1E877B9F6FF7}"/>
    <dgm:cxn modelId="{FCB55BC1-7A32-4573-B2B6-F8C2489B32B5}" type="presOf" srcId="{7DA5F758-0B24-40BC-B57E-2A6D4C76CD81}" destId="{40FCC5B5-A559-4304-8029-5F6BBEABA0E3}" srcOrd="0" destOrd="0" presId="urn:microsoft.com/office/officeart/2005/8/layout/hierarchy1"/>
    <dgm:cxn modelId="{5844A6CE-C8A4-447A-BED2-518A7C3285AA}" srcId="{13EDD76A-C3FA-4C92-9401-B071CEDB5558}" destId="{9B52F70E-AC1E-44FC-B3E5-79A5B281C0DA}" srcOrd="0" destOrd="0" parTransId="{FCD9D366-5B33-445B-A3CF-B97E35BDC1E4}" sibTransId="{2276AC08-F06E-4C81-9AA3-ED631D019FB9}"/>
    <dgm:cxn modelId="{9090B0D1-713E-4FE9-A7DA-46333E82DA59}" type="presOf" srcId="{98438F79-46E4-4F18-84AA-D5E70B3A5487}" destId="{92121299-91E2-45CA-9192-1AD529A2E27C}" srcOrd="0" destOrd="0" presId="urn:microsoft.com/office/officeart/2005/8/layout/hierarchy1"/>
    <dgm:cxn modelId="{8B5227D4-DED9-44E6-9E16-CEAEFF74B2C9}" srcId="{98438F79-46E4-4F18-84AA-D5E70B3A5487}" destId="{2AEEC3DA-000F-47C1-8DFF-199851D663AF}" srcOrd="0" destOrd="0" parTransId="{9D3C8EBA-15BE-4D74-97CD-2996F47D400C}" sibTransId="{3DE4BE2F-6F85-4D18-BDC7-CCFFAB5AAB7C}"/>
    <dgm:cxn modelId="{71B74DD5-DE4A-4BA1-BD77-80F6E7E37601}" srcId="{94E3D421-4440-4C3B-9279-B974F16A36D6}" destId="{98438F79-46E4-4F18-84AA-D5E70B3A5487}" srcOrd="0" destOrd="0" parTransId="{55E84624-9FD2-45F7-AE74-875CBCF01FC6}" sibTransId="{58D8E18B-CA54-4FCD-859E-6C501FB7AF1B}"/>
    <dgm:cxn modelId="{F01B7DD9-8EDD-4F9A-9C5E-C69951C7602B}" type="presOf" srcId="{F4039D2B-B44E-4D45-917F-C1E4A8B3AD0D}" destId="{531C07E6-1FCD-4CC7-AEA9-96D72E7FE0C5}" srcOrd="0" destOrd="0" presId="urn:microsoft.com/office/officeart/2005/8/layout/hierarchy1"/>
    <dgm:cxn modelId="{624071DE-4822-4B4E-BBA6-C8B9F18F1DB1}" type="presOf" srcId="{13EDD76A-C3FA-4C92-9401-B071CEDB5558}" destId="{5CAC5D88-5B9F-406C-883E-137A41FE038B}" srcOrd="0" destOrd="0" presId="urn:microsoft.com/office/officeart/2005/8/layout/hierarchy1"/>
    <dgm:cxn modelId="{E55F34E0-A19A-40F3-A2E5-5E03B39E5058}" type="presOf" srcId="{4A5766EF-D079-4290-9FEE-F16C28653D74}" destId="{9AF1FF98-8E9B-4A4A-96AA-74CEE154D63C}" srcOrd="0" destOrd="0" presId="urn:microsoft.com/office/officeart/2005/8/layout/hierarchy1"/>
    <dgm:cxn modelId="{AF7ACEE3-D9C4-4C59-91C9-DEF9A93E7C95}" type="presOf" srcId="{82B3B633-1030-479F-B931-77EBACA8A85E}" destId="{F5001B9C-84FC-47FB-8CB5-A53133A7F3F7}" srcOrd="0" destOrd="0" presId="urn:microsoft.com/office/officeart/2005/8/layout/hierarchy1"/>
    <dgm:cxn modelId="{300572E8-A324-45C0-9DA3-1F83752CED51}" srcId="{13EDD76A-C3FA-4C92-9401-B071CEDB5558}" destId="{F4039D2B-B44E-4D45-917F-C1E4A8B3AD0D}" srcOrd="1" destOrd="0" parTransId="{7B46891D-7B07-4AA4-B6D5-4750B9B2FEA6}" sibTransId="{E41560FF-14F0-4CA9-9DBA-0CF0FEA31E43}"/>
    <dgm:cxn modelId="{5D8A3DEC-1187-4282-A449-59602803CA03}" type="presOf" srcId="{FCD9D366-5B33-445B-A3CF-B97E35BDC1E4}" destId="{2F03F8A7-9C7F-4AF4-A0DC-E1FDFC54DF2F}" srcOrd="0" destOrd="0" presId="urn:microsoft.com/office/officeart/2005/8/layout/hierarchy1"/>
    <dgm:cxn modelId="{B0E040F1-598B-44C4-A0F3-C5C633A05DBB}" srcId="{9B52F70E-AC1E-44FC-B3E5-79A5B281C0DA}" destId="{4743B431-01D6-46E1-9D41-11DBE586B866}" srcOrd="0" destOrd="0" parTransId="{08B15ACD-3D9D-414D-8C64-AC084D689386}" sibTransId="{68856DEB-A8AF-4109-A7B3-56A80B8BFECC}"/>
    <dgm:cxn modelId="{A5CE68FB-6552-45F2-8983-31EA8603D827}" srcId="{7DA5F758-0B24-40BC-B57E-2A6D4C76CD81}" destId="{94E3D421-4440-4C3B-9279-B974F16A36D6}" srcOrd="1" destOrd="0" parTransId="{9D340F2E-57FB-4F58-BA99-4F0D1598F831}" sibTransId="{F68E1EBA-3004-4994-A6BD-866C72BC1597}"/>
    <dgm:cxn modelId="{25C2A9FC-FF2E-4C15-9FB0-A8ED95CDE865}" type="presOf" srcId="{EDF4C530-18C5-4E0C-9368-9EC2CD415D71}" destId="{E27E67C3-229D-4A4D-AAA8-42BC63774D81}" srcOrd="0" destOrd="0" presId="urn:microsoft.com/office/officeart/2005/8/layout/hierarchy1"/>
    <dgm:cxn modelId="{B7911F9E-0EF0-47F6-8B4C-7C55F1218EA5}" type="presParOf" srcId="{40FCC5B5-A559-4304-8029-5F6BBEABA0E3}" destId="{9C4EF1C5-C4E5-42CE-9147-7E12F144A1F2}" srcOrd="0" destOrd="0" presId="urn:microsoft.com/office/officeart/2005/8/layout/hierarchy1"/>
    <dgm:cxn modelId="{ACC145F6-F3AC-4600-A7E6-95AE3E8406E1}" type="presParOf" srcId="{9C4EF1C5-C4E5-42CE-9147-7E12F144A1F2}" destId="{A316AC49-49BC-466B-A6AE-C8D4860165A6}" srcOrd="0" destOrd="0" presId="urn:microsoft.com/office/officeart/2005/8/layout/hierarchy1"/>
    <dgm:cxn modelId="{A8A7F790-1DD1-4949-B160-A9A34A82E7E5}" type="presParOf" srcId="{A316AC49-49BC-466B-A6AE-C8D4860165A6}" destId="{6B2335AE-9CA6-4117-BA9E-B94D60B2DC84}" srcOrd="0" destOrd="0" presId="urn:microsoft.com/office/officeart/2005/8/layout/hierarchy1"/>
    <dgm:cxn modelId="{678F69FD-7F4A-486F-B4C8-BEFD1570F806}" type="presParOf" srcId="{A316AC49-49BC-466B-A6AE-C8D4860165A6}" destId="{5CAC5D88-5B9F-406C-883E-137A41FE038B}" srcOrd="1" destOrd="0" presId="urn:microsoft.com/office/officeart/2005/8/layout/hierarchy1"/>
    <dgm:cxn modelId="{369BBB11-6216-420B-B32E-EB73F71C770A}" type="presParOf" srcId="{9C4EF1C5-C4E5-42CE-9147-7E12F144A1F2}" destId="{C62C7C18-51E3-40F9-A6A7-94813253287C}" srcOrd="1" destOrd="0" presId="urn:microsoft.com/office/officeart/2005/8/layout/hierarchy1"/>
    <dgm:cxn modelId="{D725E9CD-3323-4F62-B951-6A6E6BE07FED}" type="presParOf" srcId="{C62C7C18-51E3-40F9-A6A7-94813253287C}" destId="{2F03F8A7-9C7F-4AF4-A0DC-E1FDFC54DF2F}" srcOrd="0" destOrd="0" presId="urn:microsoft.com/office/officeart/2005/8/layout/hierarchy1"/>
    <dgm:cxn modelId="{9E238119-DBA7-4069-BC7D-438854DA404E}" type="presParOf" srcId="{C62C7C18-51E3-40F9-A6A7-94813253287C}" destId="{1AF10256-9594-430E-82C8-EE43A4EC40B6}" srcOrd="1" destOrd="0" presId="urn:microsoft.com/office/officeart/2005/8/layout/hierarchy1"/>
    <dgm:cxn modelId="{B1DA36AF-A2DF-4D36-A7F9-9328F2838341}" type="presParOf" srcId="{1AF10256-9594-430E-82C8-EE43A4EC40B6}" destId="{A2ED7B30-E1AD-4A3F-B6AA-8B7491F73C2A}" srcOrd="0" destOrd="0" presId="urn:microsoft.com/office/officeart/2005/8/layout/hierarchy1"/>
    <dgm:cxn modelId="{4FBBC396-0860-48CA-8C5B-B9A9A7250CD2}" type="presParOf" srcId="{A2ED7B30-E1AD-4A3F-B6AA-8B7491F73C2A}" destId="{190E6559-B877-462E-A882-8918F2F1EC2B}" srcOrd="0" destOrd="0" presId="urn:microsoft.com/office/officeart/2005/8/layout/hierarchy1"/>
    <dgm:cxn modelId="{9FC78A8A-709F-4DE8-80E4-C2F4A70AB48B}" type="presParOf" srcId="{A2ED7B30-E1AD-4A3F-B6AA-8B7491F73C2A}" destId="{77EC33D3-D9F7-45E7-9F58-E2BFF6E3AB60}" srcOrd="1" destOrd="0" presId="urn:microsoft.com/office/officeart/2005/8/layout/hierarchy1"/>
    <dgm:cxn modelId="{72C996E9-5E87-47FE-B972-F210CD180CA0}" type="presParOf" srcId="{1AF10256-9594-430E-82C8-EE43A4EC40B6}" destId="{E6DE9748-F45A-4BC0-AAA9-7ED7B557F772}" srcOrd="1" destOrd="0" presId="urn:microsoft.com/office/officeart/2005/8/layout/hierarchy1"/>
    <dgm:cxn modelId="{6537DA2E-8A7A-4D70-B226-CCC9D42C03DC}" type="presParOf" srcId="{E6DE9748-F45A-4BC0-AAA9-7ED7B557F772}" destId="{E63E68DE-C052-439A-B26B-51105CC20973}" srcOrd="0" destOrd="0" presId="urn:microsoft.com/office/officeart/2005/8/layout/hierarchy1"/>
    <dgm:cxn modelId="{805A0C37-1C0A-4D5F-A3C5-014C892E645D}" type="presParOf" srcId="{E6DE9748-F45A-4BC0-AAA9-7ED7B557F772}" destId="{15C43206-6C96-4BE5-A1DF-81FD44739E46}" srcOrd="1" destOrd="0" presId="urn:microsoft.com/office/officeart/2005/8/layout/hierarchy1"/>
    <dgm:cxn modelId="{6B5AC74E-9A6C-4D7C-B70C-E4A177FAD668}" type="presParOf" srcId="{15C43206-6C96-4BE5-A1DF-81FD44739E46}" destId="{68DA3D43-C60F-4034-BE99-ABC1CE3AF52C}" srcOrd="0" destOrd="0" presId="urn:microsoft.com/office/officeart/2005/8/layout/hierarchy1"/>
    <dgm:cxn modelId="{76F88358-E0D9-428F-81FF-E43EE087B15E}" type="presParOf" srcId="{68DA3D43-C60F-4034-BE99-ABC1CE3AF52C}" destId="{35222EA2-0484-4910-982D-D2137213C000}" srcOrd="0" destOrd="0" presId="urn:microsoft.com/office/officeart/2005/8/layout/hierarchy1"/>
    <dgm:cxn modelId="{280995D9-B529-4C27-8245-30FB3B1B78C8}" type="presParOf" srcId="{68DA3D43-C60F-4034-BE99-ABC1CE3AF52C}" destId="{D3FD4D9F-8957-4270-A879-C9372945E950}" srcOrd="1" destOrd="0" presId="urn:microsoft.com/office/officeart/2005/8/layout/hierarchy1"/>
    <dgm:cxn modelId="{7C0CA4D4-1632-4EA2-8506-0ABCC2475C65}" type="presParOf" srcId="{15C43206-6C96-4BE5-A1DF-81FD44739E46}" destId="{2D1FA6F2-5A7B-40FC-84F0-F307FEB58F48}" srcOrd="1" destOrd="0" presId="urn:microsoft.com/office/officeart/2005/8/layout/hierarchy1"/>
    <dgm:cxn modelId="{AD780F7A-DFD8-4B1C-B21C-ABBDDC99A607}" type="presParOf" srcId="{E6DE9748-F45A-4BC0-AAA9-7ED7B557F772}" destId="{3A4D2863-6860-4DD4-9605-43B8C77D2399}" srcOrd="2" destOrd="0" presId="urn:microsoft.com/office/officeart/2005/8/layout/hierarchy1"/>
    <dgm:cxn modelId="{0C75A814-B483-48FD-8C3F-618630D67C4A}" type="presParOf" srcId="{E6DE9748-F45A-4BC0-AAA9-7ED7B557F772}" destId="{3D55CFA1-26B6-4907-9705-AA04CE73C582}" srcOrd="3" destOrd="0" presId="urn:microsoft.com/office/officeart/2005/8/layout/hierarchy1"/>
    <dgm:cxn modelId="{BD32A350-5C5A-4FB9-9E0E-5CCBBD8C2F0B}" type="presParOf" srcId="{3D55CFA1-26B6-4907-9705-AA04CE73C582}" destId="{3850EB42-DF86-479D-A425-90C7A06EE41D}" srcOrd="0" destOrd="0" presId="urn:microsoft.com/office/officeart/2005/8/layout/hierarchy1"/>
    <dgm:cxn modelId="{92866D3E-C4CF-4C17-9D88-C51989DCDCAA}" type="presParOf" srcId="{3850EB42-DF86-479D-A425-90C7A06EE41D}" destId="{92984D77-0D78-4507-B095-6BA784239C38}" srcOrd="0" destOrd="0" presId="urn:microsoft.com/office/officeart/2005/8/layout/hierarchy1"/>
    <dgm:cxn modelId="{FB596D91-F3A5-451C-8838-FD9AF8D2B429}" type="presParOf" srcId="{3850EB42-DF86-479D-A425-90C7A06EE41D}" destId="{C6BC5E3C-5259-4CF3-B584-E58FDB50656B}" srcOrd="1" destOrd="0" presId="urn:microsoft.com/office/officeart/2005/8/layout/hierarchy1"/>
    <dgm:cxn modelId="{48205FDF-ECEF-46D0-B6C5-3DE4C13AD380}" type="presParOf" srcId="{3D55CFA1-26B6-4907-9705-AA04CE73C582}" destId="{E8923C59-35D4-4D16-B7DE-65F2D67C77C8}" srcOrd="1" destOrd="0" presId="urn:microsoft.com/office/officeart/2005/8/layout/hierarchy1"/>
    <dgm:cxn modelId="{6714F5A8-FDE6-4EAC-BC24-65417AC24FA9}" type="presParOf" srcId="{E6DE9748-F45A-4BC0-AAA9-7ED7B557F772}" destId="{E27E67C3-229D-4A4D-AAA8-42BC63774D81}" srcOrd="4" destOrd="0" presId="urn:microsoft.com/office/officeart/2005/8/layout/hierarchy1"/>
    <dgm:cxn modelId="{DF246CDD-EB9A-4070-8547-6890D8325637}" type="presParOf" srcId="{E6DE9748-F45A-4BC0-AAA9-7ED7B557F772}" destId="{61EA3964-DFEA-44B6-AC47-CA55A6BA20CD}" srcOrd="5" destOrd="0" presId="urn:microsoft.com/office/officeart/2005/8/layout/hierarchy1"/>
    <dgm:cxn modelId="{4C58C586-8F46-4485-AB2B-E296B8340BF8}" type="presParOf" srcId="{61EA3964-DFEA-44B6-AC47-CA55A6BA20CD}" destId="{83F826AF-0AF3-492E-83D6-D2A27F557637}" srcOrd="0" destOrd="0" presId="urn:microsoft.com/office/officeart/2005/8/layout/hierarchy1"/>
    <dgm:cxn modelId="{E54CA994-2CD3-46DA-A1A6-BED4B2B017B9}" type="presParOf" srcId="{83F826AF-0AF3-492E-83D6-D2A27F557637}" destId="{3F6D20FB-CE8D-409C-86E8-5A896D145993}" srcOrd="0" destOrd="0" presId="urn:microsoft.com/office/officeart/2005/8/layout/hierarchy1"/>
    <dgm:cxn modelId="{91CC8505-92F8-4801-B419-15817C19829E}" type="presParOf" srcId="{83F826AF-0AF3-492E-83D6-D2A27F557637}" destId="{5F22F5C2-132E-40A0-B0F7-75FBEC86E568}" srcOrd="1" destOrd="0" presId="urn:microsoft.com/office/officeart/2005/8/layout/hierarchy1"/>
    <dgm:cxn modelId="{D3803445-6FC7-4278-885F-0292CC1FF27F}" type="presParOf" srcId="{61EA3964-DFEA-44B6-AC47-CA55A6BA20CD}" destId="{C187BC87-59DF-4AAD-B7AE-6AA74FD88F34}" srcOrd="1" destOrd="0" presId="urn:microsoft.com/office/officeart/2005/8/layout/hierarchy1"/>
    <dgm:cxn modelId="{52B5210C-4A3E-42C2-8107-B47071B21A13}" type="presParOf" srcId="{C62C7C18-51E3-40F9-A6A7-94813253287C}" destId="{0282EADC-8623-4ED1-8A49-2F0232B541F5}" srcOrd="2" destOrd="0" presId="urn:microsoft.com/office/officeart/2005/8/layout/hierarchy1"/>
    <dgm:cxn modelId="{8932CA2E-41CD-45B7-B571-6B05B52FE722}" type="presParOf" srcId="{C62C7C18-51E3-40F9-A6A7-94813253287C}" destId="{5CB990ED-844E-4C67-A83C-F6978B5D7C23}" srcOrd="3" destOrd="0" presId="urn:microsoft.com/office/officeart/2005/8/layout/hierarchy1"/>
    <dgm:cxn modelId="{9CD59ED3-3264-44CB-8ED7-A8472C22738E}" type="presParOf" srcId="{5CB990ED-844E-4C67-A83C-F6978B5D7C23}" destId="{BAB24965-D2B0-4399-89F8-AE284DCDA28D}" srcOrd="0" destOrd="0" presId="urn:microsoft.com/office/officeart/2005/8/layout/hierarchy1"/>
    <dgm:cxn modelId="{43D91BC2-BFF6-47CF-B97F-AB5DD8E31585}" type="presParOf" srcId="{BAB24965-D2B0-4399-89F8-AE284DCDA28D}" destId="{3799AABF-2682-40E3-9E64-99D6C181886A}" srcOrd="0" destOrd="0" presId="urn:microsoft.com/office/officeart/2005/8/layout/hierarchy1"/>
    <dgm:cxn modelId="{8AED47C9-5913-456B-A478-5EC0E87D7D9D}" type="presParOf" srcId="{BAB24965-D2B0-4399-89F8-AE284DCDA28D}" destId="{531C07E6-1FCD-4CC7-AEA9-96D72E7FE0C5}" srcOrd="1" destOrd="0" presId="urn:microsoft.com/office/officeart/2005/8/layout/hierarchy1"/>
    <dgm:cxn modelId="{2BF7DE62-5433-4DBE-BCD7-D4B301E5CDC4}" type="presParOf" srcId="{5CB990ED-844E-4C67-A83C-F6978B5D7C23}" destId="{ED29ACF3-4552-4DF3-83BD-D3BD912FE2C0}" srcOrd="1" destOrd="0" presId="urn:microsoft.com/office/officeart/2005/8/layout/hierarchy1"/>
    <dgm:cxn modelId="{E4FB4956-58BC-40E7-82F8-AB79DCAD4A87}" type="presParOf" srcId="{ED29ACF3-4552-4DF3-83BD-D3BD912FE2C0}" destId="{0526B9D1-5030-4647-8BF5-4A8184353E45}" srcOrd="0" destOrd="0" presId="urn:microsoft.com/office/officeart/2005/8/layout/hierarchy1"/>
    <dgm:cxn modelId="{8CE6354F-DC22-427C-8C47-265FB56E8705}" type="presParOf" srcId="{ED29ACF3-4552-4DF3-83BD-D3BD912FE2C0}" destId="{4E235605-1860-494E-9BCC-F520E68EF999}" srcOrd="1" destOrd="0" presId="urn:microsoft.com/office/officeart/2005/8/layout/hierarchy1"/>
    <dgm:cxn modelId="{FA0E5C2B-7D5E-4AEA-9FB0-7A8003A1E5CE}" type="presParOf" srcId="{4E235605-1860-494E-9BCC-F520E68EF999}" destId="{8AE470B3-2031-4B3C-9706-C27F8EF706D0}" srcOrd="0" destOrd="0" presId="urn:microsoft.com/office/officeart/2005/8/layout/hierarchy1"/>
    <dgm:cxn modelId="{D1B2747E-EA24-40B5-AFE8-3E2D1315CF3A}" type="presParOf" srcId="{8AE470B3-2031-4B3C-9706-C27F8EF706D0}" destId="{C4ECC0D4-A92B-4B01-860E-3164C6DF34CD}" srcOrd="0" destOrd="0" presId="urn:microsoft.com/office/officeart/2005/8/layout/hierarchy1"/>
    <dgm:cxn modelId="{D7C2541C-5054-4CF9-B76F-8772977F3912}" type="presParOf" srcId="{8AE470B3-2031-4B3C-9706-C27F8EF706D0}" destId="{44C6C560-C435-48DE-82F9-804C12A5EAA3}" srcOrd="1" destOrd="0" presId="urn:microsoft.com/office/officeart/2005/8/layout/hierarchy1"/>
    <dgm:cxn modelId="{ACE1D1EF-66B7-4D2B-B384-6AC2A9353E40}" type="presParOf" srcId="{4E235605-1860-494E-9BCC-F520E68EF999}" destId="{36A8238D-5FFE-4847-9F95-B742714EA2F2}" srcOrd="1" destOrd="0" presId="urn:microsoft.com/office/officeart/2005/8/layout/hierarchy1"/>
    <dgm:cxn modelId="{BF1AC09B-F701-4199-B6E8-9F86FEE7140A}" type="presParOf" srcId="{ED29ACF3-4552-4DF3-83BD-D3BD912FE2C0}" destId="{620E8239-9AD4-434E-A386-612044637FB1}" srcOrd="2" destOrd="0" presId="urn:microsoft.com/office/officeart/2005/8/layout/hierarchy1"/>
    <dgm:cxn modelId="{EA75D2AA-B1B9-47AF-8515-6B3F58B7446B}" type="presParOf" srcId="{ED29ACF3-4552-4DF3-83BD-D3BD912FE2C0}" destId="{029FD9C6-104B-4087-A712-CE433690E741}" srcOrd="3" destOrd="0" presId="urn:microsoft.com/office/officeart/2005/8/layout/hierarchy1"/>
    <dgm:cxn modelId="{C70CFD8B-A95A-48DE-900F-FFA374D83CA2}" type="presParOf" srcId="{029FD9C6-104B-4087-A712-CE433690E741}" destId="{EAB936B4-E61D-4BE7-ADB4-515F4B477DD3}" srcOrd="0" destOrd="0" presId="urn:microsoft.com/office/officeart/2005/8/layout/hierarchy1"/>
    <dgm:cxn modelId="{D1623FF5-4C6F-4B86-842D-88666ED4F65A}" type="presParOf" srcId="{EAB936B4-E61D-4BE7-ADB4-515F4B477DD3}" destId="{DC03D0F2-45E9-42B5-A13B-B1519E297B53}" srcOrd="0" destOrd="0" presId="urn:microsoft.com/office/officeart/2005/8/layout/hierarchy1"/>
    <dgm:cxn modelId="{F7948200-8877-4D19-8E72-403DDF620036}" type="presParOf" srcId="{EAB936B4-E61D-4BE7-ADB4-515F4B477DD3}" destId="{4F035323-5C2F-4DAC-B496-67A298D9E0C3}" srcOrd="1" destOrd="0" presId="urn:microsoft.com/office/officeart/2005/8/layout/hierarchy1"/>
    <dgm:cxn modelId="{118F2032-37CB-44B1-A2F4-01B9417032CD}" type="presParOf" srcId="{029FD9C6-104B-4087-A712-CE433690E741}" destId="{EAE8A7D5-E5F2-437D-98CB-57C2F9E431E2}" srcOrd="1" destOrd="0" presId="urn:microsoft.com/office/officeart/2005/8/layout/hierarchy1"/>
    <dgm:cxn modelId="{E7D68AA1-5EE5-4804-A7B2-728F64CA64B6}" type="presParOf" srcId="{ED29ACF3-4552-4DF3-83BD-D3BD912FE2C0}" destId="{1E56435F-69A9-497B-BBB9-2F92D9F116EA}" srcOrd="4" destOrd="0" presId="urn:microsoft.com/office/officeart/2005/8/layout/hierarchy1"/>
    <dgm:cxn modelId="{75D4AC2A-FEFB-4F82-8AD3-39BA1A1CF894}" type="presParOf" srcId="{ED29ACF3-4552-4DF3-83BD-D3BD912FE2C0}" destId="{34153F36-9114-499C-A655-094AE7C0188A}" srcOrd="5" destOrd="0" presId="urn:microsoft.com/office/officeart/2005/8/layout/hierarchy1"/>
    <dgm:cxn modelId="{C6ED5522-6BDD-41F8-A87F-F44179BC158C}" type="presParOf" srcId="{34153F36-9114-499C-A655-094AE7C0188A}" destId="{381CDB05-5FD3-4CD5-A5DB-16570CB3E6F5}" srcOrd="0" destOrd="0" presId="urn:microsoft.com/office/officeart/2005/8/layout/hierarchy1"/>
    <dgm:cxn modelId="{C6E1AEB1-AAD8-4FE2-8F30-BA5FFD3B64D7}" type="presParOf" srcId="{381CDB05-5FD3-4CD5-A5DB-16570CB3E6F5}" destId="{741117FD-1A66-4C08-B58F-B0A91E4C779A}" srcOrd="0" destOrd="0" presId="urn:microsoft.com/office/officeart/2005/8/layout/hierarchy1"/>
    <dgm:cxn modelId="{7E0377C9-36C8-4D62-9CF3-584DBCC6E08D}" type="presParOf" srcId="{381CDB05-5FD3-4CD5-A5DB-16570CB3E6F5}" destId="{F5001B9C-84FC-47FB-8CB5-A53133A7F3F7}" srcOrd="1" destOrd="0" presId="urn:microsoft.com/office/officeart/2005/8/layout/hierarchy1"/>
    <dgm:cxn modelId="{BB64F8D4-3416-4DAA-8EA0-CB29EE9F58D0}" type="presParOf" srcId="{34153F36-9114-499C-A655-094AE7C0188A}" destId="{786D8D1F-F6A5-4521-8227-0F00AC436E25}" srcOrd="1" destOrd="0" presId="urn:microsoft.com/office/officeart/2005/8/layout/hierarchy1"/>
    <dgm:cxn modelId="{42C76A8A-D8B1-4C6E-8901-41FCA4CB927F}" type="presParOf" srcId="{40FCC5B5-A559-4304-8029-5F6BBEABA0E3}" destId="{23B371C5-7FEF-4A4D-BC04-2D8FCE64A94C}" srcOrd="1" destOrd="0" presId="urn:microsoft.com/office/officeart/2005/8/layout/hierarchy1"/>
    <dgm:cxn modelId="{0E7D879B-B17A-49B6-BD00-ECEFD4D13408}" type="presParOf" srcId="{23B371C5-7FEF-4A4D-BC04-2D8FCE64A94C}" destId="{BD63BF3D-0E49-49C2-9EAC-E1CB0A20DA2D}" srcOrd="0" destOrd="0" presId="urn:microsoft.com/office/officeart/2005/8/layout/hierarchy1"/>
    <dgm:cxn modelId="{3D77EFCE-B22F-47AA-A4F0-275D111C20E1}" type="presParOf" srcId="{BD63BF3D-0E49-49C2-9EAC-E1CB0A20DA2D}" destId="{53134867-9FE1-4522-9469-D6EB31F26805}" srcOrd="0" destOrd="0" presId="urn:microsoft.com/office/officeart/2005/8/layout/hierarchy1"/>
    <dgm:cxn modelId="{4B544477-6E64-4E56-B116-66CF29E1868F}" type="presParOf" srcId="{BD63BF3D-0E49-49C2-9EAC-E1CB0A20DA2D}" destId="{DCCF77D8-6C20-4A16-93DF-FE0947B0D192}" srcOrd="1" destOrd="0" presId="urn:microsoft.com/office/officeart/2005/8/layout/hierarchy1"/>
    <dgm:cxn modelId="{B67139E5-0BD3-481B-992B-48CBDB578E6F}" type="presParOf" srcId="{23B371C5-7FEF-4A4D-BC04-2D8FCE64A94C}" destId="{CD92FE0E-DF1E-4AB2-A325-CD6944E077AD}" srcOrd="1" destOrd="0" presId="urn:microsoft.com/office/officeart/2005/8/layout/hierarchy1"/>
    <dgm:cxn modelId="{0B1E08D3-ECB5-4958-8406-4AED637712FA}" type="presParOf" srcId="{CD92FE0E-DF1E-4AB2-A325-CD6944E077AD}" destId="{2B09CC45-5473-4204-A86B-D1A72F887574}" srcOrd="0" destOrd="0" presId="urn:microsoft.com/office/officeart/2005/8/layout/hierarchy1"/>
    <dgm:cxn modelId="{368064AD-CC2B-46FF-8A7E-7A10F1232FDE}" type="presParOf" srcId="{CD92FE0E-DF1E-4AB2-A325-CD6944E077AD}" destId="{C9D1E80A-8121-4CE6-948D-BDB65198B3C1}" srcOrd="1" destOrd="0" presId="urn:microsoft.com/office/officeart/2005/8/layout/hierarchy1"/>
    <dgm:cxn modelId="{4342BF92-2062-4B1E-AD93-A236FAFAB7FD}" type="presParOf" srcId="{C9D1E80A-8121-4CE6-948D-BDB65198B3C1}" destId="{BE041DEF-DDB4-4971-AA00-7034D39A1831}" srcOrd="0" destOrd="0" presId="urn:microsoft.com/office/officeart/2005/8/layout/hierarchy1"/>
    <dgm:cxn modelId="{22B5A800-D696-4C19-98E4-B32D1AD2BAC5}" type="presParOf" srcId="{BE041DEF-DDB4-4971-AA00-7034D39A1831}" destId="{83A5F7F2-78DB-4E84-BFE6-94121A1D3405}" srcOrd="0" destOrd="0" presId="urn:microsoft.com/office/officeart/2005/8/layout/hierarchy1"/>
    <dgm:cxn modelId="{CFD96028-0FF8-4EE3-B8B7-53B65892F867}" type="presParOf" srcId="{BE041DEF-DDB4-4971-AA00-7034D39A1831}" destId="{92121299-91E2-45CA-9192-1AD529A2E27C}" srcOrd="1" destOrd="0" presId="urn:microsoft.com/office/officeart/2005/8/layout/hierarchy1"/>
    <dgm:cxn modelId="{DE0569A3-DA3C-417C-BCEA-1900568C1032}" type="presParOf" srcId="{C9D1E80A-8121-4CE6-948D-BDB65198B3C1}" destId="{33B33430-5D4A-40A8-AE60-C4025D65C0C0}" srcOrd="1" destOrd="0" presId="urn:microsoft.com/office/officeart/2005/8/layout/hierarchy1"/>
    <dgm:cxn modelId="{18FF3A44-28EA-4239-A1B3-8DFD0F3BACAC}" type="presParOf" srcId="{33B33430-5D4A-40A8-AE60-C4025D65C0C0}" destId="{AE2D3758-960A-48BF-A22B-FB7B204DC270}" srcOrd="0" destOrd="0" presId="urn:microsoft.com/office/officeart/2005/8/layout/hierarchy1"/>
    <dgm:cxn modelId="{0C0A6811-EF20-44A2-B966-44215911A76B}" type="presParOf" srcId="{33B33430-5D4A-40A8-AE60-C4025D65C0C0}" destId="{D4C1F8DC-7A24-4FA4-A2D3-16F08B31F6A6}" srcOrd="1" destOrd="0" presId="urn:microsoft.com/office/officeart/2005/8/layout/hierarchy1"/>
    <dgm:cxn modelId="{80DA8FD2-BB6B-48E5-9076-088103C0A5BA}" type="presParOf" srcId="{D4C1F8DC-7A24-4FA4-A2D3-16F08B31F6A6}" destId="{F4516780-039C-49D1-9ABF-CE0ED58A4681}" srcOrd="0" destOrd="0" presId="urn:microsoft.com/office/officeart/2005/8/layout/hierarchy1"/>
    <dgm:cxn modelId="{E876C9D0-F652-4C9F-ADCD-4B135F1815B4}" type="presParOf" srcId="{F4516780-039C-49D1-9ABF-CE0ED58A4681}" destId="{1AD924D7-5FA4-4A19-8B35-11CC27C1EF69}" srcOrd="0" destOrd="0" presId="urn:microsoft.com/office/officeart/2005/8/layout/hierarchy1"/>
    <dgm:cxn modelId="{244F1146-7F61-40B7-BDE0-80A464973138}" type="presParOf" srcId="{F4516780-039C-49D1-9ABF-CE0ED58A4681}" destId="{621BF497-8037-42D1-AFB7-043802D53469}" srcOrd="1" destOrd="0" presId="urn:microsoft.com/office/officeart/2005/8/layout/hierarchy1"/>
    <dgm:cxn modelId="{24D984F0-F6AB-4F18-B238-E18E74C7F578}" type="presParOf" srcId="{D4C1F8DC-7A24-4FA4-A2D3-16F08B31F6A6}" destId="{DCF2ED89-5817-43C8-A9CD-9F72D7A865E9}" srcOrd="1" destOrd="0" presId="urn:microsoft.com/office/officeart/2005/8/layout/hierarchy1"/>
    <dgm:cxn modelId="{AA7F4245-3B16-4DCB-8F01-304407DD4BB9}" type="presParOf" srcId="{33B33430-5D4A-40A8-AE60-C4025D65C0C0}" destId="{9AF1FF98-8E9B-4A4A-96AA-74CEE154D63C}" srcOrd="2" destOrd="0" presId="urn:microsoft.com/office/officeart/2005/8/layout/hierarchy1"/>
    <dgm:cxn modelId="{422BC747-D215-4458-B4CE-8AB4D3E4B534}" type="presParOf" srcId="{33B33430-5D4A-40A8-AE60-C4025D65C0C0}" destId="{4D9892CB-1177-484F-8D42-B77CEFEFE0F7}" srcOrd="3" destOrd="0" presId="urn:microsoft.com/office/officeart/2005/8/layout/hierarchy1"/>
    <dgm:cxn modelId="{193261EF-16D3-4101-830D-B1D6955A3325}" type="presParOf" srcId="{4D9892CB-1177-484F-8D42-B77CEFEFE0F7}" destId="{33E3B17E-CF28-4D8A-AD7C-67D1D0822BE7}" srcOrd="0" destOrd="0" presId="urn:microsoft.com/office/officeart/2005/8/layout/hierarchy1"/>
    <dgm:cxn modelId="{632AAD72-E2BF-44ED-AA4C-9C47302C4AC9}" type="presParOf" srcId="{33E3B17E-CF28-4D8A-AD7C-67D1D0822BE7}" destId="{8448D35F-F542-4ABC-9FD1-2C3CEDFD3503}" srcOrd="0" destOrd="0" presId="urn:microsoft.com/office/officeart/2005/8/layout/hierarchy1"/>
    <dgm:cxn modelId="{9269196B-58BB-4D54-BCE3-C6D74AEB9D61}" type="presParOf" srcId="{33E3B17E-CF28-4D8A-AD7C-67D1D0822BE7}" destId="{685410F9-9D5A-4DC0-920B-0BB54F0D5323}" srcOrd="1" destOrd="0" presId="urn:microsoft.com/office/officeart/2005/8/layout/hierarchy1"/>
    <dgm:cxn modelId="{51443B98-5B24-42FC-8981-FF63DDD0726F}" type="presParOf" srcId="{4D9892CB-1177-484F-8D42-B77CEFEFE0F7}" destId="{6CD99F56-FEB8-4ED9-B059-AB1A8FC1F466}" srcOrd="1" destOrd="0" presId="urn:microsoft.com/office/officeart/2005/8/layout/hierarchy1"/>
    <dgm:cxn modelId="{9B39F3D2-C959-4A84-9CE3-8E0CC951EDE7}" type="presParOf" srcId="{CD92FE0E-DF1E-4AB2-A325-CD6944E077AD}" destId="{C47DE0E4-1A96-4CA9-A44C-728B1978FE4C}" srcOrd="2" destOrd="0" presId="urn:microsoft.com/office/officeart/2005/8/layout/hierarchy1"/>
    <dgm:cxn modelId="{C8E60AE5-A0A6-499F-8E16-E734645F40A3}" type="presParOf" srcId="{CD92FE0E-DF1E-4AB2-A325-CD6944E077AD}" destId="{B1F4BA35-FEC5-4F4D-AB14-9EDBD61CD600}" srcOrd="3" destOrd="0" presId="urn:microsoft.com/office/officeart/2005/8/layout/hierarchy1"/>
    <dgm:cxn modelId="{10C971CA-0F6B-482B-8988-25AC69F07549}" type="presParOf" srcId="{B1F4BA35-FEC5-4F4D-AB14-9EDBD61CD600}" destId="{DAF02C19-6103-483F-BBBD-A19A436B92D3}" srcOrd="0" destOrd="0" presId="urn:microsoft.com/office/officeart/2005/8/layout/hierarchy1"/>
    <dgm:cxn modelId="{F612B86F-A244-493C-9566-54E2D663588E}" type="presParOf" srcId="{DAF02C19-6103-483F-BBBD-A19A436B92D3}" destId="{CCBA06E9-3A25-4484-9772-F12B6C015194}" srcOrd="0" destOrd="0" presId="urn:microsoft.com/office/officeart/2005/8/layout/hierarchy1"/>
    <dgm:cxn modelId="{4487957E-C6D5-49A6-B2DE-4F78173C0F10}" type="presParOf" srcId="{DAF02C19-6103-483F-BBBD-A19A436B92D3}" destId="{B412790F-37F9-41A7-B406-807373974904}" srcOrd="1" destOrd="0" presId="urn:microsoft.com/office/officeart/2005/8/layout/hierarchy1"/>
    <dgm:cxn modelId="{EF40461B-37A8-4AA8-877B-84E41B1FE654}" type="presParOf" srcId="{B1F4BA35-FEC5-4F4D-AB14-9EDBD61CD600}" destId="{395A0274-29F0-4271-88D6-4613CDCADD9C}" srcOrd="1" destOrd="0" presId="urn:microsoft.com/office/officeart/2005/8/layout/hierarchy1"/>
    <dgm:cxn modelId="{99B8351F-CA57-42D1-949D-350AFB3D72B3}" type="presParOf" srcId="{395A0274-29F0-4271-88D6-4613CDCADD9C}" destId="{92415872-08F0-41BF-AA6A-BB290ADEB978}" srcOrd="0" destOrd="0" presId="urn:microsoft.com/office/officeart/2005/8/layout/hierarchy1"/>
    <dgm:cxn modelId="{03EFCEAA-A69A-410C-AFE9-78691C62A996}" type="presParOf" srcId="{395A0274-29F0-4271-88D6-4613CDCADD9C}" destId="{DE1B054E-324F-4F7A-8B07-7D1A403A706B}" srcOrd="1" destOrd="0" presId="urn:microsoft.com/office/officeart/2005/8/layout/hierarchy1"/>
    <dgm:cxn modelId="{9AE98BD9-93A0-4D9D-A3A6-7BC038007F63}" type="presParOf" srcId="{DE1B054E-324F-4F7A-8B07-7D1A403A706B}" destId="{3803D1FA-4B29-4645-8111-CD483124FFDC}" srcOrd="0" destOrd="0" presId="urn:microsoft.com/office/officeart/2005/8/layout/hierarchy1"/>
    <dgm:cxn modelId="{ACBBA9D1-3A71-48CD-9D94-61135B2F4E30}" type="presParOf" srcId="{3803D1FA-4B29-4645-8111-CD483124FFDC}" destId="{8A1CA6AD-F741-4924-BC7D-384C2DC97634}" srcOrd="0" destOrd="0" presId="urn:microsoft.com/office/officeart/2005/8/layout/hierarchy1"/>
    <dgm:cxn modelId="{3940090A-115F-47F7-887A-1DE1645581D2}" type="presParOf" srcId="{3803D1FA-4B29-4645-8111-CD483124FFDC}" destId="{3AE11C6F-10C4-4B2D-B05C-C7B4E6CE4143}" srcOrd="1" destOrd="0" presId="urn:microsoft.com/office/officeart/2005/8/layout/hierarchy1"/>
    <dgm:cxn modelId="{3392120D-A11C-47F6-9131-FEE70505EC53}" type="presParOf" srcId="{DE1B054E-324F-4F7A-8B07-7D1A403A706B}" destId="{FAC2688D-F49B-4E0A-924A-D498EC30AC44}" srcOrd="1" destOrd="0" presId="urn:microsoft.com/office/officeart/2005/8/layout/hierarchy1"/>
    <dgm:cxn modelId="{966B2CAA-FAF9-4382-945E-F94E72471D49}" type="presParOf" srcId="{395A0274-29F0-4271-88D6-4613CDCADD9C}" destId="{90FC0B30-7DAD-49D8-880C-FC4BEA813D7A}" srcOrd="2" destOrd="0" presId="urn:microsoft.com/office/officeart/2005/8/layout/hierarchy1"/>
    <dgm:cxn modelId="{8CCD1804-F5E2-4535-9F2D-4FFADDD5304A}" type="presParOf" srcId="{395A0274-29F0-4271-88D6-4613CDCADD9C}" destId="{DCF90608-F24C-4FC1-9419-DD98C9450339}" srcOrd="3" destOrd="0" presId="urn:microsoft.com/office/officeart/2005/8/layout/hierarchy1"/>
    <dgm:cxn modelId="{25B5829A-B7A0-4B77-9A7E-1C09E9AF820A}" type="presParOf" srcId="{DCF90608-F24C-4FC1-9419-DD98C9450339}" destId="{80659334-A3AE-4BE4-87B8-CD1C11AC3130}" srcOrd="0" destOrd="0" presId="urn:microsoft.com/office/officeart/2005/8/layout/hierarchy1"/>
    <dgm:cxn modelId="{7AE6D089-8FF4-4BCD-B895-31CF8714B090}" type="presParOf" srcId="{80659334-A3AE-4BE4-87B8-CD1C11AC3130}" destId="{E92BE308-6832-435B-B3BA-9F9DC5C33168}" srcOrd="0" destOrd="0" presId="urn:microsoft.com/office/officeart/2005/8/layout/hierarchy1"/>
    <dgm:cxn modelId="{9224816E-B137-42EC-A8C7-D01927FAFBB3}" type="presParOf" srcId="{80659334-A3AE-4BE4-87B8-CD1C11AC3130}" destId="{30E7F78B-B891-49CF-8A2E-E3F233A9E743}" srcOrd="1" destOrd="0" presId="urn:microsoft.com/office/officeart/2005/8/layout/hierarchy1"/>
    <dgm:cxn modelId="{09148A9F-743C-4BB6-AF25-1CB12C0C5FAB}" type="presParOf" srcId="{DCF90608-F24C-4FC1-9419-DD98C9450339}" destId="{FC74B3FB-FC1D-45F3-AE58-226141E7B6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BB482-0810-4BB7-A78A-5A4FC7AE7EEF}">
      <dsp:nvSpPr>
        <dsp:cNvPr id="0" name=""/>
        <dsp:cNvSpPr/>
      </dsp:nvSpPr>
      <dsp:spPr>
        <a:xfrm>
          <a:off x="5868043" y="3010956"/>
          <a:ext cx="1008172" cy="479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968"/>
              </a:lnTo>
              <a:lnTo>
                <a:pt x="1008172" y="326968"/>
              </a:lnTo>
              <a:lnTo>
                <a:pt x="1008172" y="47979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7C50E6-DA39-42C3-AD7B-43EA9712EA36}">
      <dsp:nvSpPr>
        <dsp:cNvPr id="0" name=""/>
        <dsp:cNvSpPr/>
      </dsp:nvSpPr>
      <dsp:spPr>
        <a:xfrm>
          <a:off x="4859870" y="3010956"/>
          <a:ext cx="1008172" cy="479798"/>
        </a:xfrm>
        <a:custGeom>
          <a:avLst/>
          <a:gdLst/>
          <a:ahLst/>
          <a:cxnLst/>
          <a:rect l="0" t="0" r="0" b="0"/>
          <a:pathLst>
            <a:path>
              <a:moveTo>
                <a:pt x="1008172" y="0"/>
              </a:moveTo>
              <a:lnTo>
                <a:pt x="1008172" y="326968"/>
              </a:lnTo>
              <a:lnTo>
                <a:pt x="0" y="326968"/>
              </a:lnTo>
              <a:lnTo>
                <a:pt x="0" y="47979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5F4EE4-4082-47B3-9404-ECAD3E877E48}">
      <dsp:nvSpPr>
        <dsp:cNvPr id="0" name=""/>
        <dsp:cNvSpPr/>
      </dsp:nvSpPr>
      <dsp:spPr>
        <a:xfrm>
          <a:off x="3851697" y="1483574"/>
          <a:ext cx="2016345" cy="479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968"/>
              </a:lnTo>
              <a:lnTo>
                <a:pt x="2016345" y="326968"/>
              </a:lnTo>
              <a:lnTo>
                <a:pt x="2016345" y="47979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6E8C4-492E-4240-BB4B-0E40C2FAFF86}">
      <dsp:nvSpPr>
        <dsp:cNvPr id="0" name=""/>
        <dsp:cNvSpPr/>
      </dsp:nvSpPr>
      <dsp:spPr>
        <a:xfrm>
          <a:off x="1835352" y="3010956"/>
          <a:ext cx="1008172" cy="479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968"/>
              </a:lnTo>
              <a:lnTo>
                <a:pt x="1008172" y="326968"/>
              </a:lnTo>
              <a:lnTo>
                <a:pt x="1008172" y="47979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C7361-F563-4019-9041-2BBBD9CE9A9F}">
      <dsp:nvSpPr>
        <dsp:cNvPr id="0" name=""/>
        <dsp:cNvSpPr/>
      </dsp:nvSpPr>
      <dsp:spPr>
        <a:xfrm>
          <a:off x="827179" y="3010956"/>
          <a:ext cx="1008172" cy="479798"/>
        </a:xfrm>
        <a:custGeom>
          <a:avLst/>
          <a:gdLst/>
          <a:ahLst/>
          <a:cxnLst/>
          <a:rect l="0" t="0" r="0" b="0"/>
          <a:pathLst>
            <a:path>
              <a:moveTo>
                <a:pt x="1008172" y="0"/>
              </a:moveTo>
              <a:lnTo>
                <a:pt x="1008172" y="326968"/>
              </a:lnTo>
              <a:lnTo>
                <a:pt x="0" y="326968"/>
              </a:lnTo>
              <a:lnTo>
                <a:pt x="0" y="47979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5834F8-7D92-41BB-8819-8C8A6D5E2F86}">
      <dsp:nvSpPr>
        <dsp:cNvPr id="0" name=""/>
        <dsp:cNvSpPr/>
      </dsp:nvSpPr>
      <dsp:spPr>
        <a:xfrm>
          <a:off x="1835352" y="1483574"/>
          <a:ext cx="2016345" cy="479798"/>
        </a:xfrm>
        <a:custGeom>
          <a:avLst/>
          <a:gdLst/>
          <a:ahLst/>
          <a:cxnLst/>
          <a:rect l="0" t="0" r="0" b="0"/>
          <a:pathLst>
            <a:path>
              <a:moveTo>
                <a:pt x="2016345" y="0"/>
              </a:moveTo>
              <a:lnTo>
                <a:pt x="2016345" y="326968"/>
              </a:lnTo>
              <a:lnTo>
                <a:pt x="0" y="326968"/>
              </a:lnTo>
              <a:lnTo>
                <a:pt x="0" y="47979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5A7EEA-A693-4E63-9671-A43966D034C8}">
      <dsp:nvSpPr>
        <dsp:cNvPr id="0" name=""/>
        <dsp:cNvSpPr/>
      </dsp:nvSpPr>
      <dsp:spPr>
        <a:xfrm>
          <a:off x="3026829" y="435991"/>
          <a:ext cx="1649737" cy="1047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A8CD6-4B70-4170-BBA9-6790CFCD1ADA}">
      <dsp:nvSpPr>
        <dsp:cNvPr id="0" name=""/>
        <dsp:cNvSpPr/>
      </dsp:nvSpPr>
      <dsp:spPr>
        <a:xfrm>
          <a:off x="3210133" y="610130"/>
          <a:ext cx="1649737" cy="1047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Note-taking in Virtual Performance Assessments</a:t>
          </a:r>
        </a:p>
      </dsp:txBody>
      <dsp:txXfrm>
        <a:off x="3240816" y="640813"/>
        <a:ext cx="1588371" cy="986217"/>
      </dsp:txXfrm>
    </dsp:sp>
    <dsp:sp modelId="{E69DF149-8A67-41A6-8D3C-92DF38AA1BAF}">
      <dsp:nvSpPr>
        <dsp:cNvPr id="0" name=""/>
        <dsp:cNvSpPr/>
      </dsp:nvSpPr>
      <dsp:spPr>
        <a:xfrm>
          <a:off x="1010483" y="1963373"/>
          <a:ext cx="1649737" cy="1047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DE8F5-B25A-4AD1-A701-D826A923D9E1}">
      <dsp:nvSpPr>
        <dsp:cNvPr id="0" name=""/>
        <dsp:cNvSpPr/>
      </dsp:nvSpPr>
      <dsp:spPr>
        <a:xfrm>
          <a:off x="1193787" y="2137512"/>
          <a:ext cx="1649737" cy="1047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Quantity of note-taking/reviewing behaviors</a:t>
          </a:r>
        </a:p>
      </dsp:txBody>
      <dsp:txXfrm>
        <a:off x="1224470" y="2168195"/>
        <a:ext cx="1588371" cy="986217"/>
      </dsp:txXfrm>
    </dsp:sp>
    <dsp:sp modelId="{A52B8442-757F-4372-AF6E-18EB888E27B2}">
      <dsp:nvSpPr>
        <dsp:cNvPr id="0" name=""/>
        <dsp:cNvSpPr/>
      </dsp:nvSpPr>
      <dsp:spPr>
        <a:xfrm>
          <a:off x="2310" y="3490755"/>
          <a:ext cx="1649737" cy="1047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26036-D8CC-4E45-8A67-7A68DBAA08C1}">
      <dsp:nvSpPr>
        <dsp:cNvPr id="0" name=""/>
        <dsp:cNvSpPr/>
      </dsp:nvSpPr>
      <dsp:spPr>
        <a:xfrm>
          <a:off x="185614" y="3664894"/>
          <a:ext cx="1649737" cy="1047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/>
            <a:t>Quantity of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/>
            <a:t>note-taking</a:t>
          </a:r>
        </a:p>
      </dsp:txBody>
      <dsp:txXfrm>
        <a:off x="216297" y="3695577"/>
        <a:ext cx="1588371" cy="986217"/>
      </dsp:txXfrm>
    </dsp:sp>
    <dsp:sp modelId="{7C82113A-A2A5-4653-9539-85583197FEAD}">
      <dsp:nvSpPr>
        <dsp:cNvPr id="0" name=""/>
        <dsp:cNvSpPr/>
      </dsp:nvSpPr>
      <dsp:spPr>
        <a:xfrm>
          <a:off x="2018656" y="3490755"/>
          <a:ext cx="1649737" cy="1047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AB332-3351-40FF-93E0-8FD41FB488C6}">
      <dsp:nvSpPr>
        <dsp:cNvPr id="0" name=""/>
        <dsp:cNvSpPr/>
      </dsp:nvSpPr>
      <dsp:spPr>
        <a:xfrm>
          <a:off x="2201960" y="3664894"/>
          <a:ext cx="1649737" cy="1047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/>
            <a:t>Quantity of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500" kern="1200" dirty="0"/>
            <a:t>note-reviewing</a:t>
          </a:r>
        </a:p>
      </dsp:txBody>
      <dsp:txXfrm>
        <a:off x="2232643" y="3695577"/>
        <a:ext cx="1588371" cy="986217"/>
      </dsp:txXfrm>
    </dsp:sp>
    <dsp:sp modelId="{086E3FE0-7B1A-4CD6-B7D0-D6F00C8D8BAF}">
      <dsp:nvSpPr>
        <dsp:cNvPr id="0" name=""/>
        <dsp:cNvSpPr/>
      </dsp:nvSpPr>
      <dsp:spPr>
        <a:xfrm>
          <a:off x="5043174" y="1963373"/>
          <a:ext cx="1649737" cy="1047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81896-5296-46F9-91B5-028B098F1171}">
      <dsp:nvSpPr>
        <dsp:cNvPr id="0" name=""/>
        <dsp:cNvSpPr/>
      </dsp:nvSpPr>
      <dsp:spPr>
        <a:xfrm>
          <a:off x="5226479" y="2137512"/>
          <a:ext cx="1649737" cy="1047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Note content </a:t>
          </a:r>
        </a:p>
      </dsp:txBody>
      <dsp:txXfrm>
        <a:off x="5257162" y="2168195"/>
        <a:ext cx="1588371" cy="986217"/>
      </dsp:txXfrm>
    </dsp:sp>
    <dsp:sp modelId="{CFD895F8-E01F-49B3-B9A2-5756A4B1F1D8}">
      <dsp:nvSpPr>
        <dsp:cNvPr id="0" name=""/>
        <dsp:cNvSpPr/>
      </dsp:nvSpPr>
      <dsp:spPr>
        <a:xfrm>
          <a:off x="4035002" y="3490755"/>
          <a:ext cx="1649737" cy="1047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46EBA-987B-4F30-9B9F-3D4021A83280}">
      <dsp:nvSpPr>
        <dsp:cNvPr id="0" name=""/>
        <dsp:cNvSpPr/>
      </dsp:nvSpPr>
      <dsp:spPr>
        <a:xfrm>
          <a:off x="4218306" y="3664894"/>
          <a:ext cx="1649737" cy="1047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Content reproduction</a:t>
          </a:r>
        </a:p>
      </dsp:txBody>
      <dsp:txXfrm>
        <a:off x="4248989" y="3695577"/>
        <a:ext cx="1588371" cy="986217"/>
      </dsp:txXfrm>
    </dsp:sp>
    <dsp:sp modelId="{2A2BB448-E8CD-4767-85C6-16CC006B1CA9}">
      <dsp:nvSpPr>
        <dsp:cNvPr id="0" name=""/>
        <dsp:cNvSpPr/>
      </dsp:nvSpPr>
      <dsp:spPr>
        <a:xfrm>
          <a:off x="6051347" y="3490755"/>
          <a:ext cx="1649737" cy="1047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DF32F-7749-4B2A-8A4F-492C999A6CCF}">
      <dsp:nvSpPr>
        <dsp:cNvPr id="0" name=""/>
        <dsp:cNvSpPr/>
      </dsp:nvSpPr>
      <dsp:spPr>
        <a:xfrm>
          <a:off x="6234652" y="3664894"/>
          <a:ext cx="1649737" cy="1047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Content elaboration</a:t>
          </a:r>
        </a:p>
      </dsp:txBody>
      <dsp:txXfrm>
        <a:off x="6265335" y="3695577"/>
        <a:ext cx="1588371" cy="9862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C0B30-7DAD-49D8-880C-FC4BEA813D7A}">
      <dsp:nvSpPr>
        <dsp:cNvPr id="0" name=""/>
        <dsp:cNvSpPr/>
      </dsp:nvSpPr>
      <dsp:spPr>
        <a:xfrm>
          <a:off x="8163703" y="2613645"/>
          <a:ext cx="457977" cy="792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3155"/>
              </a:lnTo>
              <a:lnTo>
                <a:pt x="457977" y="723155"/>
              </a:lnTo>
              <a:lnTo>
                <a:pt x="457977" y="79258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15872-08F0-41BF-AA6A-BB290ADEB978}">
      <dsp:nvSpPr>
        <dsp:cNvPr id="0" name=""/>
        <dsp:cNvSpPr/>
      </dsp:nvSpPr>
      <dsp:spPr>
        <a:xfrm>
          <a:off x="7705726" y="2613645"/>
          <a:ext cx="457977" cy="792580"/>
        </a:xfrm>
        <a:custGeom>
          <a:avLst/>
          <a:gdLst/>
          <a:ahLst/>
          <a:cxnLst/>
          <a:rect l="0" t="0" r="0" b="0"/>
          <a:pathLst>
            <a:path>
              <a:moveTo>
                <a:pt x="457977" y="0"/>
              </a:moveTo>
              <a:lnTo>
                <a:pt x="457977" y="723155"/>
              </a:lnTo>
              <a:lnTo>
                <a:pt x="0" y="723155"/>
              </a:lnTo>
              <a:lnTo>
                <a:pt x="0" y="79258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DE0E4-1A96-4CA9-A44C-728B1978FE4C}">
      <dsp:nvSpPr>
        <dsp:cNvPr id="0" name=""/>
        <dsp:cNvSpPr/>
      </dsp:nvSpPr>
      <dsp:spPr>
        <a:xfrm>
          <a:off x="7232693" y="940986"/>
          <a:ext cx="931010" cy="906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824"/>
              </a:lnTo>
              <a:lnTo>
                <a:pt x="931010" y="836824"/>
              </a:lnTo>
              <a:lnTo>
                <a:pt x="931010" y="906249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F1FF98-8E9B-4A4A-96AA-74CEE154D63C}">
      <dsp:nvSpPr>
        <dsp:cNvPr id="0" name=""/>
        <dsp:cNvSpPr/>
      </dsp:nvSpPr>
      <dsp:spPr>
        <a:xfrm>
          <a:off x="6331794" y="2613645"/>
          <a:ext cx="457977" cy="792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3155"/>
              </a:lnTo>
              <a:lnTo>
                <a:pt x="457977" y="723155"/>
              </a:lnTo>
              <a:lnTo>
                <a:pt x="457977" y="79258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D3758-960A-48BF-A22B-FB7B204DC270}">
      <dsp:nvSpPr>
        <dsp:cNvPr id="0" name=""/>
        <dsp:cNvSpPr/>
      </dsp:nvSpPr>
      <dsp:spPr>
        <a:xfrm>
          <a:off x="5873817" y="2613645"/>
          <a:ext cx="457977" cy="792580"/>
        </a:xfrm>
        <a:custGeom>
          <a:avLst/>
          <a:gdLst/>
          <a:ahLst/>
          <a:cxnLst/>
          <a:rect l="0" t="0" r="0" b="0"/>
          <a:pathLst>
            <a:path>
              <a:moveTo>
                <a:pt x="457977" y="0"/>
              </a:moveTo>
              <a:lnTo>
                <a:pt x="457977" y="723155"/>
              </a:lnTo>
              <a:lnTo>
                <a:pt x="0" y="723155"/>
              </a:lnTo>
              <a:lnTo>
                <a:pt x="0" y="79258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09CC45-5473-4204-A86B-D1A72F887574}">
      <dsp:nvSpPr>
        <dsp:cNvPr id="0" name=""/>
        <dsp:cNvSpPr/>
      </dsp:nvSpPr>
      <dsp:spPr>
        <a:xfrm>
          <a:off x="6331794" y="940986"/>
          <a:ext cx="900898" cy="906249"/>
        </a:xfrm>
        <a:custGeom>
          <a:avLst/>
          <a:gdLst/>
          <a:ahLst/>
          <a:cxnLst/>
          <a:rect l="0" t="0" r="0" b="0"/>
          <a:pathLst>
            <a:path>
              <a:moveTo>
                <a:pt x="900898" y="0"/>
              </a:moveTo>
              <a:lnTo>
                <a:pt x="900898" y="836824"/>
              </a:lnTo>
              <a:lnTo>
                <a:pt x="0" y="836824"/>
              </a:lnTo>
              <a:lnTo>
                <a:pt x="0" y="906249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56435F-69A9-497B-BBB9-2F92D9F116EA}">
      <dsp:nvSpPr>
        <dsp:cNvPr id="0" name=""/>
        <dsp:cNvSpPr/>
      </dsp:nvSpPr>
      <dsp:spPr>
        <a:xfrm>
          <a:off x="4041908" y="2613645"/>
          <a:ext cx="915954" cy="792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3155"/>
              </a:lnTo>
              <a:lnTo>
                <a:pt x="915954" y="723155"/>
              </a:lnTo>
              <a:lnTo>
                <a:pt x="915954" y="79258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0E8239-9AD4-434E-A386-612044637FB1}">
      <dsp:nvSpPr>
        <dsp:cNvPr id="0" name=""/>
        <dsp:cNvSpPr/>
      </dsp:nvSpPr>
      <dsp:spPr>
        <a:xfrm>
          <a:off x="3996188" y="2613645"/>
          <a:ext cx="91440" cy="7925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9258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26B9D1-5030-4647-8BF5-4A8184353E45}">
      <dsp:nvSpPr>
        <dsp:cNvPr id="0" name=""/>
        <dsp:cNvSpPr/>
      </dsp:nvSpPr>
      <dsp:spPr>
        <a:xfrm>
          <a:off x="3125953" y="2613645"/>
          <a:ext cx="915954" cy="792580"/>
        </a:xfrm>
        <a:custGeom>
          <a:avLst/>
          <a:gdLst/>
          <a:ahLst/>
          <a:cxnLst/>
          <a:rect l="0" t="0" r="0" b="0"/>
          <a:pathLst>
            <a:path>
              <a:moveTo>
                <a:pt x="915954" y="0"/>
              </a:moveTo>
              <a:lnTo>
                <a:pt x="915954" y="723155"/>
              </a:lnTo>
              <a:lnTo>
                <a:pt x="0" y="723155"/>
              </a:lnTo>
              <a:lnTo>
                <a:pt x="0" y="79258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2EADC-8623-4ED1-8A49-2F0232B541F5}">
      <dsp:nvSpPr>
        <dsp:cNvPr id="0" name=""/>
        <dsp:cNvSpPr/>
      </dsp:nvSpPr>
      <dsp:spPr>
        <a:xfrm>
          <a:off x="2655783" y="940986"/>
          <a:ext cx="1386124" cy="906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824"/>
              </a:lnTo>
              <a:lnTo>
                <a:pt x="1386124" y="836824"/>
              </a:lnTo>
              <a:lnTo>
                <a:pt x="1386124" y="906249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E67C3-229D-4A4D-AAA8-42BC63774D81}">
      <dsp:nvSpPr>
        <dsp:cNvPr id="0" name=""/>
        <dsp:cNvSpPr/>
      </dsp:nvSpPr>
      <dsp:spPr>
        <a:xfrm>
          <a:off x="1294044" y="2613645"/>
          <a:ext cx="915954" cy="792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3155"/>
              </a:lnTo>
              <a:lnTo>
                <a:pt x="915954" y="723155"/>
              </a:lnTo>
              <a:lnTo>
                <a:pt x="915954" y="79258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4D2863-6860-4DD4-9605-43B8C77D2399}">
      <dsp:nvSpPr>
        <dsp:cNvPr id="0" name=""/>
        <dsp:cNvSpPr/>
      </dsp:nvSpPr>
      <dsp:spPr>
        <a:xfrm>
          <a:off x="1248324" y="2613645"/>
          <a:ext cx="91440" cy="7925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9258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3E68DE-C052-439A-B26B-51105CC20973}">
      <dsp:nvSpPr>
        <dsp:cNvPr id="0" name=""/>
        <dsp:cNvSpPr/>
      </dsp:nvSpPr>
      <dsp:spPr>
        <a:xfrm>
          <a:off x="378090" y="2613645"/>
          <a:ext cx="915954" cy="792580"/>
        </a:xfrm>
        <a:custGeom>
          <a:avLst/>
          <a:gdLst/>
          <a:ahLst/>
          <a:cxnLst/>
          <a:rect l="0" t="0" r="0" b="0"/>
          <a:pathLst>
            <a:path>
              <a:moveTo>
                <a:pt x="915954" y="0"/>
              </a:moveTo>
              <a:lnTo>
                <a:pt x="915954" y="723155"/>
              </a:lnTo>
              <a:lnTo>
                <a:pt x="0" y="723155"/>
              </a:lnTo>
              <a:lnTo>
                <a:pt x="0" y="79258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3F8A7-9C7F-4AF4-A0DC-E1FDFC54DF2F}">
      <dsp:nvSpPr>
        <dsp:cNvPr id="0" name=""/>
        <dsp:cNvSpPr/>
      </dsp:nvSpPr>
      <dsp:spPr>
        <a:xfrm>
          <a:off x="1294044" y="940986"/>
          <a:ext cx="1361738" cy="906249"/>
        </a:xfrm>
        <a:custGeom>
          <a:avLst/>
          <a:gdLst/>
          <a:ahLst/>
          <a:cxnLst/>
          <a:rect l="0" t="0" r="0" b="0"/>
          <a:pathLst>
            <a:path>
              <a:moveTo>
                <a:pt x="1361738" y="0"/>
              </a:moveTo>
              <a:lnTo>
                <a:pt x="1361738" y="836824"/>
              </a:lnTo>
              <a:lnTo>
                <a:pt x="0" y="836824"/>
              </a:lnTo>
              <a:lnTo>
                <a:pt x="0" y="906249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335AE-9CA6-4117-BA9E-B94D60B2DC84}">
      <dsp:nvSpPr>
        <dsp:cNvPr id="0" name=""/>
        <dsp:cNvSpPr/>
      </dsp:nvSpPr>
      <dsp:spPr>
        <a:xfrm>
          <a:off x="1852561" y="-79105"/>
          <a:ext cx="1606443" cy="10200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C5D88-5B9F-406C-883E-137A41FE038B}">
      <dsp:nvSpPr>
        <dsp:cNvPr id="0" name=""/>
        <dsp:cNvSpPr/>
      </dsp:nvSpPr>
      <dsp:spPr>
        <a:xfrm>
          <a:off x="1935830" y="0"/>
          <a:ext cx="1606443" cy="1020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Teacher I</a:t>
          </a:r>
        </a:p>
      </dsp:txBody>
      <dsp:txXfrm>
        <a:off x="1965707" y="29877"/>
        <a:ext cx="1546689" cy="960337"/>
      </dsp:txXfrm>
    </dsp:sp>
    <dsp:sp modelId="{190E6559-B877-462E-A882-8918F2F1EC2B}">
      <dsp:nvSpPr>
        <dsp:cNvPr id="0" name=""/>
        <dsp:cNvSpPr/>
      </dsp:nvSpPr>
      <dsp:spPr>
        <a:xfrm>
          <a:off x="690572" y="1847235"/>
          <a:ext cx="1206944" cy="7664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C33D3-D9F7-45E7-9F58-E2BFF6E3AB60}">
      <dsp:nvSpPr>
        <dsp:cNvPr id="0" name=""/>
        <dsp:cNvSpPr/>
      </dsp:nvSpPr>
      <dsp:spPr>
        <a:xfrm>
          <a:off x="773841" y="1926340"/>
          <a:ext cx="1206944" cy="7664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Class A</a:t>
          </a:r>
        </a:p>
      </dsp:txBody>
      <dsp:txXfrm>
        <a:off x="796288" y="1948787"/>
        <a:ext cx="1162050" cy="721515"/>
      </dsp:txXfrm>
    </dsp:sp>
    <dsp:sp modelId="{35222EA2-0484-4910-982D-D2137213C000}">
      <dsp:nvSpPr>
        <dsp:cNvPr id="0" name=""/>
        <dsp:cNvSpPr/>
      </dsp:nvSpPr>
      <dsp:spPr>
        <a:xfrm>
          <a:off x="3381" y="3406225"/>
          <a:ext cx="749417" cy="4758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D4D9F-8957-4270-A879-C9372945E950}">
      <dsp:nvSpPr>
        <dsp:cNvPr id="0" name=""/>
        <dsp:cNvSpPr/>
      </dsp:nvSpPr>
      <dsp:spPr>
        <a:xfrm>
          <a:off x="86650" y="3485331"/>
          <a:ext cx="749417" cy="475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Student 1</a:t>
          </a:r>
        </a:p>
      </dsp:txBody>
      <dsp:txXfrm>
        <a:off x="100588" y="3499269"/>
        <a:ext cx="721541" cy="448004"/>
      </dsp:txXfrm>
    </dsp:sp>
    <dsp:sp modelId="{92984D77-0D78-4507-B095-6BA784239C38}">
      <dsp:nvSpPr>
        <dsp:cNvPr id="0" name=""/>
        <dsp:cNvSpPr/>
      </dsp:nvSpPr>
      <dsp:spPr>
        <a:xfrm>
          <a:off x="919336" y="3406225"/>
          <a:ext cx="749417" cy="4758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C5E3C-5259-4CF3-B584-E58FDB50656B}">
      <dsp:nvSpPr>
        <dsp:cNvPr id="0" name=""/>
        <dsp:cNvSpPr/>
      </dsp:nvSpPr>
      <dsp:spPr>
        <a:xfrm>
          <a:off x="1002604" y="3485331"/>
          <a:ext cx="749417" cy="475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Student 2</a:t>
          </a:r>
        </a:p>
      </dsp:txBody>
      <dsp:txXfrm>
        <a:off x="1016542" y="3499269"/>
        <a:ext cx="721541" cy="448004"/>
      </dsp:txXfrm>
    </dsp:sp>
    <dsp:sp modelId="{3F6D20FB-CE8D-409C-86E8-5A896D145993}">
      <dsp:nvSpPr>
        <dsp:cNvPr id="0" name=""/>
        <dsp:cNvSpPr/>
      </dsp:nvSpPr>
      <dsp:spPr>
        <a:xfrm>
          <a:off x="1835290" y="3406225"/>
          <a:ext cx="749417" cy="4758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2F5C2-132E-40A0-B0F7-75FBEC86E568}">
      <dsp:nvSpPr>
        <dsp:cNvPr id="0" name=""/>
        <dsp:cNvSpPr/>
      </dsp:nvSpPr>
      <dsp:spPr>
        <a:xfrm>
          <a:off x="1918559" y="3485331"/>
          <a:ext cx="749417" cy="475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Student 3</a:t>
          </a:r>
        </a:p>
      </dsp:txBody>
      <dsp:txXfrm>
        <a:off x="1932497" y="3499269"/>
        <a:ext cx="721541" cy="448004"/>
      </dsp:txXfrm>
    </dsp:sp>
    <dsp:sp modelId="{3799AABF-2682-40E3-9E64-99D6C181886A}">
      <dsp:nvSpPr>
        <dsp:cNvPr id="0" name=""/>
        <dsp:cNvSpPr/>
      </dsp:nvSpPr>
      <dsp:spPr>
        <a:xfrm>
          <a:off x="3438436" y="1847235"/>
          <a:ext cx="1206944" cy="7664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C07E6-1FCD-4CC7-AEA9-96D72E7FE0C5}">
      <dsp:nvSpPr>
        <dsp:cNvPr id="0" name=""/>
        <dsp:cNvSpPr/>
      </dsp:nvSpPr>
      <dsp:spPr>
        <a:xfrm>
          <a:off x="3521704" y="1926340"/>
          <a:ext cx="1206944" cy="7664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Class B</a:t>
          </a:r>
        </a:p>
      </dsp:txBody>
      <dsp:txXfrm>
        <a:off x="3544151" y="1948787"/>
        <a:ext cx="1162050" cy="721515"/>
      </dsp:txXfrm>
    </dsp:sp>
    <dsp:sp modelId="{C4ECC0D4-A92B-4B01-860E-3164C6DF34CD}">
      <dsp:nvSpPr>
        <dsp:cNvPr id="0" name=""/>
        <dsp:cNvSpPr/>
      </dsp:nvSpPr>
      <dsp:spPr>
        <a:xfrm>
          <a:off x="2751245" y="3406225"/>
          <a:ext cx="749417" cy="4758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6C560-C435-48DE-82F9-804C12A5EAA3}">
      <dsp:nvSpPr>
        <dsp:cNvPr id="0" name=""/>
        <dsp:cNvSpPr/>
      </dsp:nvSpPr>
      <dsp:spPr>
        <a:xfrm>
          <a:off x="2834513" y="3485331"/>
          <a:ext cx="749417" cy="475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Student 4</a:t>
          </a:r>
        </a:p>
      </dsp:txBody>
      <dsp:txXfrm>
        <a:off x="2848451" y="3499269"/>
        <a:ext cx="721541" cy="448004"/>
      </dsp:txXfrm>
    </dsp:sp>
    <dsp:sp modelId="{DC03D0F2-45E9-42B5-A13B-B1519E297B53}">
      <dsp:nvSpPr>
        <dsp:cNvPr id="0" name=""/>
        <dsp:cNvSpPr/>
      </dsp:nvSpPr>
      <dsp:spPr>
        <a:xfrm>
          <a:off x="3667199" y="3406225"/>
          <a:ext cx="749417" cy="4758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35323-5C2F-4DAC-B496-67A298D9E0C3}">
      <dsp:nvSpPr>
        <dsp:cNvPr id="0" name=""/>
        <dsp:cNvSpPr/>
      </dsp:nvSpPr>
      <dsp:spPr>
        <a:xfrm>
          <a:off x="3750468" y="3485331"/>
          <a:ext cx="749417" cy="475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Student 5</a:t>
          </a:r>
        </a:p>
      </dsp:txBody>
      <dsp:txXfrm>
        <a:off x="3764406" y="3499269"/>
        <a:ext cx="721541" cy="448004"/>
      </dsp:txXfrm>
    </dsp:sp>
    <dsp:sp modelId="{741117FD-1A66-4C08-B58F-B0A91E4C779A}">
      <dsp:nvSpPr>
        <dsp:cNvPr id="0" name=""/>
        <dsp:cNvSpPr/>
      </dsp:nvSpPr>
      <dsp:spPr>
        <a:xfrm>
          <a:off x="4583154" y="3406225"/>
          <a:ext cx="749417" cy="4758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01B9C-84FC-47FB-8CB5-A53133A7F3F7}">
      <dsp:nvSpPr>
        <dsp:cNvPr id="0" name=""/>
        <dsp:cNvSpPr/>
      </dsp:nvSpPr>
      <dsp:spPr>
        <a:xfrm>
          <a:off x="4666422" y="3485331"/>
          <a:ext cx="749417" cy="475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Student 6</a:t>
          </a:r>
        </a:p>
      </dsp:txBody>
      <dsp:txXfrm>
        <a:off x="4680360" y="3499269"/>
        <a:ext cx="721541" cy="448004"/>
      </dsp:txXfrm>
    </dsp:sp>
    <dsp:sp modelId="{53134867-9FE1-4522-9469-D6EB31F26805}">
      <dsp:nvSpPr>
        <dsp:cNvPr id="0" name=""/>
        <dsp:cNvSpPr/>
      </dsp:nvSpPr>
      <dsp:spPr>
        <a:xfrm>
          <a:off x="6429471" y="-79105"/>
          <a:ext cx="1606443" cy="10200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F77D8-6C20-4A16-93DF-FE0947B0D192}">
      <dsp:nvSpPr>
        <dsp:cNvPr id="0" name=""/>
        <dsp:cNvSpPr/>
      </dsp:nvSpPr>
      <dsp:spPr>
        <a:xfrm>
          <a:off x="6512740" y="0"/>
          <a:ext cx="1606443" cy="1020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Teacher II</a:t>
          </a:r>
        </a:p>
      </dsp:txBody>
      <dsp:txXfrm>
        <a:off x="6542617" y="29877"/>
        <a:ext cx="1546689" cy="960337"/>
      </dsp:txXfrm>
    </dsp:sp>
    <dsp:sp modelId="{83A5F7F2-78DB-4E84-BFE6-94121A1D3405}">
      <dsp:nvSpPr>
        <dsp:cNvPr id="0" name=""/>
        <dsp:cNvSpPr/>
      </dsp:nvSpPr>
      <dsp:spPr>
        <a:xfrm>
          <a:off x="5728322" y="1847235"/>
          <a:ext cx="1206944" cy="7664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21299-91E2-45CA-9192-1AD529A2E27C}">
      <dsp:nvSpPr>
        <dsp:cNvPr id="0" name=""/>
        <dsp:cNvSpPr/>
      </dsp:nvSpPr>
      <dsp:spPr>
        <a:xfrm>
          <a:off x="5811591" y="1926340"/>
          <a:ext cx="1206944" cy="7664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Class C</a:t>
          </a:r>
        </a:p>
      </dsp:txBody>
      <dsp:txXfrm>
        <a:off x="5834038" y="1948787"/>
        <a:ext cx="1162050" cy="721515"/>
      </dsp:txXfrm>
    </dsp:sp>
    <dsp:sp modelId="{1AD924D7-5FA4-4A19-8B35-11CC27C1EF69}">
      <dsp:nvSpPr>
        <dsp:cNvPr id="0" name=""/>
        <dsp:cNvSpPr/>
      </dsp:nvSpPr>
      <dsp:spPr>
        <a:xfrm>
          <a:off x="5499108" y="3406225"/>
          <a:ext cx="749417" cy="4758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BF497-8037-42D1-AFB7-043802D53469}">
      <dsp:nvSpPr>
        <dsp:cNvPr id="0" name=""/>
        <dsp:cNvSpPr/>
      </dsp:nvSpPr>
      <dsp:spPr>
        <a:xfrm>
          <a:off x="5582377" y="3485331"/>
          <a:ext cx="749417" cy="475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Student 7</a:t>
          </a:r>
        </a:p>
      </dsp:txBody>
      <dsp:txXfrm>
        <a:off x="5596315" y="3499269"/>
        <a:ext cx="721541" cy="448004"/>
      </dsp:txXfrm>
    </dsp:sp>
    <dsp:sp modelId="{8448D35F-F542-4ABC-9FD1-2C3CEDFD3503}">
      <dsp:nvSpPr>
        <dsp:cNvPr id="0" name=""/>
        <dsp:cNvSpPr/>
      </dsp:nvSpPr>
      <dsp:spPr>
        <a:xfrm>
          <a:off x="6415063" y="3406225"/>
          <a:ext cx="749417" cy="4758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410F9-9D5A-4DC0-920B-0BB54F0D5323}">
      <dsp:nvSpPr>
        <dsp:cNvPr id="0" name=""/>
        <dsp:cNvSpPr/>
      </dsp:nvSpPr>
      <dsp:spPr>
        <a:xfrm>
          <a:off x="6498331" y="3485331"/>
          <a:ext cx="749417" cy="475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Student 8</a:t>
          </a:r>
        </a:p>
      </dsp:txBody>
      <dsp:txXfrm>
        <a:off x="6512269" y="3499269"/>
        <a:ext cx="721541" cy="448004"/>
      </dsp:txXfrm>
    </dsp:sp>
    <dsp:sp modelId="{CCBA06E9-3A25-4484-9772-F12B6C015194}">
      <dsp:nvSpPr>
        <dsp:cNvPr id="0" name=""/>
        <dsp:cNvSpPr/>
      </dsp:nvSpPr>
      <dsp:spPr>
        <a:xfrm>
          <a:off x="7560231" y="1847235"/>
          <a:ext cx="1206944" cy="7664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2790F-37F9-41A7-B406-807373974904}">
      <dsp:nvSpPr>
        <dsp:cNvPr id="0" name=""/>
        <dsp:cNvSpPr/>
      </dsp:nvSpPr>
      <dsp:spPr>
        <a:xfrm>
          <a:off x="7643500" y="1926340"/>
          <a:ext cx="1206944" cy="7664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Class D</a:t>
          </a:r>
        </a:p>
      </dsp:txBody>
      <dsp:txXfrm>
        <a:off x="7665947" y="1948787"/>
        <a:ext cx="1162050" cy="721515"/>
      </dsp:txXfrm>
    </dsp:sp>
    <dsp:sp modelId="{8A1CA6AD-F741-4924-BC7D-384C2DC97634}">
      <dsp:nvSpPr>
        <dsp:cNvPr id="0" name=""/>
        <dsp:cNvSpPr/>
      </dsp:nvSpPr>
      <dsp:spPr>
        <a:xfrm>
          <a:off x="7331017" y="3406225"/>
          <a:ext cx="749417" cy="4758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11C6F-10C4-4B2D-B05C-C7B4E6CE4143}">
      <dsp:nvSpPr>
        <dsp:cNvPr id="0" name=""/>
        <dsp:cNvSpPr/>
      </dsp:nvSpPr>
      <dsp:spPr>
        <a:xfrm>
          <a:off x="7414286" y="3485331"/>
          <a:ext cx="749417" cy="475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Student 9</a:t>
          </a:r>
        </a:p>
      </dsp:txBody>
      <dsp:txXfrm>
        <a:off x="7428224" y="3499269"/>
        <a:ext cx="721541" cy="448004"/>
      </dsp:txXfrm>
    </dsp:sp>
    <dsp:sp modelId="{E92BE308-6832-435B-B3BA-9F9DC5C33168}">
      <dsp:nvSpPr>
        <dsp:cNvPr id="0" name=""/>
        <dsp:cNvSpPr/>
      </dsp:nvSpPr>
      <dsp:spPr>
        <a:xfrm>
          <a:off x="8246972" y="3406225"/>
          <a:ext cx="749417" cy="4758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7F78B-B891-49CF-8A2E-E3F233A9E743}">
      <dsp:nvSpPr>
        <dsp:cNvPr id="0" name=""/>
        <dsp:cNvSpPr/>
      </dsp:nvSpPr>
      <dsp:spPr>
        <a:xfrm>
          <a:off x="8330240" y="3485331"/>
          <a:ext cx="749417" cy="475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Student 10</a:t>
          </a:r>
        </a:p>
      </dsp:txBody>
      <dsp:txXfrm>
        <a:off x="8344178" y="3499269"/>
        <a:ext cx="721541" cy="448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11F6D-FF31-C64E-ADE9-08D5660F73F6}" type="datetimeFigureOut">
              <a:rPr lang="en-US" smtClean="0"/>
              <a:t>4/11/25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821AF-38B9-814D-887A-421DA5A80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52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3E664-3AA1-4F46-B3BF-99DC9E2C69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04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DDD24-E183-342F-DB0F-50B44D200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180EC-4503-0CD9-4380-10698817C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4BDFB-D718-829E-64EC-9B8A654A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6BB3-1C4D-AA4E-A3EE-F5486A179815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C2669-3A53-3B88-BE01-31EFC128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0BEBB-DF6E-3ED6-42FF-7B5B21F1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0242-3530-7042-90B9-9E63585A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0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CD97-5402-6D0B-E0CE-8B871951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2F219-96D4-A87C-9B3F-AC69DE886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7E35C-8C03-CB95-874B-DCD13F32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6BB3-1C4D-AA4E-A3EE-F5486A179815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5BF-969E-BA19-6CE0-5012DF9F3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E34A3-6A42-14C2-D363-82D51401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0242-3530-7042-90B9-9E63585A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C13A61-16B7-98FA-5DA0-3EAA1A82A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DD6C0-9080-803C-537B-68C5AD818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C8F43-95AD-CF81-7CD6-9B7B67D2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6BB3-1C4D-AA4E-A3EE-F5486A179815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E5DE6-67DD-2347-26C4-A23A19C3D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F242D-25C0-0479-AB09-26A4FD44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0242-3530-7042-90B9-9E63585A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FA73-EF4E-6377-3639-3B3ECB0E0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E98E0-FDAA-DA13-729E-336F9D388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5661F-DD0B-66B2-D730-658B1092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6BB3-1C4D-AA4E-A3EE-F5486A179815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CEF5F-A495-8F19-0CC7-D8C68E9D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F05FB-61CB-F9B2-E402-B87B97A9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0242-3530-7042-90B9-9E63585A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8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ED56-8789-6713-9783-026BFA7D8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30744-B79A-3603-8D77-29AF4A707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78639-DDBE-847B-D6F5-26BA74C6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6BB3-1C4D-AA4E-A3EE-F5486A179815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BF8FB-D6BE-99E2-F467-3547661D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4106D-F6C2-8678-A3A5-BF1558AE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0242-3530-7042-90B9-9E63585A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1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2E98-8B34-19A5-7F36-B889E177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8E21-84E9-CA26-C955-6603B3BC8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69C6C-3C12-5BE9-6CE3-E8C2F70E2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8D4AD-333A-306D-3689-0BA910F4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6BB3-1C4D-AA4E-A3EE-F5486A179815}" type="datetimeFigureOut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67835-768E-1540-B336-DB06F087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A5E35-BEF0-0865-F4CC-7D4E6A54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0242-3530-7042-90B9-9E63585A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2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54C41-0CDA-D6B4-2230-2FDDE474D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CA2FA-6E1A-B98B-0C79-11E321530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E06F1-55E1-5430-05D1-1A837A704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6E69C1-7A9D-FCDA-6CBF-03A9D6163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1C29EF-5B74-CA78-3F39-8B21ED952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40598-09E8-1757-D345-1B1AB2916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6BB3-1C4D-AA4E-A3EE-F5486A179815}" type="datetimeFigureOut">
              <a:rPr lang="en-US" smtClean="0"/>
              <a:t>4/11/25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A892EC-A94E-0391-F3EB-ABB839E4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4D7EC7-27C5-BFEE-496F-190F9BF8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0242-3530-7042-90B9-9E63585A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C0F8-C5B1-51A2-BB66-ECA5854C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7137A-12C1-52A8-ED9C-DE40E13B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6BB3-1C4D-AA4E-A3EE-F5486A179815}" type="datetimeFigureOut">
              <a:rPr lang="en-US" smtClean="0"/>
              <a:t>4/11/25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9483A-7BB2-70EE-F7D7-0717AE26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0803D-9264-06B7-791E-240B657E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0242-3530-7042-90B9-9E63585A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5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9EAB8E-37E5-1A21-0399-5F8E9BF3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6BB3-1C4D-AA4E-A3EE-F5486A179815}" type="datetimeFigureOut">
              <a:rPr lang="en-US" smtClean="0"/>
              <a:t>4/11/25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C75C6-7A7B-CE69-20AC-DD29F60F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5F97F-567E-408A-2CC8-F168CF4A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0242-3530-7042-90B9-9E63585A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3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BDB4-D60C-3ED2-AC0B-6C6EC12EC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C56DC-80E7-1E39-ECA9-967C45FA2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898BA-AEDE-02C9-BD3D-9BAF3E365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003E5-7628-9FAC-8363-4C868BA1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6BB3-1C4D-AA4E-A3EE-F5486A179815}" type="datetimeFigureOut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4C6A7-3F1B-43AD-7E32-55287C5A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6EA1A-0300-F9DC-441B-BC827A83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0242-3530-7042-90B9-9E63585A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0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351E-B3FF-FD81-5C9C-E4C7D7E60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DBD31-AFE0-E597-DFFF-5A2CB8DF2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2B467-D85B-69C1-97A4-7F1026145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554CA-90BC-3513-47A8-7B6270F8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6BB3-1C4D-AA4E-A3EE-F5486A179815}" type="datetimeFigureOut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653A2-3EFE-0B9E-5E4A-F559D847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F8350-5A75-A93F-C592-4C9B7866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50242-3530-7042-90B9-9E63585A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5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61C4D5-374C-1DA5-B1D7-BE5094E9E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3C43A-E9DE-8A56-BB88-F581E20D1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3AC76-7AA3-722D-A227-0BFF99FCC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336BB3-1C4D-AA4E-A3EE-F5486A179815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6E112-CE63-F3BF-D239-7D717A494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0401C-1148-CE5D-B749-1390B53FF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A50242-3530-7042-90B9-9E63585A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8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8785"/>
            <a:ext cx="10439400" cy="981933"/>
          </a:xfrm>
        </p:spPr>
        <p:txBody>
          <a:bodyPr>
            <a:normAutofit/>
          </a:bodyPr>
          <a:lstStyle/>
          <a:p>
            <a:r>
              <a:rPr lang="en-US" dirty="0"/>
              <a:t>Analysis 3 Discussion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A9AD-7973-944D-AAE7-B0DBA31DEAA5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785112400"/>
              </p:ext>
            </p:extLst>
          </p:nvPr>
        </p:nvGraphicFramePr>
        <p:xfrm>
          <a:off x="2152650" y="1033671"/>
          <a:ext cx="7886700" cy="5148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43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951678"/>
              </p:ext>
            </p:extLst>
          </p:nvPr>
        </p:nvGraphicFramePr>
        <p:xfrm>
          <a:off x="1524000" y="1729086"/>
          <a:ext cx="9083040" cy="4901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A9AD-7973-944D-AAE7-B0DBA31DEAA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92939" y="1729087"/>
            <a:ext cx="1505347" cy="88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Level 3:</a:t>
            </a:r>
          </a:p>
          <a:p>
            <a:pPr algn="ctr">
              <a:lnSpc>
                <a:spcPct val="80000"/>
              </a:lnSpc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Teacher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29669" y="3159649"/>
            <a:ext cx="1475725" cy="88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b="1" dirty="0">
                <a:solidFill>
                  <a:schemeClr val="accent4"/>
                </a:solidFill>
              </a:rPr>
              <a:t>Level 2:</a:t>
            </a:r>
          </a:p>
          <a:p>
            <a:pPr algn="ctr">
              <a:lnSpc>
                <a:spcPct val="80000"/>
              </a:lnSpc>
            </a:pPr>
            <a:r>
              <a:rPr lang="en-US" sz="3200" b="1" dirty="0">
                <a:solidFill>
                  <a:schemeClr val="accent4"/>
                </a:solidFill>
              </a:rPr>
              <a:t>Class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95162" y="5793720"/>
            <a:ext cx="2909836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Level 1: Student</a:t>
            </a:r>
          </a:p>
        </p:txBody>
      </p:sp>
    </p:spTree>
    <p:extLst>
      <p:ext uri="{BB962C8B-B14F-4D97-AF65-F5344CB8AC3E}">
        <p14:creationId xmlns:p14="http://schemas.microsoft.com/office/powerpoint/2010/main" val="393234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73</Words>
  <Application>Microsoft Macintosh PowerPoint</Application>
  <PresentationFormat>Widescreen</PresentationFormat>
  <Paragraphs>34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Analysis 3 Discussion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Jiang, Yang</dc:creator>
  <cp:lastModifiedBy>Jiang, Yang</cp:lastModifiedBy>
  <cp:revision>2</cp:revision>
  <dcterms:created xsi:type="dcterms:W3CDTF">2025-04-11T16:41:38Z</dcterms:created>
  <dcterms:modified xsi:type="dcterms:W3CDTF">2025-04-11T16:53:01Z</dcterms:modified>
</cp:coreProperties>
</file>