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AF80-B104-49B0-AE6F-8E381139FF3B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Pictures of Algorithm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How to compare Other AI/Player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Timing/Space/Complexity</a:t>
            </a:r>
            <a:br>
              <a:rPr lang="en-US" dirty="0" smtClean="0"/>
            </a:br>
            <a:r>
              <a:rPr lang="en-US" dirty="0" smtClean="0"/>
              <a:t>Is it reasonable?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How good is it? Can it be better?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Problems/Improvements </a:t>
            </a:r>
            <a:br>
              <a:rPr lang="en-US" dirty="0" smtClean="0"/>
            </a:br>
            <a:r>
              <a:rPr lang="en-US" dirty="0" smtClean="0"/>
              <a:t>with the Algorithm?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Problem/Constraints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What’s a Good H?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Straight utility function doesn’t work. Need to modify for </a:t>
            </a:r>
            <a:r>
              <a:rPr lang="en-US" smtClean="0"/>
              <a:t>winning moves.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Opening</vt:lpstr>
      <vt:lpstr>Introduction</vt:lpstr>
      <vt:lpstr>Describe Game</vt:lpstr>
      <vt:lpstr>Describe Problem/Constraints</vt:lpstr>
      <vt:lpstr>What’s a Good H?</vt:lpstr>
      <vt:lpstr>PEAS</vt:lpstr>
      <vt:lpstr>Describe GUI</vt:lpstr>
      <vt:lpstr>Describe Algorithm</vt:lpstr>
      <vt:lpstr>Describe Algorithm Enhancements</vt:lpstr>
      <vt:lpstr>Pictures of Algorithm Debugging</vt:lpstr>
      <vt:lpstr>How to compare Other AI/Player</vt:lpstr>
      <vt:lpstr>Timing/Space/Complexity Is it reasonable?</vt:lpstr>
      <vt:lpstr>How good is it? Can it be better?</vt:lpstr>
      <vt:lpstr>Problems/Improvements  with the Algorithm?</vt:lpstr>
      <vt:lpstr>Conclusion</vt:lpstr>
    </vt:vector>
  </TitlesOfParts>
  <Company>Western Digital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</dc:title>
  <dc:creator>Martin Mao</dc:creator>
  <cp:lastModifiedBy>Martin .</cp:lastModifiedBy>
  <cp:revision>2</cp:revision>
  <dcterms:created xsi:type="dcterms:W3CDTF">2015-11-25T17:57:25Z</dcterms:created>
  <dcterms:modified xsi:type="dcterms:W3CDTF">2015-11-27T05:32:09Z</dcterms:modified>
</cp:coreProperties>
</file>