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3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6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7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1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6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1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3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2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6AF80-B104-49B0-AE6F-8E381139FF3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2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Pictures of Algorithm 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How to compare Other AI/Player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Timing/Space/Complexity</a:t>
            </a:r>
            <a:br>
              <a:rPr lang="en-US" dirty="0" smtClean="0"/>
            </a:br>
            <a:r>
              <a:rPr lang="en-US" dirty="0" smtClean="0"/>
              <a:t>Is it reasonable?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How good is it? Can it be better?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Problems/Improvements </a:t>
            </a:r>
            <a:br>
              <a:rPr lang="en-US" dirty="0" smtClean="0"/>
            </a:br>
            <a:r>
              <a:rPr lang="en-US" dirty="0" smtClean="0"/>
              <a:t>with the Algorithm?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Describe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Describe Problem/Constraints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Strategic game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Adversary in Game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Ideal moves may be blocked</a:t>
            </a:r>
          </a:p>
          <a:p>
            <a:pPr algn="l"/>
            <a:r>
              <a:rPr lang="en-US" sz="2400" dirty="0" smtClean="0"/>
              <a:t>Very large branching factor of moves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Board size of 64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Not all moves will contribute anything</a:t>
            </a:r>
          </a:p>
          <a:p>
            <a:pPr algn="l"/>
            <a:r>
              <a:rPr lang="en-US" sz="2400" dirty="0" smtClean="0"/>
              <a:t>Good moves are deep, need to plan ahead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Because of nature of the game, obvious winning moves are easy to block. AI needs to plan ahead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What’s a Good H?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Utility function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Tiles next to existing moves are more ideal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 tile’s value increases the more tiles are in the vicinity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Need to chain tiles together to win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algn="l"/>
            <a:r>
              <a:rPr lang="en-US" sz="2000" dirty="0" smtClean="0"/>
              <a:t>However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Straight </a:t>
            </a:r>
            <a:r>
              <a:rPr lang="en-US" sz="2000" dirty="0" smtClean="0"/>
              <a:t>utility function </a:t>
            </a:r>
            <a:r>
              <a:rPr lang="en-US" sz="2000" dirty="0" smtClean="0"/>
              <a:t>not completely ideal. Winning moves need to have a higher value so that these moves are committed to first.</a:t>
            </a:r>
            <a:endParaRPr lang="en-US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07999"/>
              </p:ext>
            </p:extLst>
          </p:nvPr>
        </p:nvGraphicFramePr>
        <p:xfrm>
          <a:off x="1219200" y="2917825"/>
          <a:ext cx="12573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43350" y="3048000"/>
          <a:ext cx="12573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PEAS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Performance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Win the game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Too slow, infeasible time</a:t>
            </a:r>
          </a:p>
          <a:p>
            <a:pPr algn="l"/>
            <a:r>
              <a:rPr lang="en-US" sz="2000" dirty="0" smtClean="0"/>
              <a:t>Environment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Game board 8x8 grid</a:t>
            </a:r>
          </a:p>
          <a:p>
            <a:pPr algn="l"/>
            <a:r>
              <a:rPr lang="en-US" sz="2000" dirty="0" smtClean="0"/>
              <a:t>Actuator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Placing tiles on the board</a:t>
            </a:r>
            <a:endParaRPr lang="en-US" sz="2000" dirty="0" smtClean="0"/>
          </a:p>
          <a:p>
            <a:pPr algn="l"/>
            <a:r>
              <a:rPr lang="en-US" sz="2000" dirty="0" smtClean="0"/>
              <a:t>Sensor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Board stored as matrix for evaluation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Describe 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Describe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Implement an Iterative Deepening Search Tree with Alpha Beta Pruning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Hold a constant for depth, and increase/decrease depth based on timing requirements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Alpha beta pruning to speed up searches, allows a larger depth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Note all tiles are valid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Avoid branching on all 64 tiles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Ignore illegal moves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Restrict branching to tiles near existing tiles. A distance of 4 away (since 4 moves needed to win)</a:t>
            </a:r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Algorithm </a:t>
            </a:r>
            <a:r>
              <a:rPr lang="en-US" dirty="0" smtClean="0"/>
              <a:t>Enhancements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Even if some tiles are valid for expansion. </a:t>
            </a:r>
            <a:r>
              <a:rPr lang="en-US" sz="2000" dirty="0" smtClean="0"/>
              <a:t>Do not bother to expand if the value is too low.</a:t>
            </a:r>
          </a:p>
          <a:p>
            <a:pPr algn="l"/>
            <a:r>
              <a:rPr lang="en-US" sz="2000" dirty="0" smtClean="0"/>
              <a:t>Algorithm will look all values of available tiles and determine a threshold value. Tiles with values below the threshold will not be expanded.</a:t>
            </a:r>
          </a:p>
          <a:p>
            <a:pPr algn="l"/>
            <a:r>
              <a:rPr lang="en-US" sz="2000" dirty="0" smtClean="0"/>
              <a:t>Reduce branching factor and speed up algorith</a:t>
            </a:r>
            <a:r>
              <a:rPr lang="en-US" sz="2000" dirty="0" smtClean="0"/>
              <a:t>m. This gives it more time to evaluate better branches to a larger depth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350</Words>
  <Application>Microsoft Office PowerPoint</Application>
  <PresentationFormat>On-screen Show (4:3)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Opening</vt:lpstr>
      <vt:lpstr>Introduction</vt:lpstr>
      <vt:lpstr>Describe Game</vt:lpstr>
      <vt:lpstr>Describe Problem/Constraints</vt:lpstr>
      <vt:lpstr>What’s a Good H?</vt:lpstr>
      <vt:lpstr>PEAS</vt:lpstr>
      <vt:lpstr>Describe GUI</vt:lpstr>
      <vt:lpstr>Describe Algorithm</vt:lpstr>
      <vt:lpstr>Algorithm Enhancements</vt:lpstr>
      <vt:lpstr>Pictures of Algorithm Debugging</vt:lpstr>
      <vt:lpstr>How to compare Other AI/Player</vt:lpstr>
      <vt:lpstr>Timing/Space/Complexity Is it reasonable?</vt:lpstr>
      <vt:lpstr>How good is it? Can it be better?</vt:lpstr>
      <vt:lpstr>Problems/Improvements  with the Algorithm?</vt:lpstr>
      <vt:lpstr>Conclusion</vt:lpstr>
    </vt:vector>
  </TitlesOfParts>
  <Company>Western Digital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</dc:title>
  <dc:creator>Martin Mao</dc:creator>
  <cp:lastModifiedBy>Martin .</cp:lastModifiedBy>
  <cp:revision>5</cp:revision>
  <dcterms:created xsi:type="dcterms:W3CDTF">2015-11-25T17:57:25Z</dcterms:created>
  <dcterms:modified xsi:type="dcterms:W3CDTF">2015-11-27T20:28:16Z</dcterms:modified>
</cp:coreProperties>
</file>