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3" r:id="rId7"/>
    <p:sldId id="271" r:id="rId8"/>
    <p:sldId id="264" r:id="rId9"/>
    <p:sldId id="272" r:id="rId10"/>
    <p:sldId id="268" r:id="rId11"/>
    <p:sldId id="27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91" d="100"/>
          <a:sy n="91" d="100"/>
        </p:scale>
        <p:origin x="20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5</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Making </a:t>
            </a:r>
            <a:r>
              <a:rPr lang="en-US" baseline="0" dirty="0" smtClean="0"/>
              <a:t>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408423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14</a:t>
            </a:fld>
            <a:endParaRPr lang="en-US" dirty="0"/>
          </a:p>
        </p:txBody>
      </p:sp>
    </p:spTree>
    <p:extLst>
      <p:ext uri="{BB962C8B-B14F-4D97-AF65-F5344CB8AC3E}">
        <p14:creationId xmlns:p14="http://schemas.microsoft.com/office/powerpoint/2010/main" val="71512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a:t>
            </a:r>
            <a:r>
              <a:rPr lang="en-US" sz="1600" dirty="0" smtClean="0"/>
              <a:t>moves</a:t>
            </a:r>
          </a:p>
          <a:p>
            <a:pPr marL="800100" lvl="1" indent="-342900" algn="l">
              <a:buFont typeface="Arial" panose="020B0604020202020204" pitchFamily="34" charset="0"/>
              <a:buChar char="•"/>
            </a:pPr>
            <a:r>
              <a:rPr lang="en-US" sz="1600" dirty="0" smtClean="0"/>
              <a:t>Let depth increase with time, instead of decrease with time</a:t>
            </a:r>
            <a:endParaRPr lang="en-US" sz="1600" dirty="0" smtClean="0"/>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a:t>
            </a:r>
            <a:r>
              <a:rPr lang="en-US" sz="1600" dirty="0" smtClean="0"/>
              <a:t>values and commit to max</a:t>
            </a:r>
            <a:endParaRPr lang="en-US" sz="1600" dirty="0" smtClean="0"/>
          </a:p>
          <a:p>
            <a:pPr marL="800100" lvl="1" indent="-342900" algn="l">
              <a:buFont typeface="Arial" panose="020B0604020202020204" pitchFamily="34" charset="0"/>
              <a:buChar char="•"/>
            </a:pPr>
            <a:r>
              <a:rPr lang="en-US" sz="1600" dirty="0" smtClean="0"/>
              <a:t>Algorithm sometimes lost if </a:t>
            </a:r>
            <a:r>
              <a:rPr lang="en-US" sz="1600" dirty="0" smtClean="0"/>
              <a:t>made obvious winning chains. The depth 0 AI was smart enough to block the AI and become in the lead</a:t>
            </a:r>
            <a:endParaRPr lang="en-US" sz="1600" dirty="0" smtClean="0"/>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a:t>
            </a:r>
            <a:r>
              <a:rPr lang="en-US" sz="2000" dirty="0" smtClean="0"/>
              <a:t>sometimes, not often</a:t>
            </a:r>
            <a:endParaRPr lang="en-US" sz="2000" dirty="0" smtClean="0"/>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a:t>
            </a:r>
            <a:r>
              <a:rPr lang="en-US" sz="1600" dirty="0" smtClean="0"/>
              <a:t>by players who plan ahead</a:t>
            </a:r>
            <a:endParaRPr lang="en-US" sz="1600" dirty="0" smtClean="0"/>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Results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p>
          <a:p>
            <a:pPr marL="342900" indent="-342900" algn="l">
              <a:buFont typeface="Arial" panose="020B0604020202020204" pitchFamily="34" charset="0"/>
              <a:buChar char="•"/>
            </a:pPr>
            <a:r>
              <a:rPr lang="en-US" sz="2000" dirty="0" smtClean="0"/>
              <a:t>Speeds up of reducing branch size allowed more depth within reasonable time</a:t>
            </a:r>
          </a:p>
          <a:p>
            <a:pPr marL="800100" lvl="1" indent="-342900" algn="l">
              <a:buFont typeface="Arial" panose="020B0604020202020204" pitchFamily="34" charset="0"/>
              <a:buChar char="•"/>
            </a:pPr>
            <a:r>
              <a:rPr lang="en-US" sz="1600" dirty="0" smtClean="0"/>
              <a:t>Algorithm was able to increase to depth 4 or 5</a:t>
            </a:r>
          </a:p>
          <a:p>
            <a:pPr marL="800100" lvl="1" indent="-342900" algn="l">
              <a:buFont typeface="Arial" panose="020B0604020202020204" pitchFamily="34" charset="0"/>
              <a:buChar char="•"/>
            </a:pPr>
            <a:r>
              <a:rPr lang="en-US" sz="16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a:t>
            </a:r>
            <a:r>
              <a:rPr lang="en-US" sz="1600" dirty="0" smtClean="0"/>
              <a:t>appears better </a:t>
            </a:r>
            <a:r>
              <a:rPr lang="en-US" sz="1600" dirty="0" smtClean="0"/>
              <a:t>than trying to </a:t>
            </a:r>
            <a:r>
              <a:rPr lang="en-US" sz="1600" dirty="0" smtClean="0"/>
              <a:t>block, didn’t block often</a:t>
            </a:r>
            <a:endParaRPr lang="en-US" sz="1600" dirty="0" smtClean="0"/>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10000"/>
          </a:bodyPr>
          <a:lstStyle/>
          <a:p>
            <a:pPr algn="l"/>
            <a:r>
              <a:rPr lang="en-US" sz="2000" dirty="0" smtClean="0"/>
              <a:t>Early </a:t>
            </a:r>
            <a:r>
              <a:rPr lang="en-US" sz="2000" dirty="0" smtClean="0"/>
              <a:t>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a:t>
            </a:r>
            <a:r>
              <a:rPr lang="en-US" sz="2000" dirty="0" smtClean="0"/>
              <a:t>obvious</a:t>
            </a:r>
          </a:p>
          <a:p>
            <a:pPr marL="342900" indent="-342900" algn="l">
              <a:buFont typeface="Arial" panose="020B0604020202020204" pitchFamily="34" charset="0"/>
              <a:buChar char="•"/>
            </a:pPr>
            <a:r>
              <a:rPr lang="en-US" sz="2000" dirty="0" smtClean="0"/>
              <a:t>Allowing depth to fluctuate and potentially increase will help the AI make smarter moves when needed</a:t>
            </a:r>
            <a:endParaRPr lang="en-US" sz="2000" dirty="0" smtClean="0"/>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entirely filled with pieces.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a:t>
            </a:r>
            <a:r>
              <a:rPr lang="en-US" sz="2000" dirty="0" smtClean="0"/>
              <a:t>3 </a:t>
            </a:r>
            <a:r>
              <a:rPr lang="en-US" sz="2000" dirty="0"/>
              <a:t>away </a:t>
            </a:r>
            <a:r>
              <a:rPr lang="en-US" sz="2000" dirty="0" smtClean="0"/>
              <a:t>from existing tiles(since </a:t>
            </a:r>
            <a:r>
              <a:rPr lang="en-US" sz="2000" dirty="0"/>
              <a:t>4 moves needed to win)</a:t>
            </a:r>
          </a:p>
          <a:p>
            <a:pPr algn="l"/>
            <a:r>
              <a:rPr lang="en-US" sz="2000" dirty="0" smtClean="0"/>
              <a:t>By </a:t>
            </a:r>
            <a:r>
              <a:rPr lang="en-US" sz="2000" dirty="0" smtClean="0"/>
              <a:t>reducing branching factor, we are able to speed up algorithm. This gives it more time to evaluate better branches to a larger </a:t>
            </a:r>
            <a:r>
              <a:rPr lang="en-US" sz="2000" dirty="0" smtClean="0"/>
              <a:t>depth</a:t>
            </a:r>
          </a:p>
          <a:p>
            <a:pPr marL="342900" indent="-342900" algn="l">
              <a:buFont typeface="Arial" panose="020B0604020202020204" pitchFamily="34" charset="0"/>
              <a:buChar char="•"/>
            </a:pPr>
            <a:r>
              <a:rPr lang="en-US" sz="2000" dirty="0" smtClean="0"/>
              <a:t>However, time still grew exponentially as more moves are placed on board and more tiles become qualified for being distance 3 away</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1929</Words>
  <Application>Microsoft Office PowerPoint</Application>
  <PresentationFormat>On-screen Show (4:3)</PresentationFormat>
  <Paragraphs>299</Paragraphs>
  <Slides>15</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Four in A Row</vt:lpstr>
      <vt:lpstr>Game Description</vt:lpstr>
      <vt:lpstr>Game Description (Continued)</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cp:lastModifiedBy>
  <cp:revision>35</cp:revision>
  <dcterms:created xsi:type="dcterms:W3CDTF">2015-11-25T17:57:25Z</dcterms:created>
  <dcterms:modified xsi:type="dcterms:W3CDTF">2015-12-03T04:56:30Z</dcterms:modified>
</cp:coreProperties>
</file>