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1" d="100"/>
          <a:sy n="61" d="100"/>
        </p:scale>
        <p:origin x="75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1015-2B15-4B9A-AF70-6D341F572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2D567-FC62-4A1E-A950-A0E193841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D9B77-B485-4864-92B0-27D5D87FB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6640-CD66-4768-92B6-04FAC04FC55D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EA9B4-33C4-43EF-B9E4-281F11EB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0C06D-A26B-4A35-BFE3-15F4A1F3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A53E-70AF-4932-AE49-3F7F6C9F8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4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059A-C333-448A-8188-FAD505C2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887EF-157D-4012-9C2D-00857B05E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77B26-2420-468F-A672-E5864F77F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6640-CD66-4768-92B6-04FAC04FC55D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4D830-C3FC-4252-88D2-71C052BC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60602-282B-439B-85B4-D21DCC35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A53E-70AF-4932-AE49-3F7F6C9F8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5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F9926E-394D-4AFE-AC62-2F9F22FBEC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CC8F6-6CD1-4AC5-8424-24C6FFAD2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74B14-A1A9-4732-A264-06E0259B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6640-CD66-4768-92B6-04FAC04FC55D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6F8D3-B296-4EDC-9DDD-BA8EC41D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7FEEB-30C8-4401-A367-9CC90B4E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A53E-70AF-4932-AE49-3F7F6C9F8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7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CACE-1F8A-42AB-B32C-A2439BB8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9FDF4-BAA4-4069-BA8B-BA9109B51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1D55B-FDD3-40FD-9A31-81D71E0C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6640-CD66-4768-92B6-04FAC04FC55D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3783E-46D9-43CB-AB8E-7113A258F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142DA-B7C2-49AD-9F79-AADF9E99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A53E-70AF-4932-AE49-3F7F6C9F8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05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90AC-F523-4C74-9B78-59AC5478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3CA1F-E1B1-405D-A0EB-B701DAF81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D9594-1B0B-408D-9226-A900FECF8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6640-CD66-4768-92B6-04FAC04FC55D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F4C40-A999-49B6-9E00-FEA458E0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3E000-43E1-491B-ABE9-585AF929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A53E-70AF-4932-AE49-3F7F6C9F8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9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911E0-997E-42DA-87F2-B4197F51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9C623-4A97-4463-9251-6970A0637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6FF0B-67D9-43A4-9E65-4B6A5B5A9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99513-7D25-4105-8628-D2AC57E5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6640-CD66-4768-92B6-04FAC04FC55D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4C145-14AA-4695-AF8C-F8C07A25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F4BF1-D592-46F9-82DD-9EB0EA92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A53E-70AF-4932-AE49-3F7F6C9F8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6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9A11-799F-41FF-8BA0-D855D8454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F8B3B-AD5A-4C0A-B762-ED330A9A7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A3D7F-12F8-46C8-AC29-74459AAA4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48569-3F72-4D5A-8405-BADE1A6BE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EC413A-F656-421B-BC8A-3F79CC51E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8EFDC0-01C3-4B8E-9557-137866FE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6640-CD66-4768-92B6-04FAC04FC55D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A2567-CF06-452E-85DA-D0E67D51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82794-17AA-4665-A1DC-F331DE1E2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A53E-70AF-4932-AE49-3F7F6C9F8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4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DF857-D454-4DF7-B8F2-C29E4FC10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10615-0017-4E37-824F-F669E182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6640-CD66-4768-92B6-04FAC04FC55D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DEDB6-3C01-4F47-8C07-47161352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E38A6-13A0-4F8B-BF60-2E2E1979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A53E-70AF-4932-AE49-3F7F6C9F8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2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2FCB27-929E-413C-991C-737C48DFF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6640-CD66-4768-92B6-04FAC04FC55D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B5F41-B817-4F06-A287-21DA6708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F9B4E-6570-4E53-A7E8-D314B5CD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A53E-70AF-4932-AE49-3F7F6C9F8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1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80C3-F9E4-4136-979D-6463F73CE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3109-763A-46EF-8EA5-124C0BED6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4BA38-5348-419D-8152-81EFB5B03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E78C7-046F-4630-9AA8-9EC976B1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6640-CD66-4768-92B6-04FAC04FC55D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288A3-99B9-4523-B5A4-783CD53D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4E31D-E45B-4B77-ADB9-386C4BFCF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A53E-70AF-4932-AE49-3F7F6C9F8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8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2C34-E5AF-45A7-812F-966C9DE0A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37FF4-D749-4C99-B3C9-6A5FA9CD2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59654-9CCB-4B24-825C-A973E2D7C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3116E-EE8E-4D4A-8853-D770ED18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6640-CD66-4768-92B6-04FAC04FC55D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BAE3D-2EAE-42B2-9814-886570623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2F870-A733-4F16-86BB-5A79E9DC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A53E-70AF-4932-AE49-3F7F6C9F8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9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A1D0F3-57B7-46FC-86AB-0888D4FB9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93F7A-F1C3-4448-8005-D5A37391C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2ACD9-0D26-4396-9A71-8F2E740B6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F6640-CD66-4768-92B6-04FAC04FC55D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EEEFD-00EF-4425-8969-520FB6362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6BAA8-E704-4A5C-A85C-0541B9801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0A53E-70AF-4932-AE49-3F7F6C9F8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5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8E949AB7-70FB-491B-BD5B-AC020584C8A4}"/>
              </a:ext>
            </a:extLst>
          </p:cNvPr>
          <p:cNvGrpSpPr/>
          <p:nvPr/>
        </p:nvGrpSpPr>
        <p:grpSpPr>
          <a:xfrm>
            <a:off x="3635739" y="1240199"/>
            <a:ext cx="471011" cy="1373055"/>
            <a:chOff x="4064803" y="1377359"/>
            <a:chExt cx="538675" cy="137305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C5CCF3F-27B8-4AD7-9E16-13F7C2E354C8}"/>
                </a:ext>
              </a:extLst>
            </p:cNvPr>
            <p:cNvSpPr/>
            <p:nvPr/>
          </p:nvSpPr>
          <p:spPr>
            <a:xfrm>
              <a:off x="4064803" y="1480922"/>
              <a:ext cx="334042" cy="126949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0" name="Parallelogram 59">
              <a:extLst>
                <a:ext uri="{FF2B5EF4-FFF2-40B4-BE49-F238E27FC236}">
                  <a16:creationId xmlns:a16="http://schemas.microsoft.com/office/drawing/2014/main" id="{C242CEF6-EA99-4E82-BADD-D07B2CF7195A}"/>
                </a:ext>
              </a:extLst>
            </p:cNvPr>
            <p:cNvSpPr/>
            <p:nvPr/>
          </p:nvSpPr>
          <p:spPr>
            <a:xfrm>
              <a:off x="4073360" y="1377359"/>
              <a:ext cx="516104" cy="103563"/>
            </a:xfrm>
            <a:prstGeom prst="parallelogram">
              <a:avLst>
                <a:gd name="adj" fmla="val 16408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1" name="Parallelogram 60">
              <a:extLst>
                <a:ext uri="{FF2B5EF4-FFF2-40B4-BE49-F238E27FC236}">
                  <a16:creationId xmlns:a16="http://schemas.microsoft.com/office/drawing/2014/main" id="{0E01BFA5-190F-4330-B393-5F841FA749CF}"/>
                </a:ext>
              </a:extLst>
            </p:cNvPr>
            <p:cNvSpPr/>
            <p:nvPr/>
          </p:nvSpPr>
          <p:spPr>
            <a:xfrm rot="5400000" flipV="1">
              <a:off x="3815329" y="1962264"/>
              <a:ext cx="1371668" cy="204630"/>
            </a:xfrm>
            <a:prstGeom prst="parallelogram">
              <a:avLst>
                <a:gd name="adj" fmla="val 5437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B6D04A1A-8ACB-489E-8CD0-3500DC724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742742"/>
            <a:ext cx="1534727" cy="2490588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>
              <a:rot lat="1500000" lon="18300000" rev="0"/>
            </a:camera>
            <a:lightRig rig="threePt" dir="t"/>
          </a:scene3d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EFE01224-9DC0-47F3-B558-DCD207863D9B}"/>
              </a:ext>
            </a:extLst>
          </p:cNvPr>
          <p:cNvGrpSpPr/>
          <p:nvPr/>
        </p:nvGrpSpPr>
        <p:grpSpPr>
          <a:xfrm>
            <a:off x="4064804" y="1240199"/>
            <a:ext cx="435030" cy="1373055"/>
            <a:chOff x="4064803" y="1377359"/>
            <a:chExt cx="538675" cy="137305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518E3C0-F2BB-47A1-B55A-F3D906207D0B}"/>
                </a:ext>
              </a:extLst>
            </p:cNvPr>
            <p:cNvSpPr/>
            <p:nvPr/>
          </p:nvSpPr>
          <p:spPr>
            <a:xfrm>
              <a:off x="4064803" y="1480922"/>
              <a:ext cx="334042" cy="12694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2D8ADC29-62CF-41A3-8A16-81CC8863999C}"/>
                </a:ext>
              </a:extLst>
            </p:cNvPr>
            <p:cNvSpPr/>
            <p:nvPr/>
          </p:nvSpPr>
          <p:spPr>
            <a:xfrm>
              <a:off x="4073360" y="1377359"/>
              <a:ext cx="516104" cy="103563"/>
            </a:xfrm>
            <a:prstGeom prst="parallelogram">
              <a:avLst>
                <a:gd name="adj" fmla="val 164086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D45B1FF7-BFB7-4B64-9A9C-9CE97AFC7ED4}"/>
                </a:ext>
              </a:extLst>
            </p:cNvPr>
            <p:cNvSpPr/>
            <p:nvPr/>
          </p:nvSpPr>
          <p:spPr>
            <a:xfrm rot="5400000" flipV="1">
              <a:off x="3815329" y="1962264"/>
              <a:ext cx="1371668" cy="204630"/>
            </a:xfrm>
            <a:prstGeom prst="parallelogram">
              <a:avLst>
                <a:gd name="adj" fmla="val 5437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13D0ECF-823B-41FF-9A1D-B479072372A1}"/>
              </a:ext>
            </a:extLst>
          </p:cNvPr>
          <p:cNvGrpSpPr/>
          <p:nvPr/>
        </p:nvGrpSpPr>
        <p:grpSpPr>
          <a:xfrm>
            <a:off x="3519845" y="947886"/>
            <a:ext cx="1337005" cy="2046774"/>
            <a:chOff x="7152154" y="1078706"/>
            <a:chExt cx="1337005" cy="194685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B2117B9-3585-4B21-AB80-C9C8552BC01F}"/>
                </a:ext>
              </a:extLst>
            </p:cNvPr>
            <p:cNvSpPr/>
            <p:nvPr/>
          </p:nvSpPr>
          <p:spPr>
            <a:xfrm>
              <a:off x="7152154" y="1342745"/>
              <a:ext cx="887687" cy="1680834"/>
            </a:xfrm>
            <a:prstGeom prst="rect">
              <a:avLst/>
            </a:prstGeom>
            <a:solidFill>
              <a:schemeClr val="bg1">
                <a:lumMod val="85000"/>
                <a:alpha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93B49570-E7CB-447A-89D2-8CADDAD3F6B8}"/>
                </a:ext>
              </a:extLst>
            </p:cNvPr>
            <p:cNvSpPr/>
            <p:nvPr/>
          </p:nvSpPr>
          <p:spPr>
            <a:xfrm>
              <a:off x="7167838" y="1081088"/>
              <a:ext cx="1321321" cy="257943"/>
            </a:xfrm>
            <a:prstGeom prst="parallelogram">
              <a:avLst>
                <a:gd name="adj" fmla="val 164086"/>
              </a:avLst>
            </a:prstGeom>
            <a:solidFill>
              <a:schemeClr val="bg1">
                <a:lumMod val="85000"/>
                <a:alpha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F12E356D-7B05-4485-ACE7-FC9984D63259}"/>
                </a:ext>
              </a:extLst>
            </p:cNvPr>
            <p:cNvSpPr/>
            <p:nvPr/>
          </p:nvSpPr>
          <p:spPr>
            <a:xfrm rot="5400000" flipV="1">
              <a:off x="7291073" y="1827473"/>
              <a:ext cx="1946853" cy="449319"/>
            </a:xfrm>
            <a:prstGeom prst="parallelogram">
              <a:avLst>
                <a:gd name="adj" fmla="val 60549"/>
              </a:avLst>
            </a:prstGeom>
            <a:solidFill>
              <a:schemeClr val="bg1">
                <a:lumMod val="85000"/>
                <a:alpha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A5F19103-3486-4668-8AAD-65549F1E4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703" y="740121"/>
            <a:ext cx="1664318" cy="2490588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>
              <a:rot lat="1500000" lon="18300000" rev="0"/>
            </a:camera>
            <a:lightRig rig="threePt" dir="t"/>
          </a:scene3d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F6A87DEA-3B26-4A13-9A2B-0BF9971B7AF6}"/>
              </a:ext>
            </a:extLst>
          </p:cNvPr>
          <p:cNvSpPr/>
          <p:nvPr/>
        </p:nvSpPr>
        <p:spPr>
          <a:xfrm flipH="1">
            <a:off x="5495981" y="1769167"/>
            <a:ext cx="890588" cy="98890"/>
          </a:xfrm>
          <a:prstGeom prst="rightArrow">
            <a:avLst>
              <a:gd name="adj1" fmla="val 50000"/>
              <a:gd name="adj2" fmla="val 9575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C61D3A-5BE8-4A83-8C4F-89A86B0D08C9}"/>
              </a:ext>
            </a:extLst>
          </p:cNvPr>
          <p:cNvSpPr txBox="1"/>
          <p:nvPr/>
        </p:nvSpPr>
        <p:spPr>
          <a:xfrm>
            <a:off x="5439029" y="1295392"/>
            <a:ext cx="1157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Alignment-invariant loss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397623E-256B-46B1-A9B3-394EA5E1BBFE}"/>
              </a:ext>
            </a:extLst>
          </p:cNvPr>
          <p:cNvSpPr txBox="1"/>
          <p:nvPr/>
        </p:nvSpPr>
        <p:spPr>
          <a:xfrm>
            <a:off x="5438579" y="2082450"/>
            <a:ext cx="89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GAN loss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F2C3390-5040-47CE-ACE5-7672EFAF43EE}"/>
              </a:ext>
            </a:extLst>
          </p:cNvPr>
          <p:cNvSpPr txBox="1"/>
          <p:nvPr/>
        </p:nvSpPr>
        <p:spPr>
          <a:xfrm>
            <a:off x="3495495" y="2609120"/>
            <a:ext cx="9955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/>
              <a:t>ERRNet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A227DDA-1C34-4864-B816-BF9D269DA36D}"/>
              </a:ext>
            </a:extLst>
          </p:cNvPr>
          <p:cNvSpPr txBox="1"/>
          <p:nvPr/>
        </p:nvSpPr>
        <p:spPr>
          <a:xfrm rot="16200000">
            <a:off x="3059421" y="1805525"/>
            <a:ext cx="1427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 Context</a:t>
            </a: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EF95CDD8-D647-4995-963E-11479BCF51CD}"/>
              </a:ext>
            </a:extLst>
          </p:cNvPr>
          <p:cNvSpPr/>
          <p:nvPr/>
        </p:nvSpPr>
        <p:spPr>
          <a:xfrm flipH="1">
            <a:off x="5500742" y="2347889"/>
            <a:ext cx="890588" cy="98890"/>
          </a:xfrm>
          <a:prstGeom prst="rightArrow">
            <a:avLst>
              <a:gd name="adj1" fmla="val 50000"/>
              <a:gd name="adj2" fmla="val 8852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228A9F-29A8-4612-BDC2-8A4D1D234EB5}"/>
              </a:ext>
            </a:extLst>
          </p:cNvPr>
          <p:cNvSpPr txBox="1"/>
          <p:nvPr/>
        </p:nvSpPr>
        <p:spPr>
          <a:xfrm rot="16200000">
            <a:off x="3538233" y="1805932"/>
            <a:ext cx="1300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Spatial Context</a:t>
            </a:r>
          </a:p>
        </p:txBody>
      </p:sp>
    </p:spTree>
    <p:extLst>
      <p:ext uri="{BB962C8B-B14F-4D97-AF65-F5344CB8AC3E}">
        <p14:creationId xmlns:p14="http://schemas.microsoft.com/office/powerpoint/2010/main" val="178457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Jiaolong Yang</dc:creator>
  <cp:lastModifiedBy>Jiaolong Yang</cp:lastModifiedBy>
  <cp:revision>8</cp:revision>
  <dcterms:created xsi:type="dcterms:W3CDTF">2019-08-07T03:50:04Z</dcterms:created>
  <dcterms:modified xsi:type="dcterms:W3CDTF">2019-08-07T06:51:44Z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jiaoyan@microsoft.com</vt:lpwstr>
  </property>
  <property fmtid="{D5CDD505-2E9C-101B-9397-08002B2CF9AE}" pid="5" name="MSIP_Label_f42aa342-8706-4288-bd11-ebb85995028c_SetDate">
    <vt:lpwstr>2019-08-07T06:51:22.3583578Z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59961070-bb54-4ce7-801a-d161257b92a6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