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5CEA-5545-42B0-8A1E-A36A0E242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D3D7F-A370-437F-BA6E-95D779469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9999C-D1DA-46D1-9A0D-8C9B3CA0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C15E-BFD9-4A5B-821B-192236407E4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5C383-ABD6-4DCC-91CA-067F212D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16696-49A5-4AE3-A879-EE8B8250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366-325C-4B22-88AE-C3DA4B61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9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235D-3D09-40A7-89DF-2224395B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07271-3022-43C1-8052-BE01567F4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CC51B-962B-4258-969B-0A4EEC26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C15E-BFD9-4A5B-821B-192236407E4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5E2C5-29FF-4601-9EF2-76BB126F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331A9-68F5-43BC-ACFC-8B155881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366-325C-4B22-88AE-C3DA4B61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0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ECD53-D9D3-4B0E-8E6B-5ED6C6B0D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B94F8-AFA5-4F52-A9A9-1316DAFDB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E7A48-AD73-478E-803B-9A6F6059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C15E-BFD9-4A5B-821B-192236407E4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6FAB6-EE76-4401-81ED-2F563C1C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9BC30-EB53-4444-A03F-6C2262D9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366-325C-4B22-88AE-C3DA4B61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2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FD82-83C4-4EB3-853A-B2445B28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0246-49EF-45F0-B4D7-3FCE972BF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45D27-77AD-4B3E-9E49-67EBEE74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C15E-BFD9-4A5B-821B-192236407E4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4A739-BD50-49B2-89E1-29939089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392D8-D4D8-402F-962C-48063F3C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366-325C-4B22-88AE-C3DA4B61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4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AB2C-25AF-47C2-AB90-A0BF04AAF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19337-4E46-43E7-B1D8-29B17CE4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60C32-15A7-4A97-8A19-B2D1891A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C15E-BFD9-4A5B-821B-192236407E4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2D7BB-9551-4BA8-9221-E67E6661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42699-4F96-45BA-AA53-E954472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366-325C-4B22-88AE-C3DA4B61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3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2A9C-812D-4330-A455-E15B4773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B4D1-0280-4E00-9476-A755FBAAE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B2C67-28F8-42D5-8C26-63893100E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789-D6F5-4312-B771-2C739129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C15E-BFD9-4A5B-821B-192236407E4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5CF3C-5CDB-4868-BFC7-EBA0459F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23B4E-F38F-47D4-A8E2-FEC92CFA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366-325C-4B22-88AE-C3DA4B61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3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022F-9D25-4FC3-BE85-303949C1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FD0C6-748D-4FD5-989C-3BF392F5F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81057-C713-4A68-962E-ADDE3EBF9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4D591-89F6-4F44-B331-F5094B0E5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0CEB0-0AC0-4266-9AD3-7BEA2A57C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09278-AA9B-4166-8506-D68DBE4D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C15E-BFD9-4A5B-821B-192236407E4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24176-9FF2-476B-BAFA-CCC6A06C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DDB4C-B2E6-4B8F-ABBC-1B05B0EC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366-325C-4B22-88AE-C3DA4B61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0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119C-8AEB-4E18-AB67-303F2674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22893-0DAA-469F-BA7D-160B8254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C15E-BFD9-4A5B-821B-192236407E4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1FE11-A415-4DF5-967F-FD53F28F6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2FA0E-617F-4DA0-B13A-59F2EF68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366-325C-4B22-88AE-C3DA4B61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2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A0958-90BA-41A1-B3BA-E509D23B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C15E-BFD9-4A5B-821B-192236407E4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E4666-DB05-4E8E-8364-139DC135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BE432-9594-4DD9-A0ED-0BA09577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366-325C-4B22-88AE-C3DA4B61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D1C4-8613-4163-9B5A-49525D028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79D11-E1DC-47BA-9D59-19AF3C43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0355D-7A26-4D6F-996B-AE5AF93AD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DB072-72A4-4D83-BE3C-15AFED36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C15E-BFD9-4A5B-821B-192236407E4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69B7D-CFAD-45EC-970D-BEE4F433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04F77-C086-4E37-BA06-7CB033A3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366-325C-4B22-88AE-C3DA4B61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5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0087-4687-449D-A819-EE50FDD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86541-DB11-4319-8766-FC1591E82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016F9-CCDF-4E82-953A-397D06424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06C6F-9CE8-446F-9679-F5558DA8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C15E-BFD9-4A5B-821B-192236407E4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42C51-3233-4B98-80E2-3A572DBC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6155A-4D4C-4E52-B513-122B9F8B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366-325C-4B22-88AE-C3DA4B61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5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F9F49-C8DC-4077-824F-93AB27BA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68EB4-9921-4D01-9327-571FFB2DF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0E99F-9C67-41B4-BBC5-7383B0DF4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6C15E-BFD9-4A5B-821B-192236407E4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64F62-37D0-4B80-96E2-C0BA2B85B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E18A7-A81B-4560-B335-80B3FC4CA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58366-325C-4B22-88AE-C3DA4B61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8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56D4C68-BB0F-44C3-9683-8B87EDD54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61" b="15766"/>
          <a:stretch/>
        </p:blipFill>
        <p:spPr>
          <a:xfrm>
            <a:off x="1670883" y="1513087"/>
            <a:ext cx="1482312" cy="14643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54113E-DB60-44F5-B685-4D10E01839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61" b="15766"/>
          <a:stretch/>
        </p:blipFill>
        <p:spPr>
          <a:xfrm>
            <a:off x="3492498" y="1513087"/>
            <a:ext cx="1482313" cy="14643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5C9E4E2-55B3-4F3A-9507-BFC58AEB31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56" r="4273" b="6491"/>
          <a:stretch/>
        </p:blipFill>
        <p:spPr>
          <a:xfrm flipH="1">
            <a:off x="1670883" y="2983833"/>
            <a:ext cx="1482312" cy="146434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2B0F04B-9208-4746-BDD3-FD1B7CA805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089" r="4440" b="6491"/>
          <a:stretch/>
        </p:blipFill>
        <p:spPr>
          <a:xfrm flipH="1">
            <a:off x="3492498" y="2983833"/>
            <a:ext cx="1482312" cy="1464342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7C418CC7-AE0E-4AFA-B366-4F5584CA60C9}"/>
              </a:ext>
            </a:extLst>
          </p:cNvPr>
          <p:cNvSpPr/>
          <p:nvPr/>
        </p:nvSpPr>
        <p:spPr>
          <a:xfrm>
            <a:off x="2886077" y="2288383"/>
            <a:ext cx="984026" cy="1404632"/>
          </a:xfrm>
          <a:prstGeom prst="rightArrow">
            <a:avLst>
              <a:gd name="adj1" fmla="val 51510"/>
              <a:gd name="adj2" fmla="val 43750"/>
            </a:avLst>
          </a:prstGeom>
          <a:solidFill>
            <a:srgbClr val="E5EBF7"/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7B5D84-722F-4AA3-A6AF-B0A8C5142A89}"/>
              </a:ext>
            </a:extLst>
          </p:cNvPr>
          <p:cNvSpPr txBox="1"/>
          <p:nvPr/>
        </p:nvSpPr>
        <p:spPr>
          <a:xfrm>
            <a:off x="2806646" y="2696859"/>
            <a:ext cx="1065840" cy="67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b="1" dirty="0"/>
              <a:t>3D Recon.</a:t>
            </a:r>
          </a:p>
          <a:p>
            <a:pPr algn="ctr">
              <a:lnSpc>
                <a:spcPts val="1300"/>
              </a:lnSpc>
            </a:pPr>
            <a:r>
              <a:rPr lang="en-US" sz="1300" b="1" dirty="0"/>
              <a:t>&amp;</a:t>
            </a:r>
            <a:r>
              <a:rPr lang="en-US" sz="1600" b="1" dirty="0"/>
              <a:t> </a:t>
            </a:r>
          </a:p>
          <a:p>
            <a:pPr algn="ctr">
              <a:lnSpc>
                <a:spcPts val="1500"/>
              </a:lnSpc>
            </a:pPr>
            <a:r>
              <a:rPr lang="en-US" sz="1600" b="1" dirty="0"/>
              <a:t>Deblur</a:t>
            </a:r>
          </a:p>
        </p:txBody>
      </p:sp>
    </p:spTree>
    <p:extLst>
      <p:ext uri="{BB962C8B-B14F-4D97-AF65-F5344CB8AC3E}">
        <p14:creationId xmlns:p14="http://schemas.microsoft.com/office/powerpoint/2010/main" val="100352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Jiaolong Yang</dc:creator>
  <cp:lastModifiedBy>Jiaolong Yang</cp:lastModifiedBy>
  <cp:revision>4</cp:revision>
  <dcterms:created xsi:type="dcterms:W3CDTF">2019-08-07T06:54:41Z</dcterms:created>
  <dcterms:modified xsi:type="dcterms:W3CDTF">2019-08-07T08:22:36Z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jiaoyan@microsoft.com</vt:lpwstr>
  </property>
  <property fmtid="{D5CDD505-2E9C-101B-9397-08002B2CF9AE}" pid="5" name="MSIP_Label_f42aa342-8706-4288-bd11-ebb85995028c_SetDate">
    <vt:lpwstr>2019-08-07T07:43:42.3597204Z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98e31c43-6244-46f0-9608-9e58393acd2f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