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"/>
  </p:notesMasterIdLst>
  <p:sldIdLst>
    <p:sldId id="261" r:id="rId2"/>
  </p:sldIdLst>
  <p:sldSz cx="41148000" cy="180006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Qingnan Fan (MSR Student-FA Talent)" initials="QF(ST" lastIdx="1" clrIdx="0">
    <p:extLst>
      <p:ext uri="{19B8F6BF-5375-455C-9EA6-DF929625EA0E}">
        <p15:presenceInfo xmlns:p15="http://schemas.microsoft.com/office/powerpoint/2012/main" userId="S-1-5-21-2146773085-903363285-719344707-214498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1BCE3"/>
    <a:srgbClr val="FFF6DD"/>
    <a:srgbClr val="ECF3FA"/>
    <a:srgbClr val="FDF0E7"/>
    <a:srgbClr val="EAF4E4"/>
    <a:srgbClr val="EDDFED"/>
    <a:srgbClr val="FFFAE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03" autoAdjust="0"/>
    <p:restoredTop sz="89777" autoAdjust="0"/>
  </p:normalViewPr>
  <p:slideViewPr>
    <p:cSldViewPr snapToGrid="0">
      <p:cViewPr>
        <p:scale>
          <a:sx n="200" d="100"/>
          <a:sy n="200" d="100"/>
        </p:scale>
        <p:origin x="-5628" y="-78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BA8CBB-9449-4629-84C1-BC83ED614A3F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96838" y="1143000"/>
            <a:ext cx="705167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3DD0D5-B5F2-4590-8E02-22888AF7D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754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3DD0D5-B5F2-4590-8E02-22888AF7D4C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423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0" y="2945943"/>
            <a:ext cx="30861000" cy="6266897"/>
          </a:xfrm>
        </p:spPr>
        <p:txBody>
          <a:bodyPr anchor="b"/>
          <a:lstStyle>
            <a:lvl1pPr algn="ctr">
              <a:defRPr sz="157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43500" y="9454516"/>
            <a:ext cx="30861000" cy="4345992"/>
          </a:xfrm>
        </p:spPr>
        <p:txBody>
          <a:bodyPr/>
          <a:lstStyle>
            <a:lvl1pPr marL="0" indent="0" algn="ctr">
              <a:buNone/>
              <a:defRPr sz="6300"/>
            </a:lvl1pPr>
            <a:lvl2pPr marL="1200059" indent="0" algn="ctr">
              <a:buNone/>
              <a:defRPr sz="5250"/>
            </a:lvl2pPr>
            <a:lvl3pPr marL="2400117" indent="0" algn="ctr">
              <a:buNone/>
              <a:defRPr sz="4725"/>
            </a:lvl3pPr>
            <a:lvl4pPr marL="3600176" indent="0" algn="ctr">
              <a:buNone/>
              <a:defRPr sz="4200"/>
            </a:lvl4pPr>
            <a:lvl5pPr marL="4800234" indent="0" algn="ctr">
              <a:buNone/>
              <a:defRPr sz="4200"/>
            </a:lvl5pPr>
            <a:lvl6pPr marL="6000293" indent="0" algn="ctr">
              <a:buNone/>
              <a:defRPr sz="4200"/>
            </a:lvl6pPr>
            <a:lvl7pPr marL="7200351" indent="0" algn="ctr">
              <a:buNone/>
              <a:defRPr sz="4200"/>
            </a:lvl7pPr>
            <a:lvl8pPr marL="8400410" indent="0" algn="ctr">
              <a:buNone/>
              <a:defRPr sz="4200"/>
            </a:lvl8pPr>
            <a:lvl9pPr marL="9600468" indent="0" algn="ctr">
              <a:buNone/>
              <a:defRPr sz="4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E0417-CADA-4D70-A2FB-22D2160EE7EA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B48B8-607C-4506-A79B-245D962E4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474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E0417-CADA-4D70-A2FB-22D2160EE7EA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B48B8-607C-4506-A79B-245D962E4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979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9446537" y="958369"/>
            <a:ext cx="8872538" cy="1525473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28925" y="958369"/>
            <a:ext cx="26103263" cy="1525473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E0417-CADA-4D70-A2FB-22D2160EE7EA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B48B8-607C-4506-A79B-245D962E4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897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E0417-CADA-4D70-A2FB-22D2160EE7EA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B48B8-607C-4506-A79B-245D962E4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31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7494" y="4487668"/>
            <a:ext cx="35490150" cy="7487774"/>
          </a:xfrm>
        </p:spPr>
        <p:txBody>
          <a:bodyPr anchor="b"/>
          <a:lstStyle>
            <a:lvl1pPr>
              <a:defRPr sz="157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07494" y="12046280"/>
            <a:ext cx="35490150" cy="3937644"/>
          </a:xfrm>
        </p:spPr>
        <p:txBody>
          <a:bodyPr/>
          <a:lstStyle>
            <a:lvl1pPr marL="0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1pPr>
            <a:lvl2pPr marL="1200059" indent="0">
              <a:buNone/>
              <a:defRPr sz="5250">
                <a:solidFill>
                  <a:schemeClr val="tx1">
                    <a:tint val="75000"/>
                  </a:schemeClr>
                </a:solidFill>
              </a:defRPr>
            </a:lvl2pPr>
            <a:lvl3pPr marL="2400117" indent="0">
              <a:buNone/>
              <a:defRPr sz="4725">
                <a:solidFill>
                  <a:schemeClr val="tx1">
                    <a:tint val="75000"/>
                  </a:schemeClr>
                </a:solidFill>
              </a:defRPr>
            </a:lvl3pPr>
            <a:lvl4pPr marL="3600176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4pPr>
            <a:lvl5pPr marL="4800234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5pPr>
            <a:lvl6pPr marL="6000293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6pPr>
            <a:lvl7pPr marL="7200351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7pPr>
            <a:lvl8pPr marL="8400410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8pPr>
            <a:lvl9pPr marL="9600468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E0417-CADA-4D70-A2FB-22D2160EE7EA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B48B8-607C-4506-A79B-245D962E4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30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28925" y="4791843"/>
            <a:ext cx="17487900" cy="1142125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31175" y="4791843"/>
            <a:ext cx="17487900" cy="1142125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E0417-CADA-4D70-A2FB-22D2160EE7EA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B48B8-607C-4506-A79B-245D962E4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776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4285" y="958370"/>
            <a:ext cx="35490150" cy="34792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34286" y="4412664"/>
            <a:ext cx="17407531" cy="2162578"/>
          </a:xfrm>
        </p:spPr>
        <p:txBody>
          <a:bodyPr anchor="b"/>
          <a:lstStyle>
            <a:lvl1pPr marL="0" indent="0">
              <a:buNone/>
              <a:defRPr sz="6300" b="1"/>
            </a:lvl1pPr>
            <a:lvl2pPr marL="1200059" indent="0">
              <a:buNone/>
              <a:defRPr sz="5250" b="1"/>
            </a:lvl2pPr>
            <a:lvl3pPr marL="2400117" indent="0">
              <a:buNone/>
              <a:defRPr sz="4725" b="1"/>
            </a:lvl3pPr>
            <a:lvl4pPr marL="3600176" indent="0">
              <a:buNone/>
              <a:defRPr sz="4200" b="1"/>
            </a:lvl4pPr>
            <a:lvl5pPr marL="4800234" indent="0">
              <a:buNone/>
              <a:defRPr sz="4200" b="1"/>
            </a:lvl5pPr>
            <a:lvl6pPr marL="6000293" indent="0">
              <a:buNone/>
              <a:defRPr sz="4200" b="1"/>
            </a:lvl6pPr>
            <a:lvl7pPr marL="7200351" indent="0">
              <a:buNone/>
              <a:defRPr sz="4200" b="1"/>
            </a:lvl7pPr>
            <a:lvl8pPr marL="8400410" indent="0">
              <a:buNone/>
              <a:defRPr sz="4200" b="1"/>
            </a:lvl8pPr>
            <a:lvl9pPr marL="9600468" indent="0">
              <a:buNone/>
              <a:defRPr sz="4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34286" y="6575242"/>
            <a:ext cx="17407531" cy="967119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0831175" y="4412664"/>
            <a:ext cx="17493260" cy="2162578"/>
          </a:xfrm>
        </p:spPr>
        <p:txBody>
          <a:bodyPr anchor="b"/>
          <a:lstStyle>
            <a:lvl1pPr marL="0" indent="0">
              <a:buNone/>
              <a:defRPr sz="6300" b="1"/>
            </a:lvl1pPr>
            <a:lvl2pPr marL="1200059" indent="0">
              <a:buNone/>
              <a:defRPr sz="5250" b="1"/>
            </a:lvl2pPr>
            <a:lvl3pPr marL="2400117" indent="0">
              <a:buNone/>
              <a:defRPr sz="4725" b="1"/>
            </a:lvl3pPr>
            <a:lvl4pPr marL="3600176" indent="0">
              <a:buNone/>
              <a:defRPr sz="4200" b="1"/>
            </a:lvl4pPr>
            <a:lvl5pPr marL="4800234" indent="0">
              <a:buNone/>
              <a:defRPr sz="4200" b="1"/>
            </a:lvl5pPr>
            <a:lvl6pPr marL="6000293" indent="0">
              <a:buNone/>
              <a:defRPr sz="4200" b="1"/>
            </a:lvl6pPr>
            <a:lvl7pPr marL="7200351" indent="0">
              <a:buNone/>
              <a:defRPr sz="4200" b="1"/>
            </a:lvl7pPr>
            <a:lvl8pPr marL="8400410" indent="0">
              <a:buNone/>
              <a:defRPr sz="4200" b="1"/>
            </a:lvl8pPr>
            <a:lvl9pPr marL="9600468" indent="0">
              <a:buNone/>
              <a:defRPr sz="4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831175" y="6575242"/>
            <a:ext cx="17493260" cy="967119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E0417-CADA-4D70-A2FB-22D2160EE7EA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B48B8-607C-4506-A79B-245D962E4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486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E0417-CADA-4D70-A2FB-22D2160EE7EA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B48B8-607C-4506-A79B-245D962E4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132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E0417-CADA-4D70-A2FB-22D2160EE7EA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B48B8-607C-4506-A79B-245D962E4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635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4286" y="1200044"/>
            <a:ext cx="13271300" cy="4200155"/>
          </a:xfrm>
        </p:spPr>
        <p:txBody>
          <a:bodyPr anchor="b"/>
          <a:lstStyle>
            <a:lvl1pPr>
              <a:defRPr sz="83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93259" y="2591763"/>
            <a:ext cx="20831175" cy="12792138"/>
          </a:xfrm>
        </p:spPr>
        <p:txBody>
          <a:bodyPr/>
          <a:lstStyle>
            <a:lvl1pPr>
              <a:defRPr sz="8399"/>
            </a:lvl1pPr>
            <a:lvl2pPr>
              <a:defRPr sz="7349"/>
            </a:lvl2pPr>
            <a:lvl3pPr>
              <a:defRPr sz="6300"/>
            </a:lvl3pPr>
            <a:lvl4pPr>
              <a:defRPr sz="5250"/>
            </a:lvl4pPr>
            <a:lvl5pPr>
              <a:defRPr sz="5250"/>
            </a:lvl5pPr>
            <a:lvl6pPr>
              <a:defRPr sz="5250"/>
            </a:lvl6pPr>
            <a:lvl7pPr>
              <a:defRPr sz="5250"/>
            </a:lvl7pPr>
            <a:lvl8pPr>
              <a:defRPr sz="5250"/>
            </a:lvl8pPr>
            <a:lvl9pPr>
              <a:defRPr sz="52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34286" y="5400199"/>
            <a:ext cx="13271300" cy="10004536"/>
          </a:xfrm>
        </p:spPr>
        <p:txBody>
          <a:bodyPr/>
          <a:lstStyle>
            <a:lvl1pPr marL="0" indent="0">
              <a:buNone/>
              <a:defRPr sz="4200"/>
            </a:lvl1pPr>
            <a:lvl2pPr marL="1200059" indent="0">
              <a:buNone/>
              <a:defRPr sz="3675"/>
            </a:lvl2pPr>
            <a:lvl3pPr marL="2400117" indent="0">
              <a:buNone/>
              <a:defRPr sz="3150"/>
            </a:lvl3pPr>
            <a:lvl4pPr marL="3600176" indent="0">
              <a:buNone/>
              <a:defRPr sz="2625"/>
            </a:lvl4pPr>
            <a:lvl5pPr marL="4800234" indent="0">
              <a:buNone/>
              <a:defRPr sz="2625"/>
            </a:lvl5pPr>
            <a:lvl6pPr marL="6000293" indent="0">
              <a:buNone/>
              <a:defRPr sz="2625"/>
            </a:lvl6pPr>
            <a:lvl7pPr marL="7200351" indent="0">
              <a:buNone/>
              <a:defRPr sz="2625"/>
            </a:lvl7pPr>
            <a:lvl8pPr marL="8400410" indent="0">
              <a:buNone/>
              <a:defRPr sz="2625"/>
            </a:lvl8pPr>
            <a:lvl9pPr marL="9600468" indent="0">
              <a:buNone/>
              <a:defRPr sz="262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E0417-CADA-4D70-A2FB-22D2160EE7EA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B48B8-607C-4506-A79B-245D962E4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442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4286" y="1200044"/>
            <a:ext cx="13271300" cy="4200155"/>
          </a:xfrm>
        </p:spPr>
        <p:txBody>
          <a:bodyPr anchor="b"/>
          <a:lstStyle>
            <a:lvl1pPr>
              <a:defRPr sz="83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493259" y="2591763"/>
            <a:ext cx="20831175" cy="12792138"/>
          </a:xfrm>
        </p:spPr>
        <p:txBody>
          <a:bodyPr anchor="t"/>
          <a:lstStyle>
            <a:lvl1pPr marL="0" indent="0">
              <a:buNone/>
              <a:defRPr sz="8399"/>
            </a:lvl1pPr>
            <a:lvl2pPr marL="1200059" indent="0">
              <a:buNone/>
              <a:defRPr sz="7349"/>
            </a:lvl2pPr>
            <a:lvl3pPr marL="2400117" indent="0">
              <a:buNone/>
              <a:defRPr sz="6300"/>
            </a:lvl3pPr>
            <a:lvl4pPr marL="3600176" indent="0">
              <a:buNone/>
              <a:defRPr sz="5250"/>
            </a:lvl4pPr>
            <a:lvl5pPr marL="4800234" indent="0">
              <a:buNone/>
              <a:defRPr sz="5250"/>
            </a:lvl5pPr>
            <a:lvl6pPr marL="6000293" indent="0">
              <a:buNone/>
              <a:defRPr sz="5250"/>
            </a:lvl6pPr>
            <a:lvl7pPr marL="7200351" indent="0">
              <a:buNone/>
              <a:defRPr sz="5250"/>
            </a:lvl7pPr>
            <a:lvl8pPr marL="8400410" indent="0">
              <a:buNone/>
              <a:defRPr sz="5250"/>
            </a:lvl8pPr>
            <a:lvl9pPr marL="9600468" indent="0">
              <a:buNone/>
              <a:defRPr sz="52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34286" y="5400199"/>
            <a:ext cx="13271300" cy="10004536"/>
          </a:xfrm>
        </p:spPr>
        <p:txBody>
          <a:bodyPr/>
          <a:lstStyle>
            <a:lvl1pPr marL="0" indent="0">
              <a:buNone/>
              <a:defRPr sz="4200"/>
            </a:lvl1pPr>
            <a:lvl2pPr marL="1200059" indent="0">
              <a:buNone/>
              <a:defRPr sz="3675"/>
            </a:lvl2pPr>
            <a:lvl3pPr marL="2400117" indent="0">
              <a:buNone/>
              <a:defRPr sz="3150"/>
            </a:lvl3pPr>
            <a:lvl4pPr marL="3600176" indent="0">
              <a:buNone/>
              <a:defRPr sz="2625"/>
            </a:lvl4pPr>
            <a:lvl5pPr marL="4800234" indent="0">
              <a:buNone/>
              <a:defRPr sz="2625"/>
            </a:lvl5pPr>
            <a:lvl6pPr marL="6000293" indent="0">
              <a:buNone/>
              <a:defRPr sz="2625"/>
            </a:lvl6pPr>
            <a:lvl7pPr marL="7200351" indent="0">
              <a:buNone/>
              <a:defRPr sz="2625"/>
            </a:lvl7pPr>
            <a:lvl8pPr marL="8400410" indent="0">
              <a:buNone/>
              <a:defRPr sz="2625"/>
            </a:lvl8pPr>
            <a:lvl9pPr marL="9600468" indent="0">
              <a:buNone/>
              <a:defRPr sz="262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E0417-CADA-4D70-A2FB-22D2160EE7EA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B48B8-607C-4506-A79B-245D962E4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598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28925" y="958370"/>
            <a:ext cx="35490150" cy="3479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28925" y="4791843"/>
            <a:ext cx="35490150" cy="11421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828925" y="16683949"/>
            <a:ext cx="9258300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1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DE0417-CADA-4D70-A2FB-22D2160EE7EA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630275" y="16683949"/>
            <a:ext cx="13887450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1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060775" y="16683949"/>
            <a:ext cx="9258300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1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B48B8-607C-4506-A79B-245D962E4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66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2400117" rtl="0" eaLnBrk="1" latinLnBrk="0" hangingPunct="1">
        <a:lnSpc>
          <a:spcPct val="90000"/>
        </a:lnSpc>
        <a:spcBef>
          <a:spcPct val="0"/>
        </a:spcBef>
        <a:buNone/>
        <a:defRPr sz="1154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0029" indent="-600029" algn="l" defTabSz="2400117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7349" kern="1200">
          <a:solidFill>
            <a:schemeClr val="tx1"/>
          </a:solidFill>
          <a:latin typeface="+mn-lt"/>
          <a:ea typeface="+mn-ea"/>
          <a:cs typeface="+mn-cs"/>
        </a:defRPr>
      </a:lvl1pPr>
      <a:lvl2pPr marL="1800088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2pPr>
      <a:lvl3pPr marL="3000146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5250" kern="1200">
          <a:solidFill>
            <a:schemeClr val="tx1"/>
          </a:solidFill>
          <a:latin typeface="+mn-lt"/>
          <a:ea typeface="+mn-ea"/>
          <a:cs typeface="+mn-cs"/>
        </a:defRPr>
      </a:lvl3pPr>
      <a:lvl4pPr marL="4200205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4pPr>
      <a:lvl5pPr marL="5400264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5pPr>
      <a:lvl6pPr marL="6600322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6pPr>
      <a:lvl7pPr marL="7800381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7pPr>
      <a:lvl8pPr marL="9000439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8pPr>
      <a:lvl9pPr marL="10200498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1pPr>
      <a:lvl2pPr marL="1200059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2pPr>
      <a:lvl3pPr marL="2400117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3pPr>
      <a:lvl4pPr marL="3600176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4pPr>
      <a:lvl5pPr marL="4800234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5pPr>
      <a:lvl6pPr marL="6000293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6pPr>
      <a:lvl7pPr marL="7200351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7pPr>
      <a:lvl8pPr marL="8400410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8pPr>
      <a:lvl9pPr marL="9600468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peech Bubble: Rectangle 319">
            <a:extLst>
              <a:ext uri="{FF2B5EF4-FFF2-40B4-BE49-F238E27FC236}">
                <a16:creationId xmlns:a16="http://schemas.microsoft.com/office/drawing/2014/main" id="{74DC8ACF-64A6-4EB6-A5BB-DE87BC1A614A}"/>
              </a:ext>
            </a:extLst>
          </p:cNvPr>
          <p:cNvSpPr/>
          <p:nvPr/>
        </p:nvSpPr>
        <p:spPr>
          <a:xfrm>
            <a:off x="6145268" y="6430534"/>
            <a:ext cx="3825885" cy="582670"/>
          </a:xfrm>
          <a:prstGeom prst="wedgeRectCallout">
            <a:avLst>
              <a:gd name="adj1" fmla="val 36098"/>
              <a:gd name="adj2" fmla="val 81892"/>
            </a:avLst>
          </a:prstGeom>
          <a:solidFill>
            <a:srgbClr val="EAF4E4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70000"/>
              </a:lnSpc>
            </a:pPr>
            <a:endParaRPr lang="en-US" sz="26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195EEB0E-60AC-4606-94A8-9B2FC662AC57}"/>
              </a:ext>
            </a:extLst>
          </p:cNvPr>
          <p:cNvSpPr/>
          <p:nvPr/>
        </p:nvSpPr>
        <p:spPr>
          <a:xfrm>
            <a:off x="14462895" y="9960778"/>
            <a:ext cx="628324" cy="235686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zh-CN" sz="2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Input Image</a:t>
            </a:r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F8564345-D6D3-4425-8D12-BF22B0859626}"/>
              </a:ext>
            </a:extLst>
          </p:cNvPr>
          <p:cNvSpPr/>
          <p:nvPr/>
        </p:nvSpPr>
        <p:spPr>
          <a:xfrm>
            <a:off x="16480629" y="9958739"/>
            <a:ext cx="616724" cy="235890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zh-CN" sz="2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Output Image</a:t>
            </a:r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6780ACD9-7A95-4304-92D2-079A6C5BF22E}"/>
              </a:ext>
            </a:extLst>
          </p:cNvPr>
          <p:cNvSpPr/>
          <p:nvPr/>
        </p:nvSpPr>
        <p:spPr>
          <a:xfrm>
            <a:off x="17486578" y="8211851"/>
            <a:ext cx="328931" cy="1452421"/>
          </a:xfrm>
          <a:prstGeom prst="roundRect">
            <a:avLst/>
          </a:prstGeom>
          <a:solidFill>
            <a:srgbClr val="FFFAEB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zh-CN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Output Edge</a:t>
            </a:r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B165C982-ED01-4467-B55C-750C26301A84}"/>
              </a:ext>
            </a:extLst>
          </p:cNvPr>
          <p:cNvSpPr/>
          <p:nvPr/>
        </p:nvSpPr>
        <p:spPr>
          <a:xfrm>
            <a:off x="17885397" y="8211851"/>
            <a:ext cx="328929" cy="1452421"/>
          </a:xfrm>
          <a:prstGeom prst="roundRect">
            <a:avLst/>
          </a:prstGeom>
          <a:solidFill>
            <a:srgbClr val="FFFAEB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zh-CN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Guid. Image</a:t>
            </a:r>
          </a:p>
        </p:txBody>
      </p:sp>
      <p:sp>
        <p:nvSpPr>
          <p:cNvPr id="68" name="矩形: 圆角 67">
            <a:extLst>
              <a:ext uri="{FF2B5EF4-FFF2-40B4-BE49-F238E27FC236}">
                <a16:creationId xmlns:a16="http://schemas.microsoft.com/office/drawing/2014/main" id="{1551A740-7780-4B08-9511-54851950D3C5}"/>
              </a:ext>
            </a:extLst>
          </p:cNvPr>
          <p:cNvSpPr/>
          <p:nvPr/>
        </p:nvSpPr>
        <p:spPr>
          <a:xfrm>
            <a:off x="18287730" y="8211851"/>
            <a:ext cx="328929" cy="1452421"/>
          </a:xfrm>
          <a:prstGeom prst="roundRect">
            <a:avLst/>
          </a:prstGeom>
          <a:solidFill>
            <a:srgbClr val="FFFAEB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zh-CN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Input Edge</a:t>
            </a:r>
          </a:p>
        </p:txBody>
      </p: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BF29B05B-FEEE-4FD0-AE60-0F94CD5692B9}"/>
              </a:ext>
            </a:extLst>
          </p:cNvPr>
          <p:cNvSpPr/>
          <p:nvPr/>
        </p:nvSpPr>
        <p:spPr>
          <a:xfrm>
            <a:off x="15448980" y="9958739"/>
            <a:ext cx="621998" cy="235686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zh-CN" sz="2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CNN</a:t>
            </a:r>
          </a:p>
        </p:txBody>
      </p:sp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CB761CF3-989E-43D5-8190-9FF35A5D10E9}"/>
              </a:ext>
            </a:extLst>
          </p:cNvPr>
          <p:cNvSpPr/>
          <p:nvPr/>
        </p:nvSpPr>
        <p:spPr>
          <a:xfrm>
            <a:off x="17507004" y="9958294"/>
            <a:ext cx="1085712" cy="235111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>
              <a:lnSpc>
                <a:spcPct val="70000"/>
              </a:lnSpc>
            </a:pPr>
            <a:r>
              <a:rPr lang="en-US" altLang="zh-CN" sz="2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Objective Function</a:t>
            </a:r>
          </a:p>
          <a:p>
            <a:pPr algn="ctr">
              <a:lnSpc>
                <a:spcPct val="90000"/>
              </a:lnSpc>
            </a:pPr>
            <a:r>
              <a:rPr lang="en-US" altLang="zh-CN" sz="260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600" i="1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en-US" altLang="zh-CN" sz="2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zh-CN" sz="260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600" i="1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zh-CN" sz="260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600" i="1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cxnSp>
        <p:nvCxnSpPr>
          <p:cNvPr id="86" name="Straight Arrow Connector 34">
            <a:extLst>
              <a:ext uri="{FF2B5EF4-FFF2-40B4-BE49-F238E27FC236}">
                <a16:creationId xmlns:a16="http://schemas.microsoft.com/office/drawing/2014/main" id="{8021BB19-13C2-448D-B116-64A67F93BA92}"/>
              </a:ext>
            </a:extLst>
          </p:cNvPr>
          <p:cNvCxnSpPr>
            <a:cxnSpLocks/>
            <a:stCxn id="2" idx="3"/>
            <a:endCxn id="69" idx="1"/>
          </p:cNvCxnSpPr>
          <p:nvPr/>
        </p:nvCxnSpPr>
        <p:spPr>
          <a:xfrm flipV="1">
            <a:off x="15091219" y="11137171"/>
            <a:ext cx="357761" cy="2038"/>
          </a:xfrm>
          <a:prstGeom prst="straightConnector1">
            <a:avLst/>
          </a:prstGeom>
          <a:ln w="47625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>
            <a:extLst>
              <a:ext uri="{FF2B5EF4-FFF2-40B4-BE49-F238E27FC236}">
                <a16:creationId xmlns:a16="http://schemas.microsoft.com/office/drawing/2014/main" id="{C39924C7-87F8-4D8D-B1D9-502C6028BB3A}"/>
              </a:ext>
            </a:extLst>
          </p:cNvPr>
          <p:cNvGrpSpPr/>
          <p:nvPr/>
        </p:nvGrpSpPr>
        <p:grpSpPr>
          <a:xfrm>
            <a:off x="16042385" y="10776509"/>
            <a:ext cx="482078" cy="721321"/>
            <a:chOff x="9269857" y="10771430"/>
            <a:chExt cx="1338963" cy="2003454"/>
          </a:xfrm>
        </p:grpSpPr>
        <p:sp>
          <p:nvSpPr>
            <p:cNvPr id="73" name="Arc 72"/>
            <p:cNvSpPr/>
            <p:nvPr/>
          </p:nvSpPr>
          <p:spPr>
            <a:xfrm rot="19009690">
              <a:off x="9269857" y="11451080"/>
              <a:ext cx="1307212" cy="1323804"/>
            </a:xfrm>
            <a:prstGeom prst="arc">
              <a:avLst>
                <a:gd name="adj1" fmla="val 15830216"/>
                <a:gd name="adj2" fmla="val 714533"/>
              </a:avLst>
            </a:prstGeom>
            <a:ln w="47625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87" name="Arc 72">
              <a:extLst>
                <a:ext uri="{FF2B5EF4-FFF2-40B4-BE49-F238E27FC236}">
                  <a16:creationId xmlns:a16="http://schemas.microsoft.com/office/drawing/2014/main" id="{9F526F09-4957-48FC-BE01-8B2DF7ECCB5F}"/>
                </a:ext>
              </a:extLst>
            </p:cNvPr>
            <p:cNvSpPr/>
            <p:nvPr/>
          </p:nvSpPr>
          <p:spPr>
            <a:xfrm rot="8100000">
              <a:off x="9301608" y="10771430"/>
              <a:ext cx="1307212" cy="1323804"/>
            </a:xfrm>
            <a:prstGeom prst="arc">
              <a:avLst>
                <a:gd name="adj1" fmla="val 15830216"/>
                <a:gd name="adj2" fmla="val 714533"/>
              </a:avLst>
            </a:prstGeom>
            <a:ln w="47625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cxnSp>
        <p:nvCxnSpPr>
          <p:cNvPr id="120" name="Straight Arrow Connector 34">
            <a:extLst>
              <a:ext uri="{FF2B5EF4-FFF2-40B4-BE49-F238E27FC236}">
                <a16:creationId xmlns:a16="http://schemas.microsoft.com/office/drawing/2014/main" id="{6260DF27-817F-454C-85F9-CD6BF383D471}"/>
              </a:ext>
            </a:extLst>
          </p:cNvPr>
          <p:cNvCxnSpPr>
            <a:cxnSpLocks/>
            <a:stCxn id="67" idx="2"/>
          </p:cNvCxnSpPr>
          <p:nvPr/>
        </p:nvCxnSpPr>
        <p:spPr>
          <a:xfrm>
            <a:off x="18049862" y="9664272"/>
            <a:ext cx="3516" cy="292324"/>
          </a:xfrm>
          <a:prstGeom prst="straightConnector1">
            <a:avLst/>
          </a:prstGeom>
          <a:ln w="47625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Left Bracket 54">
            <a:extLst>
              <a:ext uri="{FF2B5EF4-FFF2-40B4-BE49-F238E27FC236}">
                <a16:creationId xmlns:a16="http://schemas.microsoft.com/office/drawing/2014/main" id="{BAD22D78-836E-4BFA-8559-FA8A87371B5F}"/>
              </a:ext>
            </a:extLst>
          </p:cNvPr>
          <p:cNvSpPr/>
          <p:nvPr/>
        </p:nvSpPr>
        <p:spPr>
          <a:xfrm rot="16200000">
            <a:off x="16280587" y="10843377"/>
            <a:ext cx="265745" cy="3272804"/>
          </a:xfrm>
          <a:prstGeom prst="leftBracket">
            <a:avLst/>
          </a:prstGeom>
          <a:noFill/>
          <a:ln w="57150" cap="sq" cmpd="sng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F9AD121C-263B-4D1B-8A93-7448FB5E4341}"/>
              </a:ext>
            </a:extLst>
          </p:cNvPr>
          <p:cNvGrpSpPr/>
          <p:nvPr/>
        </p:nvGrpSpPr>
        <p:grpSpPr>
          <a:xfrm>
            <a:off x="16807091" y="8999060"/>
            <a:ext cx="679486" cy="957536"/>
            <a:chOff x="10018018" y="4920664"/>
            <a:chExt cx="402641" cy="2234435"/>
          </a:xfrm>
        </p:grpSpPr>
        <p:cxnSp>
          <p:nvCxnSpPr>
            <p:cNvPr id="127" name="Straight Arrow Connector 34">
              <a:extLst>
                <a:ext uri="{FF2B5EF4-FFF2-40B4-BE49-F238E27FC236}">
                  <a16:creationId xmlns:a16="http://schemas.microsoft.com/office/drawing/2014/main" id="{D7363D6E-BD4E-4F75-A7A8-C6EBAEBEA66C}"/>
                </a:ext>
              </a:extLst>
            </p:cNvPr>
            <p:cNvCxnSpPr>
              <a:cxnSpLocks/>
            </p:cNvCxnSpPr>
            <p:nvPr/>
          </p:nvCxnSpPr>
          <p:spPr>
            <a:xfrm>
              <a:off x="10018018" y="4920664"/>
              <a:ext cx="402641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34">
              <a:extLst>
                <a:ext uri="{FF2B5EF4-FFF2-40B4-BE49-F238E27FC236}">
                  <a16:creationId xmlns:a16="http://schemas.microsoft.com/office/drawing/2014/main" id="{F717B35E-A7C0-4230-A122-E2BA37FB9809}"/>
                </a:ext>
              </a:extLst>
            </p:cNvPr>
            <p:cNvCxnSpPr>
              <a:cxnSpLocks/>
            </p:cNvCxnSpPr>
            <p:nvPr/>
          </p:nvCxnSpPr>
          <p:spPr>
            <a:xfrm>
              <a:off x="10018018" y="4920664"/>
              <a:ext cx="0" cy="2234435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组合 7">
            <a:extLst>
              <a:ext uri="{FF2B5EF4-FFF2-40B4-BE49-F238E27FC236}">
                <a16:creationId xmlns:a16="http://schemas.microsoft.com/office/drawing/2014/main" id="{0FBA5D51-F912-4443-986B-844B83BB5E83}"/>
              </a:ext>
            </a:extLst>
          </p:cNvPr>
          <p:cNvGrpSpPr/>
          <p:nvPr/>
        </p:nvGrpSpPr>
        <p:grpSpPr>
          <a:xfrm>
            <a:off x="17050690" y="10776509"/>
            <a:ext cx="482078" cy="721321"/>
            <a:chOff x="9269857" y="10771430"/>
            <a:chExt cx="1338963" cy="2003454"/>
          </a:xfrm>
        </p:grpSpPr>
        <p:sp>
          <p:nvSpPr>
            <p:cNvPr id="110" name="Arc 109">
              <a:extLst>
                <a:ext uri="{FF2B5EF4-FFF2-40B4-BE49-F238E27FC236}">
                  <a16:creationId xmlns:a16="http://schemas.microsoft.com/office/drawing/2014/main" id="{A5E4C6D4-3696-43ED-BD77-507E70238BC8}"/>
                </a:ext>
              </a:extLst>
            </p:cNvPr>
            <p:cNvSpPr/>
            <p:nvPr/>
          </p:nvSpPr>
          <p:spPr>
            <a:xfrm rot="19009690">
              <a:off x="9269857" y="11451080"/>
              <a:ext cx="1307212" cy="1323804"/>
            </a:xfrm>
            <a:prstGeom prst="arc">
              <a:avLst>
                <a:gd name="adj1" fmla="val 15830216"/>
                <a:gd name="adj2" fmla="val 714533"/>
              </a:avLst>
            </a:prstGeom>
            <a:ln w="47625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11" name="Arc 72">
              <a:extLst>
                <a:ext uri="{FF2B5EF4-FFF2-40B4-BE49-F238E27FC236}">
                  <a16:creationId xmlns:a16="http://schemas.microsoft.com/office/drawing/2014/main" id="{A80B90EA-8C5D-4A78-9304-167C9FC37377}"/>
                </a:ext>
              </a:extLst>
            </p:cNvPr>
            <p:cNvSpPr/>
            <p:nvPr/>
          </p:nvSpPr>
          <p:spPr>
            <a:xfrm rot="8100000">
              <a:off x="9301608" y="10771430"/>
              <a:ext cx="1307212" cy="1323804"/>
            </a:xfrm>
            <a:prstGeom prst="arc">
              <a:avLst>
                <a:gd name="adj1" fmla="val 15830216"/>
                <a:gd name="adj2" fmla="val 714533"/>
              </a:avLst>
            </a:prstGeom>
            <a:ln w="47625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E15A363-51A9-499B-92A1-3206981E5A27}"/>
              </a:ext>
            </a:extLst>
          </p:cNvPr>
          <p:cNvGrpSpPr/>
          <p:nvPr/>
        </p:nvGrpSpPr>
        <p:grpSpPr>
          <a:xfrm>
            <a:off x="14745787" y="7745141"/>
            <a:ext cx="3706395" cy="2221170"/>
            <a:chOff x="7038112" y="2941949"/>
            <a:chExt cx="5279824" cy="4196601"/>
          </a:xfrm>
        </p:grpSpPr>
        <p:cxnSp>
          <p:nvCxnSpPr>
            <p:cNvPr id="125" name="Straight Arrow Connector 34">
              <a:extLst>
                <a:ext uri="{FF2B5EF4-FFF2-40B4-BE49-F238E27FC236}">
                  <a16:creationId xmlns:a16="http://schemas.microsoft.com/office/drawing/2014/main" id="{046BDAEF-F359-4681-9778-8FA17CF38F81}"/>
                </a:ext>
              </a:extLst>
            </p:cNvPr>
            <p:cNvCxnSpPr>
              <a:cxnSpLocks/>
            </p:cNvCxnSpPr>
            <p:nvPr/>
          </p:nvCxnSpPr>
          <p:spPr>
            <a:xfrm>
              <a:off x="7038112" y="2952750"/>
              <a:ext cx="0" cy="4185800"/>
            </a:xfrm>
            <a:prstGeom prst="straightConnector1">
              <a:avLst/>
            </a:prstGeom>
            <a:ln w="47625">
              <a:solidFill>
                <a:schemeClr val="tx1"/>
              </a:solidFill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34">
              <a:extLst>
                <a:ext uri="{FF2B5EF4-FFF2-40B4-BE49-F238E27FC236}">
                  <a16:creationId xmlns:a16="http://schemas.microsoft.com/office/drawing/2014/main" id="{A34EE17B-6E04-4DCD-A292-CA7525DEFC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38112" y="2941949"/>
              <a:ext cx="5279824" cy="10801"/>
            </a:xfrm>
            <a:prstGeom prst="straightConnector1">
              <a:avLst/>
            </a:prstGeom>
            <a:ln w="47625">
              <a:solidFill>
                <a:schemeClr val="tx1"/>
              </a:solidFill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34">
              <a:extLst>
                <a:ext uri="{FF2B5EF4-FFF2-40B4-BE49-F238E27FC236}">
                  <a16:creationId xmlns:a16="http://schemas.microsoft.com/office/drawing/2014/main" id="{3A4CC72A-E048-4B29-862A-85D3360890BD}"/>
                </a:ext>
              </a:extLst>
            </p:cNvPr>
            <p:cNvCxnSpPr>
              <a:cxnSpLocks/>
            </p:cNvCxnSpPr>
            <p:nvPr/>
          </p:nvCxnSpPr>
          <p:spPr>
            <a:xfrm>
              <a:off x="12317936" y="2952749"/>
              <a:ext cx="0" cy="555517"/>
            </a:xfrm>
            <a:prstGeom prst="straightConnector1">
              <a:avLst/>
            </a:prstGeom>
            <a:ln w="47625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4" name="Straight Arrow Connector 34">
            <a:extLst>
              <a:ext uri="{FF2B5EF4-FFF2-40B4-BE49-F238E27FC236}">
                <a16:creationId xmlns:a16="http://schemas.microsoft.com/office/drawing/2014/main" id="{C36C6F70-FD82-4F6E-A7BD-FBADE623FCFD}"/>
              </a:ext>
            </a:extLst>
          </p:cNvPr>
          <p:cNvCxnSpPr>
            <a:cxnSpLocks/>
            <a:stCxn id="65" idx="2"/>
          </p:cNvCxnSpPr>
          <p:nvPr/>
        </p:nvCxnSpPr>
        <p:spPr>
          <a:xfrm>
            <a:off x="17651044" y="9664272"/>
            <a:ext cx="0" cy="292324"/>
          </a:xfrm>
          <a:prstGeom prst="straightConnector1">
            <a:avLst/>
          </a:prstGeom>
          <a:ln w="47625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34">
            <a:extLst>
              <a:ext uri="{FF2B5EF4-FFF2-40B4-BE49-F238E27FC236}">
                <a16:creationId xmlns:a16="http://schemas.microsoft.com/office/drawing/2014/main" id="{447C00C8-CA06-4AA0-9587-4E3CA4D729F0}"/>
              </a:ext>
            </a:extLst>
          </p:cNvPr>
          <p:cNvCxnSpPr>
            <a:cxnSpLocks/>
            <a:stCxn id="68" idx="2"/>
          </p:cNvCxnSpPr>
          <p:nvPr/>
        </p:nvCxnSpPr>
        <p:spPr>
          <a:xfrm>
            <a:off x="18452195" y="9664272"/>
            <a:ext cx="0" cy="292324"/>
          </a:xfrm>
          <a:prstGeom prst="straightConnector1">
            <a:avLst/>
          </a:prstGeom>
          <a:ln w="47625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矩形: 圆角 1">
            <a:extLst>
              <a:ext uri="{FF2B5EF4-FFF2-40B4-BE49-F238E27FC236}">
                <a16:creationId xmlns:a16="http://schemas.microsoft.com/office/drawing/2014/main" id="{92588CCF-6260-4618-852C-ADE22E90F1BF}"/>
              </a:ext>
            </a:extLst>
          </p:cNvPr>
          <p:cNvSpPr/>
          <p:nvPr/>
        </p:nvSpPr>
        <p:spPr>
          <a:xfrm rot="5400000">
            <a:off x="23980016" y="8090444"/>
            <a:ext cx="628324" cy="235686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zh-CN" sz="2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Input Image</a:t>
            </a:r>
          </a:p>
        </p:txBody>
      </p:sp>
      <p:sp>
        <p:nvSpPr>
          <p:cNvPr id="215" name="矩形: 圆角 62">
            <a:extLst>
              <a:ext uri="{FF2B5EF4-FFF2-40B4-BE49-F238E27FC236}">
                <a16:creationId xmlns:a16="http://schemas.microsoft.com/office/drawing/2014/main" id="{90EA89F4-4479-47F8-A72A-09C95F5E60C7}"/>
              </a:ext>
            </a:extLst>
          </p:cNvPr>
          <p:cNvSpPr/>
          <p:nvPr/>
        </p:nvSpPr>
        <p:spPr>
          <a:xfrm rot="5400000">
            <a:off x="23986836" y="10101359"/>
            <a:ext cx="616724" cy="235890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zh-CN" sz="2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Output Image</a:t>
            </a:r>
          </a:p>
        </p:txBody>
      </p:sp>
      <p:sp>
        <p:nvSpPr>
          <p:cNvPr id="216" name="矩形: 圆角 64">
            <a:extLst>
              <a:ext uri="{FF2B5EF4-FFF2-40B4-BE49-F238E27FC236}">
                <a16:creationId xmlns:a16="http://schemas.microsoft.com/office/drawing/2014/main" id="{3D99AC2B-C1C7-4720-A2B8-A1DC805E7B96}"/>
              </a:ext>
            </a:extLst>
          </p:cNvPr>
          <p:cNvSpPr/>
          <p:nvPr/>
        </p:nvSpPr>
        <p:spPr>
          <a:xfrm rot="5400000">
            <a:off x="26330860" y="11416651"/>
            <a:ext cx="328931" cy="1452421"/>
          </a:xfrm>
          <a:prstGeom prst="roundRect">
            <a:avLst/>
          </a:prstGeom>
          <a:solidFill>
            <a:srgbClr val="FFFAEB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zh-CN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Output Edge</a:t>
            </a:r>
          </a:p>
        </p:txBody>
      </p:sp>
      <p:sp>
        <p:nvSpPr>
          <p:cNvPr id="217" name="矩形: 圆角 66">
            <a:extLst>
              <a:ext uri="{FF2B5EF4-FFF2-40B4-BE49-F238E27FC236}">
                <a16:creationId xmlns:a16="http://schemas.microsoft.com/office/drawing/2014/main" id="{F337F89D-D359-4325-AC0D-6DA4CEA5A250}"/>
              </a:ext>
            </a:extLst>
          </p:cNvPr>
          <p:cNvSpPr/>
          <p:nvPr/>
        </p:nvSpPr>
        <p:spPr>
          <a:xfrm rot="5400000">
            <a:off x="26330861" y="11815469"/>
            <a:ext cx="328929" cy="1452421"/>
          </a:xfrm>
          <a:prstGeom prst="roundRect">
            <a:avLst/>
          </a:prstGeom>
          <a:solidFill>
            <a:srgbClr val="FFFAEB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zh-CN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Guid. Image</a:t>
            </a:r>
          </a:p>
        </p:txBody>
      </p:sp>
      <p:sp>
        <p:nvSpPr>
          <p:cNvPr id="218" name="矩形: 圆角 67">
            <a:extLst>
              <a:ext uri="{FF2B5EF4-FFF2-40B4-BE49-F238E27FC236}">
                <a16:creationId xmlns:a16="http://schemas.microsoft.com/office/drawing/2014/main" id="{1625DA21-7124-4985-8D4D-991D623D7134}"/>
              </a:ext>
            </a:extLst>
          </p:cNvPr>
          <p:cNvSpPr/>
          <p:nvPr/>
        </p:nvSpPr>
        <p:spPr>
          <a:xfrm rot="5400000">
            <a:off x="26330861" y="12217802"/>
            <a:ext cx="328929" cy="1452421"/>
          </a:xfrm>
          <a:prstGeom prst="roundRect">
            <a:avLst/>
          </a:prstGeom>
          <a:solidFill>
            <a:srgbClr val="FFFAEB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zh-CN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Input Edge</a:t>
            </a:r>
          </a:p>
        </p:txBody>
      </p:sp>
      <p:sp>
        <p:nvSpPr>
          <p:cNvPr id="219" name="矩形: 圆角 68">
            <a:extLst>
              <a:ext uri="{FF2B5EF4-FFF2-40B4-BE49-F238E27FC236}">
                <a16:creationId xmlns:a16="http://schemas.microsoft.com/office/drawing/2014/main" id="{7A8EBF3E-0A70-4007-A89A-03402C198E8C}"/>
              </a:ext>
            </a:extLst>
          </p:cNvPr>
          <p:cNvSpPr/>
          <p:nvPr/>
        </p:nvSpPr>
        <p:spPr>
          <a:xfrm rot="5400000">
            <a:off x="23985218" y="9073366"/>
            <a:ext cx="621998" cy="235686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zh-CN" sz="2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CNN</a:t>
            </a:r>
          </a:p>
        </p:txBody>
      </p:sp>
      <p:sp>
        <p:nvSpPr>
          <p:cNvPr id="220" name="矩形: 圆角 75">
            <a:extLst>
              <a:ext uri="{FF2B5EF4-FFF2-40B4-BE49-F238E27FC236}">
                <a16:creationId xmlns:a16="http://schemas.microsoft.com/office/drawing/2014/main" id="{C8D47A84-CA57-4CDD-81E2-136FDF15EDFF}"/>
              </a:ext>
            </a:extLst>
          </p:cNvPr>
          <p:cNvSpPr/>
          <p:nvPr/>
        </p:nvSpPr>
        <p:spPr>
          <a:xfrm rot="5400000">
            <a:off x="23756680" y="11366121"/>
            <a:ext cx="1085712" cy="235111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>
              <a:lnSpc>
                <a:spcPct val="70000"/>
              </a:lnSpc>
            </a:pPr>
            <a:r>
              <a:rPr lang="en-US" altLang="zh-CN" sz="2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Objective Function</a:t>
            </a:r>
          </a:p>
          <a:p>
            <a:pPr algn="ctr">
              <a:lnSpc>
                <a:spcPct val="90000"/>
              </a:lnSpc>
            </a:pPr>
            <a:r>
              <a:rPr lang="en-US" altLang="zh-CN" sz="260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600" i="1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en-US" altLang="zh-CN" sz="2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zh-CN" sz="260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600" i="1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zh-CN" sz="260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600" i="1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cxnSp>
        <p:nvCxnSpPr>
          <p:cNvPr id="221" name="Straight Arrow Connector 34">
            <a:extLst>
              <a:ext uri="{FF2B5EF4-FFF2-40B4-BE49-F238E27FC236}">
                <a16:creationId xmlns:a16="http://schemas.microsoft.com/office/drawing/2014/main" id="{0AF84003-D8AD-4777-9B4A-05C3EEA7EAFF}"/>
              </a:ext>
            </a:extLst>
          </p:cNvPr>
          <p:cNvCxnSpPr>
            <a:cxnSpLocks/>
            <a:stCxn id="214" idx="3"/>
            <a:endCxn id="219" idx="1"/>
          </p:cNvCxnSpPr>
          <p:nvPr/>
        </p:nvCxnSpPr>
        <p:spPr>
          <a:xfrm rot="5400000" flipV="1">
            <a:off x="24116317" y="9760899"/>
            <a:ext cx="357761" cy="2038"/>
          </a:xfrm>
          <a:prstGeom prst="straightConnector1">
            <a:avLst/>
          </a:prstGeom>
          <a:ln w="47625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2" name="组合 7">
            <a:extLst>
              <a:ext uri="{FF2B5EF4-FFF2-40B4-BE49-F238E27FC236}">
                <a16:creationId xmlns:a16="http://schemas.microsoft.com/office/drawing/2014/main" id="{AE1240F5-F335-444F-99FF-4D2004071493}"/>
              </a:ext>
            </a:extLst>
          </p:cNvPr>
          <p:cNvGrpSpPr/>
          <p:nvPr/>
        </p:nvGrpSpPr>
        <p:grpSpPr>
          <a:xfrm rot="5400000">
            <a:off x="24055179" y="10414582"/>
            <a:ext cx="482078" cy="721321"/>
            <a:chOff x="9269857" y="10771430"/>
            <a:chExt cx="1338963" cy="2003454"/>
          </a:xfrm>
        </p:grpSpPr>
        <p:sp>
          <p:nvSpPr>
            <p:cNvPr id="223" name="Arc 222">
              <a:extLst>
                <a:ext uri="{FF2B5EF4-FFF2-40B4-BE49-F238E27FC236}">
                  <a16:creationId xmlns:a16="http://schemas.microsoft.com/office/drawing/2014/main" id="{DCC2DF4F-CFBA-4DFE-8502-5B5061867F4E}"/>
                </a:ext>
              </a:extLst>
            </p:cNvPr>
            <p:cNvSpPr/>
            <p:nvPr/>
          </p:nvSpPr>
          <p:spPr>
            <a:xfrm rot="19009690">
              <a:off x="9269857" y="11451080"/>
              <a:ext cx="1307212" cy="1323804"/>
            </a:xfrm>
            <a:prstGeom prst="arc">
              <a:avLst>
                <a:gd name="adj1" fmla="val 15830216"/>
                <a:gd name="adj2" fmla="val 714533"/>
              </a:avLst>
            </a:prstGeom>
            <a:ln w="47625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224" name="Arc 72">
              <a:extLst>
                <a:ext uri="{FF2B5EF4-FFF2-40B4-BE49-F238E27FC236}">
                  <a16:creationId xmlns:a16="http://schemas.microsoft.com/office/drawing/2014/main" id="{863605C7-1E5C-465B-9A45-971318596E4F}"/>
                </a:ext>
              </a:extLst>
            </p:cNvPr>
            <p:cNvSpPr/>
            <p:nvPr/>
          </p:nvSpPr>
          <p:spPr>
            <a:xfrm rot="8100000">
              <a:off x="9301608" y="10771430"/>
              <a:ext cx="1307212" cy="1323804"/>
            </a:xfrm>
            <a:prstGeom prst="arc">
              <a:avLst>
                <a:gd name="adj1" fmla="val 15830216"/>
                <a:gd name="adj2" fmla="val 714533"/>
              </a:avLst>
            </a:prstGeom>
            <a:ln w="47625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cxnSp>
        <p:nvCxnSpPr>
          <p:cNvPr id="225" name="Straight Arrow Connector 34">
            <a:extLst>
              <a:ext uri="{FF2B5EF4-FFF2-40B4-BE49-F238E27FC236}">
                <a16:creationId xmlns:a16="http://schemas.microsoft.com/office/drawing/2014/main" id="{5B5F2F6A-30A5-4803-A313-1E554D5B5CE2}"/>
              </a:ext>
            </a:extLst>
          </p:cNvPr>
          <p:cNvCxnSpPr>
            <a:cxnSpLocks/>
            <a:stCxn id="217" idx="2"/>
          </p:cNvCxnSpPr>
          <p:nvPr/>
        </p:nvCxnSpPr>
        <p:spPr>
          <a:xfrm rot="5400000">
            <a:off x="25621195" y="12397276"/>
            <a:ext cx="3516" cy="292324"/>
          </a:xfrm>
          <a:prstGeom prst="straightConnector1">
            <a:avLst/>
          </a:prstGeom>
          <a:ln w="47625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Left Bracket 225">
            <a:extLst>
              <a:ext uri="{FF2B5EF4-FFF2-40B4-BE49-F238E27FC236}">
                <a16:creationId xmlns:a16="http://schemas.microsoft.com/office/drawing/2014/main" id="{7665EBFD-E217-44B5-B349-909FC64C9358}"/>
              </a:ext>
            </a:extLst>
          </p:cNvPr>
          <p:cNvSpPr/>
          <p:nvPr/>
        </p:nvSpPr>
        <p:spPr>
          <a:xfrm>
            <a:off x="22820736" y="9268876"/>
            <a:ext cx="265745" cy="3272804"/>
          </a:xfrm>
          <a:prstGeom prst="leftBracket">
            <a:avLst/>
          </a:prstGeom>
          <a:noFill/>
          <a:ln w="57150" cap="sq" cmpd="sng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grpSp>
        <p:nvGrpSpPr>
          <p:cNvPr id="227" name="Group 226">
            <a:extLst>
              <a:ext uri="{FF2B5EF4-FFF2-40B4-BE49-F238E27FC236}">
                <a16:creationId xmlns:a16="http://schemas.microsoft.com/office/drawing/2014/main" id="{DDEA713F-CF01-4AA6-9479-4BF57920131B}"/>
              </a:ext>
            </a:extLst>
          </p:cNvPr>
          <p:cNvGrpSpPr/>
          <p:nvPr/>
        </p:nvGrpSpPr>
        <p:grpSpPr>
          <a:xfrm rot="5400000">
            <a:off x="25615816" y="11159884"/>
            <a:ext cx="679486" cy="957536"/>
            <a:chOff x="10018018" y="4920664"/>
            <a:chExt cx="402641" cy="2234435"/>
          </a:xfrm>
        </p:grpSpPr>
        <p:cxnSp>
          <p:nvCxnSpPr>
            <p:cNvPr id="228" name="Straight Arrow Connector 34">
              <a:extLst>
                <a:ext uri="{FF2B5EF4-FFF2-40B4-BE49-F238E27FC236}">
                  <a16:creationId xmlns:a16="http://schemas.microsoft.com/office/drawing/2014/main" id="{329A2C58-0FCD-4E8D-9A61-07481CC503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18018" y="4920664"/>
              <a:ext cx="402641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Arrow Connector 34">
              <a:extLst>
                <a:ext uri="{FF2B5EF4-FFF2-40B4-BE49-F238E27FC236}">
                  <a16:creationId xmlns:a16="http://schemas.microsoft.com/office/drawing/2014/main" id="{C935DE97-0E48-4332-BD2D-4096277D9346}"/>
                </a:ext>
              </a:extLst>
            </p:cNvPr>
            <p:cNvCxnSpPr>
              <a:cxnSpLocks/>
            </p:cNvCxnSpPr>
            <p:nvPr/>
          </p:nvCxnSpPr>
          <p:spPr>
            <a:xfrm>
              <a:off x="10018018" y="4920664"/>
              <a:ext cx="0" cy="2234435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0" name="组合 7">
            <a:extLst>
              <a:ext uri="{FF2B5EF4-FFF2-40B4-BE49-F238E27FC236}">
                <a16:creationId xmlns:a16="http://schemas.microsoft.com/office/drawing/2014/main" id="{045F2F2E-7C12-4968-94D6-C8F87C33B9B8}"/>
              </a:ext>
            </a:extLst>
          </p:cNvPr>
          <p:cNvGrpSpPr/>
          <p:nvPr/>
        </p:nvGrpSpPr>
        <p:grpSpPr>
          <a:xfrm rot="5400000">
            <a:off x="24055179" y="11422887"/>
            <a:ext cx="482078" cy="721321"/>
            <a:chOff x="9269857" y="10771430"/>
            <a:chExt cx="1338963" cy="2003454"/>
          </a:xfrm>
        </p:grpSpPr>
        <p:sp>
          <p:nvSpPr>
            <p:cNvPr id="231" name="Arc 230">
              <a:extLst>
                <a:ext uri="{FF2B5EF4-FFF2-40B4-BE49-F238E27FC236}">
                  <a16:creationId xmlns:a16="http://schemas.microsoft.com/office/drawing/2014/main" id="{32E611E5-ECEE-4BFD-BF24-0B55EBDDFCD7}"/>
                </a:ext>
              </a:extLst>
            </p:cNvPr>
            <p:cNvSpPr/>
            <p:nvPr/>
          </p:nvSpPr>
          <p:spPr>
            <a:xfrm rot="19009690">
              <a:off x="9269857" y="11451080"/>
              <a:ext cx="1307212" cy="1323804"/>
            </a:xfrm>
            <a:prstGeom prst="arc">
              <a:avLst>
                <a:gd name="adj1" fmla="val 15830216"/>
                <a:gd name="adj2" fmla="val 714533"/>
              </a:avLst>
            </a:prstGeom>
            <a:ln w="47625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232" name="Arc 72">
              <a:extLst>
                <a:ext uri="{FF2B5EF4-FFF2-40B4-BE49-F238E27FC236}">
                  <a16:creationId xmlns:a16="http://schemas.microsoft.com/office/drawing/2014/main" id="{B23AEE7C-87F5-4B01-A6C1-60123D9CBFEB}"/>
                </a:ext>
              </a:extLst>
            </p:cNvPr>
            <p:cNvSpPr/>
            <p:nvPr/>
          </p:nvSpPr>
          <p:spPr>
            <a:xfrm rot="8100000">
              <a:off x="9301608" y="10771430"/>
              <a:ext cx="1307212" cy="1323804"/>
            </a:xfrm>
            <a:prstGeom prst="arc">
              <a:avLst>
                <a:gd name="adj1" fmla="val 15830216"/>
                <a:gd name="adj2" fmla="val 714533"/>
              </a:avLst>
            </a:prstGeom>
            <a:ln w="47625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cxnSp>
        <p:nvCxnSpPr>
          <p:cNvPr id="237" name="Straight Arrow Connector 34">
            <a:extLst>
              <a:ext uri="{FF2B5EF4-FFF2-40B4-BE49-F238E27FC236}">
                <a16:creationId xmlns:a16="http://schemas.microsoft.com/office/drawing/2014/main" id="{A98F03EB-CC71-4EEF-B109-6D48985CDE19}"/>
              </a:ext>
            </a:extLst>
          </p:cNvPr>
          <p:cNvCxnSpPr>
            <a:cxnSpLocks/>
            <a:stCxn id="216" idx="2"/>
          </p:cNvCxnSpPr>
          <p:nvPr/>
        </p:nvCxnSpPr>
        <p:spPr>
          <a:xfrm rot="5400000">
            <a:off x="25622953" y="11996700"/>
            <a:ext cx="0" cy="292324"/>
          </a:xfrm>
          <a:prstGeom prst="straightConnector1">
            <a:avLst/>
          </a:prstGeom>
          <a:ln w="47625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34">
            <a:extLst>
              <a:ext uri="{FF2B5EF4-FFF2-40B4-BE49-F238E27FC236}">
                <a16:creationId xmlns:a16="http://schemas.microsoft.com/office/drawing/2014/main" id="{40617906-4B3A-4911-9523-AF1B1673263B}"/>
              </a:ext>
            </a:extLst>
          </p:cNvPr>
          <p:cNvCxnSpPr>
            <a:cxnSpLocks/>
            <a:stCxn id="218" idx="2"/>
          </p:cNvCxnSpPr>
          <p:nvPr/>
        </p:nvCxnSpPr>
        <p:spPr>
          <a:xfrm rot="5400000">
            <a:off x="25622953" y="12797851"/>
            <a:ext cx="0" cy="292324"/>
          </a:xfrm>
          <a:prstGeom prst="straightConnector1">
            <a:avLst/>
          </a:prstGeom>
          <a:ln w="47625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矩形: 圆角 1">
            <a:extLst>
              <a:ext uri="{FF2B5EF4-FFF2-40B4-BE49-F238E27FC236}">
                <a16:creationId xmlns:a16="http://schemas.microsoft.com/office/drawing/2014/main" id="{1D1BCFFA-142D-4EBB-9364-4A1B8AB60179}"/>
              </a:ext>
            </a:extLst>
          </p:cNvPr>
          <p:cNvSpPr/>
          <p:nvPr/>
        </p:nvSpPr>
        <p:spPr>
          <a:xfrm>
            <a:off x="6145268" y="7226175"/>
            <a:ext cx="512348" cy="2135626"/>
          </a:xfrm>
          <a:prstGeom prst="roundRect">
            <a:avLst>
              <a:gd name="adj" fmla="val 0"/>
            </a:avLst>
          </a:prstGeom>
          <a:solidFill>
            <a:srgbClr val="ECF3FA"/>
          </a:solidFill>
          <a:ln w="12700">
            <a:solidFill>
              <a:srgbClr val="91BCE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zh-CN" sz="2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Input Image</a:t>
            </a:r>
          </a:p>
        </p:txBody>
      </p:sp>
      <p:sp>
        <p:nvSpPr>
          <p:cNvPr id="240" name="矩形: 圆角 62">
            <a:extLst>
              <a:ext uri="{FF2B5EF4-FFF2-40B4-BE49-F238E27FC236}">
                <a16:creationId xmlns:a16="http://schemas.microsoft.com/office/drawing/2014/main" id="{2EA7D56B-CBED-4076-8BD7-505CE09C7FCC}"/>
              </a:ext>
            </a:extLst>
          </p:cNvPr>
          <p:cNvSpPr/>
          <p:nvPr/>
        </p:nvSpPr>
        <p:spPr>
          <a:xfrm>
            <a:off x="8008926" y="7224137"/>
            <a:ext cx="512348" cy="2137474"/>
          </a:xfrm>
          <a:prstGeom prst="roundRect">
            <a:avLst>
              <a:gd name="adj" fmla="val 0"/>
            </a:avLst>
          </a:prstGeom>
          <a:solidFill>
            <a:srgbClr val="ECF3FA"/>
          </a:solidFill>
          <a:ln w="12700">
            <a:solidFill>
              <a:srgbClr val="91BCE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zh-CN" sz="2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Output Image</a:t>
            </a:r>
          </a:p>
        </p:txBody>
      </p:sp>
      <p:sp>
        <p:nvSpPr>
          <p:cNvPr id="242" name="矩形: 圆角 66">
            <a:extLst>
              <a:ext uri="{FF2B5EF4-FFF2-40B4-BE49-F238E27FC236}">
                <a16:creationId xmlns:a16="http://schemas.microsoft.com/office/drawing/2014/main" id="{36909523-9808-4919-85CE-2EB3E9D4EB47}"/>
              </a:ext>
            </a:extLst>
          </p:cNvPr>
          <p:cNvSpPr/>
          <p:nvPr/>
        </p:nvSpPr>
        <p:spPr>
          <a:xfrm rot="5400000">
            <a:off x="7820167" y="6128398"/>
            <a:ext cx="328929" cy="1172815"/>
          </a:xfrm>
          <a:prstGeom prst="roundRect">
            <a:avLst>
              <a:gd name="adj" fmla="val 0"/>
            </a:avLst>
          </a:prstGeom>
          <a:solidFill>
            <a:srgbClr val="FFF6DD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Guid. Image</a:t>
            </a:r>
          </a:p>
        </p:txBody>
      </p:sp>
      <p:sp>
        <p:nvSpPr>
          <p:cNvPr id="243" name="矩形: 圆角 67">
            <a:extLst>
              <a:ext uri="{FF2B5EF4-FFF2-40B4-BE49-F238E27FC236}">
                <a16:creationId xmlns:a16="http://schemas.microsoft.com/office/drawing/2014/main" id="{2EB1CCB9-DD33-421E-AB15-0751FD9F8074}"/>
              </a:ext>
            </a:extLst>
          </p:cNvPr>
          <p:cNvSpPr/>
          <p:nvPr/>
        </p:nvSpPr>
        <p:spPr>
          <a:xfrm rot="5400000">
            <a:off x="6639187" y="6171584"/>
            <a:ext cx="328929" cy="1086441"/>
          </a:xfrm>
          <a:prstGeom prst="roundRect">
            <a:avLst>
              <a:gd name="adj" fmla="val 0"/>
            </a:avLst>
          </a:prstGeom>
          <a:solidFill>
            <a:srgbClr val="FFF6DD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Input Edge</a:t>
            </a:r>
          </a:p>
        </p:txBody>
      </p:sp>
      <p:sp>
        <p:nvSpPr>
          <p:cNvPr id="244" name="矩形: 圆角 68">
            <a:extLst>
              <a:ext uri="{FF2B5EF4-FFF2-40B4-BE49-F238E27FC236}">
                <a16:creationId xmlns:a16="http://schemas.microsoft.com/office/drawing/2014/main" id="{B22E77D5-9BD5-4676-AD08-B1A551E2A83E}"/>
              </a:ext>
            </a:extLst>
          </p:cNvPr>
          <p:cNvSpPr/>
          <p:nvPr/>
        </p:nvSpPr>
        <p:spPr>
          <a:xfrm>
            <a:off x="6912940" y="7224136"/>
            <a:ext cx="743485" cy="2135627"/>
          </a:xfrm>
          <a:prstGeom prst="roundRect">
            <a:avLst>
              <a:gd name="adj" fmla="val 0"/>
            </a:avLst>
          </a:prstGeom>
          <a:solidFill>
            <a:srgbClr val="FDF0E7"/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altLang="zh-CN" sz="2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5" name="矩形: 圆角 75">
            <a:extLst>
              <a:ext uri="{FF2B5EF4-FFF2-40B4-BE49-F238E27FC236}">
                <a16:creationId xmlns:a16="http://schemas.microsoft.com/office/drawing/2014/main" id="{A0A8C319-12FC-493F-A750-C714A280DD7B}"/>
              </a:ext>
            </a:extLst>
          </p:cNvPr>
          <p:cNvSpPr/>
          <p:nvPr/>
        </p:nvSpPr>
        <p:spPr>
          <a:xfrm>
            <a:off x="8885441" y="7223691"/>
            <a:ext cx="1085712" cy="2130418"/>
          </a:xfrm>
          <a:prstGeom prst="roundRect">
            <a:avLst>
              <a:gd name="adj" fmla="val 0"/>
            </a:avLst>
          </a:prstGeom>
          <a:solidFill>
            <a:srgbClr val="EAF4E4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>
              <a:lnSpc>
                <a:spcPct val="70000"/>
              </a:lnSpc>
            </a:pPr>
            <a:r>
              <a:rPr lang="en-US" altLang="zh-CN" sz="2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Objective Function</a:t>
            </a:r>
          </a:p>
          <a:p>
            <a:pPr algn="ctr">
              <a:lnSpc>
                <a:spcPct val="90000"/>
              </a:lnSpc>
            </a:pPr>
            <a:r>
              <a:rPr lang="en-US" altLang="zh-CN" sz="260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600" i="1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en-US" altLang="zh-CN" sz="2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zh-CN" sz="260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600" i="1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zh-CN" sz="260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600" i="1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cxnSp>
        <p:nvCxnSpPr>
          <p:cNvPr id="246" name="Straight Arrow Connector 34">
            <a:extLst>
              <a:ext uri="{FF2B5EF4-FFF2-40B4-BE49-F238E27FC236}">
                <a16:creationId xmlns:a16="http://schemas.microsoft.com/office/drawing/2014/main" id="{06A8A3F3-3605-4A3D-8A4F-3BB22D910312}"/>
              </a:ext>
            </a:extLst>
          </p:cNvPr>
          <p:cNvCxnSpPr>
            <a:cxnSpLocks/>
            <a:stCxn id="239" idx="3"/>
            <a:endCxn id="244" idx="1"/>
          </p:cNvCxnSpPr>
          <p:nvPr/>
        </p:nvCxnSpPr>
        <p:spPr>
          <a:xfrm flipV="1">
            <a:off x="6657616" y="8291950"/>
            <a:ext cx="255324" cy="2038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7" name="组合 7">
            <a:extLst>
              <a:ext uri="{FF2B5EF4-FFF2-40B4-BE49-F238E27FC236}">
                <a16:creationId xmlns:a16="http://schemas.microsoft.com/office/drawing/2014/main" id="{53CAB228-FEC8-4D9B-95C7-9396E9A8A078}"/>
              </a:ext>
            </a:extLst>
          </p:cNvPr>
          <p:cNvGrpSpPr/>
          <p:nvPr/>
        </p:nvGrpSpPr>
        <p:grpSpPr>
          <a:xfrm>
            <a:off x="7608782" y="8073659"/>
            <a:ext cx="438244" cy="655729"/>
            <a:chOff x="9269852" y="10771430"/>
            <a:chExt cx="1338968" cy="2003447"/>
          </a:xfrm>
        </p:grpSpPr>
        <p:sp>
          <p:nvSpPr>
            <p:cNvPr id="248" name="Arc 247">
              <a:extLst>
                <a:ext uri="{FF2B5EF4-FFF2-40B4-BE49-F238E27FC236}">
                  <a16:creationId xmlns:a16="http://schemas.microsoft.com/office/drawing/2014/main" id="{3E6C3C81-7B21-4095-894D-3F95BDFDFD77}"/>
                </a:ext>
              </a:extLst>
            </p:cNvPr>
            <p:cNvSpPr/>
            <p:nvPr/>
          </p:nvSpPr>
          <p:spPr>
            <a:xfrm rot="19009690">
              <a:off x="9269852" y="11451073"/>
              <a:ext cx="1307210" cy="1323804"/>
            </a:xfrm>
            <a:prstGeom prst="arc">
              <a:avLst>
                <a:gd name="adj1" fmla="val 15830216"/>
                <a:gd name="adj2" fmla="val 714533"/>
              </a:avLst>
            </a:prstGeom>
            <a:ln w="381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249" name="Arc 72">
              <a:extLst>
                <a:ext uri="{FF2B5EF4-FFF2-40B4-BE49-F238E27FC236}">
                  <a16:creationId xmlns:a16="http://schemas.microsoft.com/office/drawing/2014/main" id="{192A0F8F-DEE7-444E-B2BC-5CC4803658E5}"/>
                </a:ext>
              </a:extLst>
            </p:cNvPr>
            <p:cNvSpPr/>
            <p:nvPr/>
          </p:nvSpPr>
          <p:spPr>
            <a:xfrm rot="8100000">
              <a:off x="9301608" y="10771430"/>
              <a:ext cx="1307212" cy="1323804"/>
            </a:xfrm>
            <a:prstGeom prst="arc">
              <a:avLst>
                <a:gd name="adj1" fmla="val 15830216"/>
                <a:gd name="adj2" fmla="val 714533"/>
              </a:avLst>
            </a:prstGeom>
            <a:ln w="381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255" name="组合 7">
            <a:extLst>
              <a:ext uri="{FF2B5EF4-FFF2-40B4-BE49-F238E27FC236}">
                <a16:creationId xmlns:a16="http://schemas.microsoft.com/office/drawing/2014/main" id="{6F144539-90B3-49C3-9A55-22F9D0DB3731}"/>
              </a:ext>
            </a:extLst>
          </p:cNvPr>
          <p:cNvGrpSpPr/>
          <p:nvPr/>
        </p:nvGrpSpPr>
        <p:grpSpPr>
          <a:xfrm>
            <a:off x="8479927" y="8073656"/>
            <a:ext cx="447520" cy="669613"/>
            <a:chOff x="9269857" y="10771430"/>
            <a:chExt cx="1338963" cy="2003454"/>
          </a:xfrm>
        </p:grpSpPr>
        <p:sp>
          <p:nvSpPr>
            <p:cNvPr id="256" name="Arc 255">
              <a:extLst>
                <a:ext uri="{FF2B5EF4-FFF2-40B4-BE49-F238E27FC236}">
                  <a16:creationId xmlns:a16="http://schemas.microsoft.com/office/drawing/2014/main" id="{0D4281AF-4D17-4276-BE13-55F632391DEB}"/>
                </a:ext>
              </a:extLst>
            </p:cNvPr>
            <p:cNvSpPr/>
            <p:nvPr/>
          </p:nvSpPr>
          <p:spPr>
            <a:xfrm rot="19009690">
              <a:off x="9269857" y="11451080"/>
              <a:ext cx="1307212" cy="1323804"/>
            </a:xfrm>
            <a:prstGeom prst="arc">
              <a:avLst>
                <a:gd name="adj1" fmla="val 15830216"/>
                <a:gd name="adj2" fmla="val 714533"/>
              </a:avLst>
            </a:prstGeom>
            <a:ln w="381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257" name="Arc 72">
              <a:extLst>
                <a:ext uri="{FF2B5EF4-FFF2-40B4-BE49-F238E27FC236}">
                  <a16:creationId xmlns:a16="http://schemas.microsoft.com/office/drawing/2014/main" id="{976BE340-AFAD-447A-9D51-7257275D232A}"/>
                </a:ext>
              </a:extLst>
            </p:cNvPr>
            <p:cNvSpPr/>
            <p:nvPr/>
          </p:nvSpPr>
          <p:spPr>
            <a:xfrm rot="8100000">
              <a:off x="9301608" y="10771430"/>
              <a:ext cx="1307212" cy="1323804"/>
            </a:xfrm>
            <a:prstGeom prst="arc">
              <a:avLst>
                <a:gd name="adj1" fmla="val 15830216"/>
                <a:gd name="adj2" fmla="val 714533"/>
              </a:avLst>
            </a:prstGeom>
            <a:ln w="381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sp>
        <p:nvSpPr>
          <p:cNvPr id="266" name="矩形: 圆角 64">
            <a:extLst>
              <a:ext uri="{FF2B5EF4-FFF2-40B4-BE49-F238E27FC236}">
                <a16:creationId xmlns:a16="http://schemas.microsoft.com/office/drawing/2014/main" id="{333A1ABE-DF9A-43E7-B813-E3AA7D9AE588}"/>
              </a:ext>
            </a:extLst>
          </p:cNvPr>
          <p:cNvSpPr/>
          <p:nvPr/>
        </p:nvSpPr>
        <p:spPr>
          <a:xfrm rot="5400000">
            <a:off x="9086035" y="6095754"/>
            <a:ext cx="328931" cy="1238105"/>
          </a:xfrm>
          <a:prstGeom prst="roundRect">
            <a:avLst>
              <a:gd name="adj" fmla="val 0"/>
            </a:avLst>
          </a:prstGeom>
          <a:solidFill>
            <a:srgbClr val="FFF6DD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Output Edge</a:t>
            </a:r>
          </a:p>
        </p:txBody>
      </p:sp>
      <p:cxnSp>
        <p:nvCxnSpPr>
          <p:cNvPr id="267" name="Straight Arrow Connector 34">
            <a:extLst>
              <a:ext uri="{FF2B5EF4-FFF2-40B4-BE49-F238E27FC236}">
                <a16:creationId xmlns:a16="http://schemas.microsoft.com/office/drawing/2014/main" id="{FE42E43E-4FB0-4132-85F3-FE0F8AD8BA63}"/>
              </a:ext>
            </a:extLst>
          </p:cNvPr>
          <p:cNvCxnSpPr>
            <a:cxnSpLocks/>
            <a:stCxn id="239" idx="0"/>
            <a:endCxn id="242" idx="3"/>
          </p:cNvCxnSpPr>
          <p:nvPr/>
        </p:nvCxnSpPr>
        <p:spPr>
          <a:xfrm flipV="1">
            <a:off x="6401442" y="6879270"/>
            <a:ext cx="1583189" cy="346905"/>
          </a:xfrm>
          <a:prstGeom prst="straightConnector1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Arrow Connector 34">
            <a:extLst>
              <a:ext uri="{FF2B5EF4-FFF2-40B4-BE49-F238E27FC236}">
                <a16:creationId xmlns:a16="http://schemas.microsoft.com/office/drawing/2014/main" id="{BB2668D7-92B6-45DC-B2C3-1DE3CDE98321}"/>
              </a:ext>
            </a:extLst>
          </p:cNvPr>
          <p:cNvCxnSpPr>
            <a:cxnSpLocks/>
            <a:stCxn id="239" idx="0"/>
            <a:endCxn id="243" idx="3"/>
          </p:cNvCxnSpPr>
          <p:nvPr/>
        </p:nvCxnSpPr>
        <p:spPr>
          <a:xfrm flipV="1">
            <a:off x="6401442" y="6879269"/>
            <a:ext cx="402209" cy="346906"/>
          </a:xfrm>
          <a:prstGeom prst="straightConnector1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Arrow Connector 34">
            <a:extLst>
              <a:ext uri="{FF2B5EF4-FFF2-40B4-BE49-F238E27FC236}">
                <a16:creationId xmlns:a16="http://schemas.microsoft.com/office/drawing/2014/main" id="{481A349A-F653-46CD-B549-5BD954AB81AF}"/>
              </a:ext>
            </a:extLst>
          </p:cNvPr>
          <p:cNvCxnSpPr>
            <a:cxnSpLocks/>
            <a:stCxn id="240" idx="0"/>
            <a:endCxn id="266" idx="3"/>
          </p:cNvCxnSpPr>
          <p:nvPr/>
        </p:nvCxnSpPr>
        <p:spPr>
          <a:xfrm flipV="1">
            <a:off x="8265100" y="6879272"/>
            <a:ext cx="985400" cy="344865"/>
          </a:xfrm>
          <a:prstGeom prst="straightConnector1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8" name="Group 307">
            <a:extLst>
              <a:ext uri="{FF2B5EF4-FFF2-40B4-BE49-F238E27FC236}">
                <a16:creationId xmlns:a16="http://schemas.microsoft.com/office/drawing/2014/main" id="{96F78F61-9137-423E-A4D4-7A810B0D14A5}"/>
              </a:ext>
            </a:extLst>
          </p:cNvPr>
          <p:cNvGrpSpPr/>
          <p:nvPr/>
        </p:nvGrpSpPr>
        <p:grpSpPr>
          <a:xfrm rot="16200000">
            <a:off x="6210121" y="8037870"/>
            <a:ext cx="2155414" cy="519542"/>
            <a:chOff x="21997511" y="9119232"/>
            <a:chExt cx="5234130" cy="1261638"/>
          </a:xfrm>
        </p:grpSpPr>
        <p:sp>
          <p:nvSpPr>
            <p:cNvPr id="282" name="Rectangle 281">
              <a:extLst>
                <a:ext uri="{FF2B5EF4-FFF2-40B4-BE49-F238E27FC236}">
                  <a16:creationId xmlns:a16="http://schemas.microsoft.com/office/drawing/2014/main" id="{DEFF34CF-BCE4-4377-AA80-887DE7FEAF49}"/>
                </a:ext>
              </a:extLst>
            </p:cNvPr>
            <p:cNvSpPr/>
            <p:nvPr/>
          </p:nvSpPr>
          <p:spPr>
            <a:xfrm>
              <a:off x="21997511" y="9120243"/>
              <a:ext cx="1191893" cy="125353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scene3d>
              <a:camera prst="orthographicFront">
                <a:rot lat="2100000" lon="17099972" rev="0"/>
              </a:camera>
              <a:lightRig rig="threePt" dir="t"/>
            </a:scene3d>
            <a:sp3d>
              <a:bevelT w="0" h="254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Rectangle 282">
              <a:extLst>
                <a:ext uri="{FF2B5EF4-FFF2-40B4-BE49-F238E27FC236}">
                  <a16:creationId xmlns:a16="http://schemas.microsoft.com/office/drawing/2014/main" id="{E7BC2DB9-7A33-4BC7-BDBA-A2F7893EC0D2}"/>
                </a:ext>
              </a:extLst>
            </p:cNvPr>
            <p:cNvSpPr/>
            <p:nvPr/>
          </p:nvSpPr>
          <p:spPr>
            <a:xfrm>
              <a:off x="22139442" y="9119232"/>
              <a:ext cx="1191893" cy="125353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scene3d>
              <a:camera prst="orthographicFront">
                <a:rot lat="2100000" lon="17099972" rev="0"/>
              </a:camera>
              <a:lightRig rig="threePt" dir="t"/>
            </a:scene3d>
            <a:sp3d>
              <a:bevelT w="0" h="254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Rectangle 283">
              <a:extLst>
                <a:ext uri="{FF2B5EF4-FFF2-40B4-BE49-F238E27FC236}">
                  <a16:creationId xmlns:a16="http://schemas.microsoft.com/office/drawing/2014/main" id="{7B941FC2-E6C3-4CBC-9C7C-1F5E9B137A47}"/>
                </a:ext>
              </a:extLst>
            </p:cNvPr>
            <p:cNvSpPr/>
            <p:nvPr/>
          </p:nvSpPr>
          <p:spPr>
            <a:xfrm>
              <a:off x="22283389" y="9125576"/>
              <a:ext cx="1191893" cy="125353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scene3d>
              <a:camera prst="orthographicFront">
                <a:rot lat="2100000" lon="17099972" rev="0"/>
              </a:camera>
              <a:lightRig rig="threePt" dir="t"/>
            </a:scene3d>
            <a:sp3d>
              <a:bevelT w="0" h="254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Rectangle 284">
              <a:extLst>
                <a:ext uri="{FF2B5EF4-FFF2-40B4-BE49-F238E27FC236}">
                  <a16:creationId xmlns:a16="http://schemas.microsoft.com/office/drawing/2014/main" id="{A6A62080-0E2F-4743-ACEB-7A6088A16FCC}"/>
                </a:ext>
              </a:extLst>
            </p:cNvPr>
            <p:cNvSpPr/>
            <p:nvPr/>
          </p:nvSpPr>
          <p:spPr>
            <a:xfrm>
              <a:off x="22842609" y="9382424"/>
              <a:ext cx="750572" cy="78939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scene3d>
              <a:camera prst="orthographicFront">
                <a:rot lat="2100000" lon="17099972" rev="0"/>
              </a:camera>
              <a:lightRig rig="threePt" dir="t"/>
            </a:scene3d>
            <a:sp3d>
              <a:bevelT w="0" h="254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Rectangle 285">
              <a:extLst>
                <a:ext uri="{FF2B5EF4-FFF2-40B4-BE49-F238E27FC236}">
                  <a16:creationId xmlns:a16="http://schemas.microsoft.com/office/drawing/2014/main" id="{234C09FD-7D75-4210-BE3F-D4D6558F6B22}"/>
                </a:ext>
              </a:extLst>
            </p:cNvPr>
            <p:cNvSpPr/>
            <p:nvPr/>
          </p:nvSpPr>
          <p:spPr>
            <a:xfrm>
              <a:off x="22984540" y="9381413"/>
              <a:ext cx="750572" cy="78939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scene3d>
              <a:camera prst="orthographicFront">
                <a:rot lat="2100000" lon="17099972" rev="0"/>
              </a:camera>
              <a:lightRig rig="threePt" dir="t"/>
            </a:scene3d>
            <a:sp3d>
              <a:bevelT w="0" h="254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Rectangle 286">
              <a:extLst>
                <a:ext uri="{FF2B5EF4-FFF2-40B4-BE49-F238E27FC236}">
                  <a16:creationId xmlns:a16="http://schemas.microsoft.com/office/drawing/2014/main" id="{4A052B91-4C63-45D3-8EB8-1A1675E70C1F}"/>
                </a:ext>
              </a:extLst>
            </p:cNvPr>
            <p:cNvSpPr/>
            <p:nvPr/>
          </p:nvSpPr>
          <p:spPr>
            <a:xfrm>
              <a:off x="23128487" y="9380137"/>
              <a:ext cx="750572" cy="78939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scene3d>
              <a:camera prst="orthographicFront">
                <a:rot lat="2100000" lon="17099972" rev="0"/>
              </a:camera>
              <a:lightRig rig="threePt" dir="t"/>
            </a:scene3d>
            <a:sp3d>
              <a:bevelT w="0" h="254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Rectangle 287">
              <a:extLst>
                <a:ext uri="{FF2B5EF4-FFF2-40B4-BE49-F238E27FC236}">
                  <a16:creationId xmlns:a16="http://schemas.microsoft.com/office/drawing/2014/main" id="{B055E3E0-108D-4925-BDF6-07026321DD30}"/>
                </a:ext>
              </a:extLst>
            </p:cNvPr>
            <p:cNvSpPr/>
            <p:nvPr/>
          </p:nvSpPr>
          <p:spPr>
            <a:xfrm>
              <a:off x="23683090" y="9589659"/>
              <a:ext cx="421963" cy="44378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scene3d>
              <a:camera prst="orthographicFront">
                <a:rot lat="2100000" lon="17099972" rev="0"/>
              </a:camera>
              <a:lightRig rig="threePt" dir="t"/>
            </a:scene3d>
            <a:sp3d>
              <a:bevelT w="0" h="254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Rectangle 288">
              <a:extLst>
                <a:ext uri="{FF2B5EF4-FFF2-40B4-BE49-F238E27FC236}">
                  <a16:creationId xmlns:a16="http://schemas.microsoft.com/office/drawing/2014/main" id="{71874DA7-BEA7-4B8E-9338-515E6E83F8CE}"/>
                </a:ext>
              </a:extLst>
            </p:cNvPr>
            <p:cNvSpPr/>
            <p:nvPr/>
          </p:nvSpPr>
          <p:spPr>
            <a:xfrm>
              <a:off x="23825021" y="9585791"/>
              <a:ext cx="421963" cy="44378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scene3d>
              <a:camera prst="orthographicFront">
                <a:rot lat="2100000" lon="17099972" rev="0"/>
              </a:camera>
              <a:lightRig rig="threePt" dir="t"/>
            </a:scene3d>
            <a:sp3d>
              <a:bevelT w="0" h="254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Rectangle 289">
              <a:extLst>
                <a:ext uri="{FF2B5EF4-FFF2-40B4-BE49-F238E27FC236}">
                  <a16:creationId xmlns:a16="http://schemas.microsoft.com/office/drawing/2014/main" id="{D58B0C54-4E8B-4E8E-91EB-82361A65FF00}"/>
                </a:ext>
              </a:extLst>
            </p:cNvPr>
            <p:cNvSpPr/>
            <p:nvPr/>
          </p:nvSpPr>
          <p:spPr>
            <a:xfrm>
              <a:off x="23968968" y="9587372"/>
              <a:ext cx="421963" cy="44378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scene3d>
              <a:camera prst="orthographicFront">
                <a:rot lat="2100000" lon="17099972" rev="0"/>
              </a:camera>
              <a:lightRig rig="threePt" dir="t"/>
            </a:scene3d>
            <a:sp3d>
              <a:bevelT w="0" h="254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8B8A2B31-D9DC-4A83-BA2B-813A3C10AFE6}"/>
                </a:ext>
              </a:extLst>
            </p:cNvPr>
            <p:cNvSpPr/>
            <p:nvPr/>
          </p:nvSpPr>
          <p:spPr>
            <a:xfrm>
              <a:off x="24098567" y="9581923"/>
              <a:ext cx="422693" cy="44455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scene3d>
              <a:camera prst="orthographicFront">
                <a:rot lat="2100000" lon="17099972" rev="0"/>
              </a:camera>
              <a:lightRig rig="threePt" dir="t"/>
            </a:scene3d>
            <a:sp3d>
              <a:bevelT w="0" h="254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Rectangle 291">
              <a:extLst>
                <a:ext uri="{FF2B5EF4-FFF2-40B4-BE49-F238E27FC236}">
                  <a16:creationId xmlns:a16="http://schemas.microsoft.com/office/drawing/2014/main" id="{07A2C8DC-7E9E-425D-A5DF-E53C187C757F}"/>
                </a:ext>
              </a:extLst>
            </p:cNvPr>
            <p:cNvSpPr/>
            <p:nvPr/>
          </p:nvSpPr>
          <p:spPr>
            <a:xfrm>
              <a:off x="23268903" y="9376216"/>
              <a:ext cx="750572" cy="78939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scene3d>
              <a:camera prst="orthographicFront">
                <a:rot lat="2100000" lon="17099972" rev="0"/>
              </a:camera>
              <a:lightRig rig="threePt" dir="t"/>
            </a:scene3d>
            <a:sp3d>
              <a:bevelT w="0" h="254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Rectangle 292">
              <a:extLst>
                <a:ext uri="{FF2B5EF4-FFF2-40B4-BE49-F238E27FC236}">
                  <a16:creationId xmlns:a16="http://schemas.microsoft.com/office/drawing/2014/main" id="{70D554D9-7CC0-42E2-B94A-8509930CBC10}"/>
                </a:ext>
              </a:extLst>
            </p:cNvPr>
            <p:cNvSpPr/>
            <p:nvPr/>
          </p:nvSpPr>
          <p:spPr>
            <a:xfrm>
              <a:off x="24231925" y="9586937"/>
              <a:ext cx="421963" cy="44378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scene3d>
              <a:camera prst="orthographicFront">
                <a:rot lat="2100000" lon="17099972" rev="0"/>
              </a:camera>
              <a:lightRig rig="threePt" dir="t"/>
            </a:scene3d>
            <a:sp3d>
              <a:bevelT w="0" h="254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Rectangle 293">
              <a:extLst>
                <a:ext uri="{FF2B5EF4-FFF2-40B4-BE49-F238E27FC236}">
                  <a16:creationId xmlns:a16="http://schemas.microsoft.com/office/drawing/2014/main" id="{25FEFD3E-8D6B-4D9C-9FDE-08E5BA77ADDC}"/>
                </a:ext>
              </a:extLst>
            </p:cNvPr>
            <p:cNvSpPr/>
            <p:nvPr/>
          </p:nvSpPr>
          <p:spPr>
            <a:xfrm>
              <a:off x="24545156" y="9575078"/>
              <a:ext cx="421963" cy="44378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scene3d>
              <a:camera prst="orthographicFront">
                <a:rot lat="2100000" lon="17099972" rev="0"/>
              </a:camera>
              <a:lightRig rig="threePt" dir="t"/>
            </a:scene3d>
            <a:sp3d>
              <a:bevelT w="0" h="254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Rectangle 294">
              <a:extLst>
                <a:ext uri="{FF2B5EF4-FFF2-40B4-BE49-F238E27FC236}">
                  <a16:creationId xmlns:a16="http://schemas.microsoft.com/office/drawing/2014/main" id="{1857A046-705E-42E8-8803-1FA21CD5222E}"/>
                </a:ext>
              </a:extLst>
            </p:cNvPr>
            <p:cNvSpPr/>
            <p:nvPr/>
          </p:nvSpPr>
          <p:spPr>
            <a:xfrm>
              <a:off x="24687087" y="9578830"/>
              <a:ext cx="421963" cy="44378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scene3d>
              <a:camera prst="orthographicFront">
                <a:rot lat="2100000" lon="17099972" rev="0"/>
              </a:camera>
              <a:lightRig rig="threePt" dir="t"/>
            </a:scene3d>
            <a:sp3d>
              <a:bevelT w="0" h="254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Rectangle 295">
              <a:extLst>
                <a:ext uri="{FF2B5EF4-FFF2-40B4-BE49-F238E27FC236}">
                  <a16:creationId xmlns:a16="http://schemas.microsoft.com/office/drawing/2014/main" id="{CD8CA3FA-0BB2-4949-A673-6B75761A01E4}"/>
                </a:ext>
              </a:extLst>
            </p:cNvPr>
            <p:cNvSpPr/>
            <p:nvPr/>
          </p:nvSpPr>
          <p:spPr>
            <a:xfrm>
              <a:off x="24831034" y="9580411"/>
              <a:ext cx="421963" cy="44378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scene3d>
              <a:camera prst="orthographicFront">
                <a:rot lat="2100000" lon="17099972" rev="0"/>
              </a:camera>
              <a:lightRig rig="threePt" dir="t"/>
            </a:scene3d>
            <a:sp3d>
              <a:bevelT w="0" h="254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Rectangle 296">
              <a:extLst>
                <a:ext uri="{FF2B5EF4-FFF2-40B4-BE49-F238E27FC236}">
                  <a16:creationId xmlns:a16="http://schemas.microsoft.com/office/drawing/2014/main" id="{6F29E8CA-E60D-4276-A96E-833F3A6E80BA}"/>
                </a:ext>
              </a:extLst>
            </p:cNvPr>
            <p:cNvSpPr/>
            <p:nvPr/>
          </p:nvSpPr>
          <p:spPr>
            <a:xfrm>
              <a:off x="24960633" y="9575730"/>
              <a:ext cx="421963" cy="44378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scene3d>
              <a:camera prst="orthographicFront">
                <a:rot lat="2100000" lon="17099972" rev="0"/>
              </a:camera>
              <a:lightRig rig="threePt" dir="t"/>
            </a:scene3d>
            <a:sp3d>
              <a:bevelT w="0" h="254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Rectangle 297">
              <a:extLst>
                <a:ext uri="{FF2B5EF4-FFF2-40B4-BE49-F238E27FC236}">
                  <a16:creationId xmlns:a16="http://schemas.microsoft.com/office/drawing/2014/main" id="{9222CCA9-67F2-4F65-8134-2AE474C574C6}"/>
                </a:ext>
              </a:extLst>
            </p:cNvPr>
            <p:cNvSpPr/>
            <p:nvPr/>
          </p:nvSpPr>
          <p:spPr>
            <a:xfrm>
              <a:off x="25093991" y="9587596"/>
              <a:ext cx="421963" cy="44378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scene3d>
              <a:camera prst="orthographicFront">
                <a:rot lat="2100000" lon="17099972" rev="0"/>
              </a:camera>
              <a:lightRig rig="threePt" dir="t"/>
            </a:scene3d>
            <a:sp3d>
              <a:bevelT w="0" h="254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1" name="Rectangle 300">
              <a:extLst>
                <a:ext uri="{FF2B5EF4-FFF2-40B4-BE49-F238E27FC236}">
                  <a16:creationId xmlns:a16="http://schemas.microsoft.com/office/drawing/2014/main" id="{35A1FA40-EF4C-4FC8-AE5A-5DC0B0EFBE76}"/>
                </a:ext>
              </a:extLst>
            </p:cNvPr>
            <p:cNvSpPr/>
            <p:nvPr/>
          </p:nvSpPr>
          <p:spPr>
            <a:xfrm>
              <a:off x="25210435" y="9377342"/>
              <a:ext cx="750572" cy="78939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scene3d>
              <a:camera prst="orthographicFront">
                <a:rot lat="2100000" lon="17099972" rev="0"/>
              </a:camera>
              <a:lightRig rig="threePt" dir="t"/>
            </a:scene3d>
            <a:sp3d>
              <a:bevelT w="0" h="254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2" name="Rectangle 301">
              <a:extLst>
                <a:ext uri="{FF2B5EF4-FFF2-40B4-BE49-F238E27FC236}">
                  <a16:creationId xmlns:a16="http://schemas.microsoft.com/office/drawing/2014/main" id="{D25896C1-CFC4-4743-9445-589D576706E7}"/>
                </a:ext>
              </a:extLst>
            </p:cNvPr>
            <p:cNvSpPr/>
            <p:nvPr/>
          </p:nvSpPr>
          <p:spPr>
            <a:xfrm>
              <a:off x="25352366" y="9376331"/>
              <a:ext cx="750572" cy="78939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scene3d>
              <a:camera prst="orthographicFront">
                <a:rot lat="2100000" lon="17099972" rev="0"/>
              </a:camera>
              <a:lightRig rig="threePt" dir="t"/>
            </a:scene3d>
            <a:sp3d>
              <a:bevelT w="0" h="254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Rectangle 302">
              <a:extLst>
                <a:ext uri="{FF2B5EF4-FFF2-40B4-BE49-F238E27FC236}">
                  <a16:creationId xmlns:a16="http://schemas.microsoft.com/office/drawing/2014/main" id="{8104325D-961E-4AB7-8D57-8E36F1675A62}"/>
                </a:ext>
              </a:extLst>
            </p:cNvPr>
            <p:cNvSpPr/>
            <p:nvPr/>
          </p:nvSpPr>
          <p:spPr>
            <a:xfrm>
              <a:off x="25496313" y="9382675"/>
              <a:ext cx="750572" cy="78939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scene3d>
              <a:camera prst="orthographicFront">
                <a:rot lat="2100000" lon="17099972" rev="0"/>
              </a:camera>
              <a:lightRig rig="threePt" dir="t"/>
            </a:scene3d>
            <a:sp3d>
              <a:bevelT w="0" h="254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4" name="Rectangle 303">
              <a:extLst>
                <a:ext uri="{FF2B5EF4-FFF2-40B4-BE49-F238E27FC236}">
                  <a16:creationId xmlns:a16="http://schemas.microsoft.com/office/drawing/2014/main" id="{081C0CE2-8E71-4EA5-B788-AD4EA5BADE0F}"/>
                </a:ext>
              </a:extLst>
            </p:cNvPr>
            <p:cNvSpPr/>
            <p:nvPr/>
          </p:nvSpPr>
          <p:spPr>
            <a:xfrm>
              <a:off x="25636729" y="9378754"/>
              <a:ext cx="750572" cy="78939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scene3d>
              <a:camera prst="orthographicFront">
                <a:rot lat="2100000" lon="17099972" rev="0"/>
              </a:camera>
              <a:lightRig rig="threePt" dir="t"/>
            </a:scene3d>
            <a:sp3d>
              <a:bevelT w="0" h="254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5" name="Rectangle 304">
              <a:extLst>
                <a:ext uri="{FF2B5EF4-FFF2-40B4-BE49-F238E27FC236}">
                  <a16:creationId xmlns:a16="http://schemas.microsoft.com/office/drawing/2014/main" id="{FA2577E1-DBC3-47E3-AC18-D9C37ADFA58C}"/>
                </a:ext>
              </a:extLst>
            </p:cNvPr>
            <p:cNvSpPr/>
            <p:nvPr/>
          </p:nvSpPr>
          <p:spPr>
            <a:xfrm>
              <a:off x="25753870" y="9121998"/>
              <a:ext cx="1191893" cy="125353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scene3d>
              <a:camera prst="orthographicFront">
                <a:rot lat="2100000" lon="17099972" rev="0"/>
              </a:camera>
              <a:lightRig rig="threePt" dir="t"/>
            </a:scene3d>
            <a:sp3d>
              <a:bevelT w="0" h="254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" name="Rectangle 305">
              <a:extLst>
                <a:ext uri="{FF2B5EF4-FFF2-40B4-BE49-F238E27FC236}">
                  <a16:creationId xmlns:a16="http://schemas.microsoft.com/office/drawing/2014/main" id="{1A0866BC-64FF-4DE7-B72E-B80EE9E62A8C}"/>
                </a:ext>
              </a:extLst>
            </p:cNvPr>
            <p:cNvSpPr/>
            <p:nvPr/>
          </p:nvSpPr>
          <p:spPr>
            <a:xfrm>
              <a:off x="25895801" y="9120987"/>
              <a:ext cx="1191893" cy="125353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scene3d>
              <a:camera prst="orthographicFront">
                <a:rot lat="2100000" lon="17099972" rev="0"/>
              </a:camera>
              <a:lightRig rig="threePt" dir="t"/>
            </a:scene3d>
            <a:sp3d>
              <a:bevelT w="0" h="254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" name="Rectangle 306">
              <a:extLst>
                <a:ext uri="{FF2B5EF4-FFF2-40B4-BE49-F238E27FC236}">
                  <a16:creationId xmlns:a16="http://schemas.microsoft.com/office/drawing/2014/main" id="{75475244-223C-4834-93C8-9F6ED7EF3635}"/>
                </a:ext>
              </a:extLst>
            </p:cNvPr>
            <p:cNvSpPr/>
            <p:nvPr/>
          </p:nvSpPr>
          <p:spPr>
            <a:xfrm>
              <a:off x="26039748" y="9127331"/>
              <a:ext cx="1191893" cy="125353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scene3d>
              <a:camera prst="orthographicFront">
                <a:rot lat="2100000" lon="17099972" rev="0"/>
              </a:camera>
              <a:lightRig rig="threePt" dir="t"/>
            </a:scene3d>
            <a:sp3d>
              <a:bevelT w="0" h="254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93401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1611</TotalTime>
  <Words>57</Words>
  <Application>Microsoft Office PowerPoint</Application>
  <PresentationFormat>Custom</PresentationFormat>
  <Paragraphs>24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等线</vt:lpstr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Qingnan Fan (MSR Student-FA Talent)</dc:creator>
  <cp:lastModifiedBy>Jiaolong Yang</cp:lastModifiedBy>
  <cp:revision>95</cp:revision>
  <dcterms:created xsi:type="dcterms:W3CDTF">2017-09-23T03:40:13Z</dcterms:created>
  <dcterms:modified xsi:type="dcterms:W3CDTF">2018-09-06T12:02:53Z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jiaoyan@microsoft.com</vt:lpwstr>
  </property>
  <property fmtid="{D5CDD505-2E9C-101B-9397-08002B2CF9AE}" pid="5" name="MSIP_Label_f42aa342-8706-4288-bd11-ebb85995028c_SetDate">
    <vt:lpwstr>2018-08-31T08:01:25.9163630Z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