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2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0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6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7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0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8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8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4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3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4F57-158D-4179-B660-0D5D561ABDDD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A705-C90F-4612-B2F0-CE8B4E2CD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6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7321" y="2967335"/>
            <a:ext cx="4397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创建一个用户</a:t>
            </a:r>
          </a:p>
        </p:txBody>
      </p:sp>
    </p:spTree>
    <p:extLst>
      <p:ext uri="{BB962C8B-B14F-4D97-AF65-F5344CB8AC3E}">
        <p14:creationId xmlns:p14="http://schemas.microsoft.com/office/powerpoint/2010/main" val="163629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r>
              <a:rPr lang="zh-CN" altLang="en-US" dirty="0"/>
              <a:t>代码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0515600" cy="4942123"/>
          </a:xfrm>
        </p:spPr>
        <p:txBody>
          <a:bodyPr vert="horz">
            <a:normAutofit fontScale="62500" lnSpcReduction="2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testftp</a:t>
            </a:r>
            <a:r>
              <a:rPr lang="en-US" altLang="zh-CN" dirty="0"/>
              <a:t>/Upload")</a:t>
            </a:r>
          </a:p>
          <a:p>
            <a:r>
              <a:rPr lang="en-US" altLang="zh-CN" dirty="0"/>
              <a:t>    public String </a:t>
            </a:r>
            <a:r>
              <a:rPr lang="en-US" altLang="zh-CN" dirty="0" err="1"/>
              <a:t>ftpUpload</a:t>
            </a:r>
            <a:r>
              <a:rPr lang="en-US" altLang="zh-CN" dirty="0"/>
              <a:t>(@</a:t>
            </a:r>
            <a:r>
              <a:rPr lang="en-US" altLang="zh-CN" dirty="0" err="1"/>
              <a:t>RequestParam</a:t>
            </a:r>
            <a:r>
              <a:rPr lang="en-US" altLang="zh-CN" dirty="0"/>
              <a:t>("file") </a:t>
            </a:r>
            <a:r>
              <a:rPr lang="en-US" altLang="zh-CN" dirty="0" err="1"/>
              <a:t>MultipartFile</a:t>
            </a:r>
            <a:r>
              <a:rPr lang="en-US" altLang="zh-CN" dirty="0"/>
              <a:t> </a:t>
            </a:r>
            <a:r>
              <a:rPr lang="en-US" altLang="zh-CN" dirty="0" err="1"/>
              <a:t>file,String</a:t>
            </a:r>
            <a:r>
              <a:rPr lang="en-US" altLang="zh-CN" dirty="0"/>
              <a:t> </a:t>
            </a:r>
            <a:r>
              <a:rPr lang="en-US" altLang="zh-CN" dirty="0" err="1"/>
              <a:t>token,HttpSession</a:t>
            </a:r>
            <a:r>
              <a:rPr lang="en-US" altLang="zh-CN" dirty="0"/>
              <a:t> session) throws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if (!</a:t>
            </a:r>
            <a:r>
              <a:rPr lang="en-US" altLang="zh-CN" dirty="0" err="1"/>
              <a:t>file.isEmpty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     String filename = </a:t>
            </a:r>
            <a:r>
              <a:rPr lang="en-US" altLang="zh-CN" dirty="0" err="1"/>
              <a:t>file.getOriginalFilename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en-US" altLang="zh-CN" dirty="0" err="1"/>
              <a:t>inputStream</a:t>
            </a:r>
            <a:r>
              <a:rPr lang="en-US" altLang="zh-CN" dirty="0"/>
              <a:t> = </a:t>
            </a:r>
            <a:r>
              <a:rPr lang="en-US" altLang="zh-CN" dirty="0" err="1"/>
              <a:t>file.getInputStream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boolean</a:t>
            </a:r>
            <a:r>
              <a:rPr lang="en-US" altLang="zh-CN" dirty="0"/>
              <a:t> login = </a:t>
            </a:r>
            <a:r>
              <a:rPr lang="en-US" altLang="zh-CN" dirty="0" err="1"/>
              <a:t>ftpUtils.connectFTP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if(login){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boolean</a:t>
            </a:r>
            <a:r>
              <a:rPr lang="en-US" altLang="zh-CN" dirty="0"/>
              <a:t> test = </a:t>
            </a:r>
            <a:r>
              <a:rPr lang="en-US" altLang="zh-CN" dirty="0" err="1"/>
              <a:t>ftpUtils.upload</a:t>
            </a:r>
            <a:r>
              <a:rPr lang="en-US" altLang="zh-CN" dirty="0"/>
              <a:t>("test", filename, </a:t>
            </a:r>
            <a:r>
              <a:rPr lang="en-US" altLang="zh-CN" dirty="0" err="1"/>
              <a:t>inputStream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   if(test){</a:t>
            </a:r>
          </a:p>
          <a:p>
            <a:r>
              <a:rPr lang="en-US" altLang="zh-CN" dirty="0"/>
              <a:t>                    return "/</a:t>
            </a:r>
            <a:r>
              <a:rPr lang="en-US" altLang="zh-CN" dirty="0" err="1"/>
              <a:t>success.jsp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"redirect:/faild.html";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34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436336"/>
            <a:ext cx="4000000" cy="2819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94" y="3617882"/>
            <a:ext cx="5866667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28" y="1252809"/>
            <a:ext cx="7857143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2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32" y="1455635"/>
            <a:ext cx="4509061" cy="2474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59" y="1455635"/>
            <a:ext cx="5695346" cy="26250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532" y="4484315"/>
            <a:ext cx="4837643" cy="109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47" y="929000"/>
            <a:ext cx="9761905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57" y="1400428"/>
            <a:ext cx="5914286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3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1023582" y="1105469"/>
            <a:ext cx="2524836" cy="14739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应用服务器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6837528" y="1105469"/>
            <a:ext cx="3016155" cy="14739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图片服务器</a:t>
            </a:r>
          </a:p>
        </p:txBody>
      </p:sp>
      <p:sp>
        <p:nvSpPr>
          <p:cNvPr id="4" name="椭圆 3"/>
          <p:cNvSpPr/>
          <p:nvPr/>
        </p:nvSpPr>
        <p:spPr>
          <a:xfrm>
            <a:off x="3684896" y="4107976"/>
            <a:ext cx="3152632" cy="2074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cxnSp>
        <p:nvCxnSpPr>
          <p:cNvPr id="6" name="直接箭头连接符 5"/>
          <p:cNvCxnSpPr>
            <a:stCxn id="2" idx="2"/>
            <a:endCxn id="4" idx="1"/>
          </p:cNvCxnSpPr>
          <p:nvPr/>
        </p:nvCxnSpPr>
        <p:spPr>
          <a:xfrm>
            <a:off x="2286000" y="2579427"/>
            <a:ext cx="1860588" cy="18323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7"/>
          </p:cNvCxnSpPr>
          <p:nvPr/>
        </p:nvCxnSpPr>
        <p:spPr>
          <a:xfrm flipV="1">
            <a:off x="6375836" y="2606723"/>
            <a:ext cx="1962946" cy="1805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16294" y="32754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服务请求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14526" y="34601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图片等静态资源请求</a:t>
            </a:r>
          </a:p>
        </p:txBody>
      </p:sp>
    </p:spTree>
    <p:extLst>
      <p:ext uri="{BB962C8B-B14F-4D97-AF65-F5344CB8AC3E}">
        <p14:creationId xmlns:p14="http://schemas.microsoft.com/office/powerpoint/2010/main" val="280370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ftp</a:t>
            </a:r>
            <a:r>
              <a:rPr lang="zh-CN" altLang="en-US" dirty="0"/>
              <a:t>上传或下载代码</a:t>
            </a:r>
          </a:p>
        </p:txBody>
      </p:sp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>
          <a:xfrm>
            <a:off x="251347" y="1832155"/>
            <a:ext cx="4975746" cy="4351338"/>
          </a:xfrm>
        </p:spPr>
        <p:txBody>
          <a:bodyPr vert="horz"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连接</a:t>
            </a:r>
            <a:r>
              <a:rPr lang="en-US" altLang="zh-CN" dirty="0"/>
              <a:t>ftp</a:t>
            </a:r>
            <a:r>
              <a:rPr lang="zh-CN" altLang="en-US" dirty="0"/>
              <a:t>服务器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FTPClient</a:t>
            </a:r>
            <a:r>
              <a:rPr lang="en-US" altLang="zh-CN" dirty="0"/>
              <a:t> ftp = new </a:t>
            </a:r>
            <a:r>
              <a:rPr lang="en-US" altLang="zh-CN" dirty="0" err="1"/>
              <a:t>FTPClient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ftp.connect</a:t>
            </a:r>
            <a:r>
              <a:rPr lang="en-US" altLang="zh-CN" dirty="0"/>
              <a:t>("192.168.50.22",21);</a:t>
            </a:r>
          </a:p>
          <a:p>
            <a:pPr marL="0" indent="0">
              <a:buNone/>
            </a:pPr>
            <a:r>
              <a:rPr lang="en-US" altLang="zh-CN" dirty="0" err="1"/>
              <a:t>boolean</a:t>
            </a:r>
            <a:r>
              <a:rPr lang="en-US" altLang="zh-CN" dirty="0"/>
              <a:t> login = </a:t>
            </a:r>
            <a:r>
              <a:rPr lang="en-US" altLang="zh-CN" dirty="0" err="1"/>
              <a:t>ftp.login</a:t>
            </a:r>
            <a:r>
              <a:rPr lang="en-US" altLang="zh-CN" dirty="0"/>
              <a:t>("</a:t>
            </a:r>
            <a:r>
              <a:rPr lang="en-US" altLang="zh-CN" dirty="0" err="1"/>
              <a:t>ftpUser</a:t>
            </a:r>
            <a:r>
              <a:rPr lang="en-US" altLang="zh-CN" dirty="0"/>
              <a:t>", "123321");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27093" y="1690688"/>
            <a:ext cx="55798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上传</a:t>
            </a:r>
            <a:endParaRPr lang="en-US" altLang="zh-CN" dirty="0"/>
          </a:p>
          <a:p>
            <a:r>
              <a:rPr lang="en-US" altLang="zh-CN" dirty="0"/>
              <a:t> public </a:t>
            </a:r>
            <a:r>
              <a:rPr lang="en-US" altLang="zh-CN" dirty="0" err="1"/>
              <a:t>boolean</a:t>
            </a:r>
            <a:r>
              <a:rPr lang="en-US" altLang="zh-CN" dirty="0"/>
              <a:t> upload(String </a:t>
            </a:r>
            <a:r>
              <a:rPr lang="en-US" altLang="zh-CN" dirty="0" err="1"/>
              <a:t>pathname,String</a:t>
            </a:r>
            <a:r>
              <a:rPr lang="en-US" altLang="zh-CN" dirty="0"/>
              <a:t> </a:t>
            </a:r>
            <a:r>
              <a:rPr lang="en-US" altLang="zh-CN" dirty="0" err="1"/>
              <a:t>fileName</a:t>
            </a:r>
            <a:r>
              <a:rPr lang="en-US" altLang="zh-CN" dirty="0"/>
              <a:t>, </a:t>
            </a:r>
          </a:p>
          <a:p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en-US" altLang="zh-CN" dirty="0" err="1"/>
              <a:t>inputStream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replyCode</a:t>
            </a:r>
            <a:r>
              <a:rPr lang="en-US" altLang="zh-CN" dirty="0"/>
              <a:t> = </a:t>
            </a:r>
            <a:r>
              <a:rPr lang="en-US" altLang="zh-CN" dirty="0" err="1"/>
              <a:t>ftp.getReplyCode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if (!</a:t>
            </a:r>
            <a:r>
              <a:rPr lang="en-US" altLang="zh-CN" dirty="0" err="1"/>
              <a:t>FTPReply.isPositiveCompletion</a:t>
            </a:r>
            <a:r>
              <a:rPr lang="en-US" altLang="zh-CN" dirty="0"/>
              <a:t>(</a:t>
            </a:r>
            <a:r>
              <a:rPr lang="en-US" altLang="zh-CN" dirty="0" err="1"/>
              <a:t>replyCode</a:t>
            </a:r>
            <a:r>
              <a:rPr lang="en-US" altLang="zh-CN" dirty="0"/>
              <a:t>)) {</a:t>
            </a:r>
          </a:p>
          <a:p>
            <a:r>
              <a:rPr lang="en-US" altLang="zh-CN" dirty="0"/>
              <a:t>            return false;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ftp.setFileType</a:t>
            </a:r>
            <a:r>
              <a:rPr lang="en-US" altLang="zh-CN" dirty="0"/>
              <a:t>(</a:t>
            </a:r>
            <a:r>
              <a:rPr lang="en-US" altLang="zh-CN" dirty="0" err="1"/>
              <a:t>FTPClient.BINARY_FILE_TYPE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ftp.makeDirectory</a:t>
            </a:r>
            <a:r>
              <a:rPr lang="en-US" altLang="zh-CN" dirty="0"/>
              <a:t>(pathname);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ftp.changeWorkingDirectory</a:t>
            </a:r>
            <a:r>
              <a:rPr lang="en-US" altLang="zh-CN" dirty="0"/>
              <a:t>(pathname);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ftp.storeFile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, </a:t>
            </a:r>
            <a:r>
              <a:rPr lang="en-US" altLang="zh-CN" dirty="0" err="1"/>
              <a:t>inputStream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ftp.logout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return true;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30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2764" y="818866"/>
            <a:ext cx="85479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public void down(String pathname,String filename, String localpath) throws IOException {</a:t>
            </a:r>
          </a:p>
          <a:p>
            <a:r>
              <a:rPr lang="en-US" altLang="zh-CN"/>
              <a:t>        ftp.changeWorkingDirectory(pathname);</a:t>
            </a:r>
          </a:p>
          <a:p>
            <a:r>
              <a:rPr lang="en-US" altLang="zh-CN"/>
              <a:t>        FTPFile[] ftpFiles = ftp.listFiles();</a:t>
            </a:r>
          </a:p>
          <a:p>
            <a:r>
              <a:rPr lang="en-US" altLang="zh-CN"/>
              <a:t>        for (FTPFile file : ftpFiles) {</a:t>
            </a:r>
          </a:p>
          <a:p>
            <a:r>
              <a:rPr lang="en-US" altLang="zh-CN"/>
              <a:t>            if (filename.equalsIgnoreCase(file.getName())) {</a:t>
            </a:r>
          </a:p>
          <a:p>
            <a:r>
              <a:rPr lang="en-US" altLang="zh-CN"/>
              <a:t>                File localFile = new File(localpath + "/" + file.getName());</a:t>
            </a:r>
          </a:p>
          <a:p>
            <a:r>
              <a:rPr lang="en-US" altLang="zh-CN"/>
              <a:t>                OutputStream os = new FileOutputStream(localFile);</a:t>
            </a:r>
          </a:p>
          <a:p>
            <a:r>
              <a:rPr lang="en-US" altLang="zh-CN"/>
              <a:t>                ftp.retrieveFile(file.getName(), os);</a:t>
            </a:r>
          </a:p>
          <a:p>
            <a:r>
              <a:rPr lang="en-US" altLang="zh-CN"/>
              <a:t>                os.close();</a:t>
            </a:r>
          </a:p>
          <a:p>
            <a:r>
              <a:rPr lang="en-US" altLang="zh-CN"/>
              <a:t>                break;</a:t>
            </a:r>
          </a:p>
          <a:p>
            <a:r>
              <a:rPr lang="en-US" altLang="zh-CN"/>
              <a:t>            }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        ftp.logout();</a:t>
            </a:r>
          </a:p>
          <a:p>
            <a:r>
              <a:rPr lang="en-US" altLang="zh-CN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70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267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ftp上传或下载代码</vt:lpstr>
      <vt:lpstr>PowerPoint 演示文稿</vt:lpstr>
      <vt:lpstr>Controller代码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孙刚</dc:creator>
  <cp:lastModifiedBy>杨景文</cp:lastModifiedBy>
  <cp:revision>6</cp:revision>
  <dcterms:created xsi:type="dcterms:W3CDTF">2018-03-06T13:26:30Z</dcterms:created>
  <dcterms:modified xsi:type="dcterms:W3CDTF">2018-05-24T15:16:08Z</dcterms:modified>
</cp:coreProperties>
</file>