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89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6" r:id="rId30"/>
    <p:sldId id="287" r:id="rId31"/>
    <p:sldId id="284" r:id="rId32"/>
    <p:sldId id="288" r:id="rId33"/>
    <p:sldId id="290" r:id="rId34"/>
    <p:sldId id="285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2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4T11:33:02.90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1-02-24T11:33:03.537" idx="2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96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5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6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37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3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23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58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25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37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99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67F6-3C34-44BA-98C4-5D5B1A1D8CF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7F3E-0013-4D46-BC79-B07E97275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22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4090E014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5963900" cy="797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27550" y="2846388"/>
            <a:ext cx="31369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500" dirty="0" smtClean="0">
                <a:solidFill>
                  <a:schemeClr val="bg1"/>
                </a:solidFill>
              </a:rPr>
              <a:t>啟動與設定</a:t>
            </a:r>
            <a:endParaRPr lang="zh-TW" altLang="en-U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啟動與設定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22" y="2084102"/>
            <a:ext cx="631595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http://localhost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06" y="1854199"/>
            <a:ext cx="6170387" cy="47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2333344"/>
            <a:ext cx="713522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3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logs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5619"/>
            <a:ext cx="10515600" cy="24146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6541"/>
            <a:ext cx="10418120" cy="24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看設定檔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2247613"/>
            <a:ext cx="718285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4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49" y="1412874"/>
            <a:ext cx="8789102" cy="52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PHPMyAdmin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寫</a:t>
            </a:r>
            <a:r>
              <a:rPr lang="en-US" altLang="zh-TW" dirty="0" err="1" smtClean="0"/>
              <a:t>Mysql</a:t>
            </a:r>
            <a:r>
              <a:rPr lang="zh-TW" altLang="en-US" dirty="0" smtClean="0"/>
              <a:t>資料庫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25" y="1646502"/>
            <a:ext cx="8230175" cy="48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368300" y="-101600"/>
            <a:ext cx="15963900" cy="797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54450" y="2730500"/>
            <a:ext cx="4311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500" dirty="0" smtClean="0">
                <a:solidFill>
                  <a:schemeClr val="bg1"/>
                </a:solidFill>
              </a:rPr>
              <a:t>建置自己的網站</a:t>
            </a:r>
            <a:endParaRPr lang="en-US" altLang="zh-TW" sz="4500" dirty="0" smtClean="0">
              <a:solidFill>
                <a:schemeClr val="bg1"/>
              </a:solidFill>
            </a:endParaRPr>
          </a:p>
          <a:p>
            <a:r>
              <a:rPr lang="en-US" altLang="zh-TW" sz="4500" dirty="0" smtClean="0">
                <a:solidFill>
                  <a:schemeClr val="bg1"/>
                </a:solidFill>
              </a:rPr>
              <a:t>HTML</a:t>
            </a:r>
            <a:endParaRPr lang="zh-TW" altLang="en-U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67" y="230188"/>
            <a:ext cx="8387465" cy="49832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76" y="2971454"/>
            <a:ext cx="7428003" cy="321344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362200" y="1435100"/>
            <a:ext cx="1005676" cy="1536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-101600"/>
            <a:ext cx="15963900" cy="807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06900" y="2582625"/>
            <a:ext cx="3378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500" dirty="0" smtClean="0">
                <a:solidFill>
                  <a:schemeClr val="bg1"/>
                </a:solidFill>
              </a:rPr>
              <a:t>安裝</a:t>
            </a:r>
            <a:r>
              <a:rPr lang="en-US" altLang="zh-TW" sz="4500" dirty="0" smtClean="0">
                <a:solidFill>
                  <a:schemeClr val="bg1"/>
                </a:solidFill>
              </a:rPr>
              <a:t>XAMPP</a:t>
            </a:r>
            <a:endParaRPr lang="zh-TW" altLang="en-U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建置自己的網站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1804761"/>
            <a:ext cx="7550369" cy="24497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08816"/>
            <a:ext cx="5513415" cy="2319513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2946400" y="2832100"/>
            <a:ext cx="3149600" cy="376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311400" y="2679700"/>
            <a:ext cx="635000" cy="2540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365125"/>
            <a:ext cx="8926171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5151"/>
            <a:ext cx="739140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6" y="1914340"/>
            <a:ext cx="5068007" cy="26483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03" y="3238500"/>
            <a:ext cx="579819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03"/>
            <a:ext cx="5830114" cy="3181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82" y="4250489"/>
            <a:ext cx="4963218" cy="21815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101" y="1316380"/>
            <a:ext cx="6258798" cy="2934109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316101" y="3213100"/>
            <a:ext cx="1262499" cy="330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390582" y="3543300"/>
            <a:ext cx="2601018" cy="1079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5963900" cy="797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041900" y="2833385"/>
            <a:ext cx="23749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dirty="0" smtClean="0">
                <a:solidFill>
                  <a:schemeClr val="bg1"/>
                </a:solidFill>
              </a:rPr>
              <a:t>HTML2</a:t>
            </a:r>
            <a:endParaRPr lang="zh-TW" altLang="en-U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550" y="659606"/>
            <a:ext cx="8775700" cy="56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30484" cy="13051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7295"/>
            <a:ext cx="6401693" cy="28293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02" y="3844798"/>
            <a:ext cx="4086795" cy="1810003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473200" y="2481993"/>
            <a:ext cx="889000" cy="1905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38200" y="5654801"/>
            <a:ext cx="1282700" cy="3141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7" idx="3"/>
          </p:cNvCxnSpPr>
          <p:nvPr/>
        </p:nvCxnSpPr>
        <p:spPr>
          <a:xfrm flipH="1">
            <a:off x="2108200" y="2577243"/>
            <a:ext cx="254000" cy="30775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120900" y="5168900"/>
            <a:ext cx="4928902" cy="485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482600" y="177800"/>
            <a:ext cx="15963900" cy="797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88000" y="3608879"/>
            <a:ext cx="1016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dirty="0" err="1" smtClean="0">
                <a:solidFill>
                  <a:schemeClr val="bg1"/>
                </a:solidFill>
              </a:rPr>
              <a:t>css</a:t>
            </a:r>
            <a:endParaRPr lang="zh-TW" altLang="en-U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57" y="1981484"/>
            <a:ext cx="6571286" cy="45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767"/>
            <a:ext cx="2715004" cy="2762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22" y="1929767"/>
            <a:ext cx="5177278" cy="4755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18" y="2733626"/>
            <a:ext cx="1831329" cy="110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94" y="2550957"/>
            <a:ext cx="6000431" cy="17670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6" y="1910266"/>
            <a:ext cx="5144218" cy="3048425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4"/>
            <a:ext cx="2366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0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SFMono-Regular"/>
              </a:rPr>
              <a:t>添加CSS 彩妝</a:t>
            </a:r>
            <a:r>
              <a:rPr kumimoji="0" lang="zh-TW" altLang="zh-TW" sz="3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zh-TW" altLang="zh-TW" sz="3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5963900" cy="797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860265"/>
            <a:ext cx="8116433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7" y="1741277"/>
            <a:ext cx="5182323" cy="23625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503" y="1741277"/>
            <a:ext cx="3362794" cy="3019846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463800" y="3886200"/>
            <a:ext cx="965561" cy="2032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457700" y="4253729"/>
            <a:ext cx="1219200" cy="34306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322" y="2091258"/>
            <a:ext cx="4363731" cy="21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5963900" cy="797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06" y="2152439"/>
            <a:ext cx="6575788" cy="38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88" y="1897716"/>
            <a:ext cx="6312443" cy="17096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33" y="1140900"/>
            <a:ext cx="524900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4454"/>
            <a:ext cx="4940002" cy="20984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02" y="1919279"/>
            <a:ext cx="6308135" cy="22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5963900" cy="797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5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2223829"/>
            <a:ext cx="715427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949" y="2031729"/>
            <a:ext cx="466790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282"/>
            <a:ext cx="996950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2114"/>
            <a:ext cx="5087060" cy="26673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881" y="1892114"/>
            <a:ext cx="5926919" cy="47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5963900" cy="797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8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1" y="1817688"/>
            <a:ext cx="5265907" cy="35036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08" y="2734997"/>
            <a:ext cx="567769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6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2328586"/>
            <a:ext cx="474411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2293671"/>
            <a:ext cx="458216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8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2282550"/>
            <a:ext cx="470600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9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0" y="2361929"/>
            <a:ext cx="4696480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2209513"/>
            <a:ext cx="636358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</Words>
  <Application>Microsoft Office PowerPoint</Application>
  <PresentationFormat>寬螢幕</PresentationFormat>
  <Paragraphs>14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4090E014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啟動與設定</vt:lpstr>
      <vt:lpstr>http://localhost</vt:lpstr>
      <vt:lpstr>PowerPoint 簡報</vt:lpstr>
      <vt:lpstr>logs分析</vt:lpstr>
      <vt:lpstr>看設定檔 config</vt:lpstr>
      <vt:lpstr>PowerPoint 簡報</vt:lpstr>
      <vt:lpstr>PHPMyAdmin 用PHP寫Mysql資料庫</vt:lpstr>
      <vt:lpstr>PowerPoint 簡報</vt:lpstr>
      <vt:lpstr>PowerPoint 簡報</vt:lpstr>
      <vt:lpstr>建置自己的網站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添加CSS 彩妝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12</cp:revision>
  <dcterms:created xsi:type="dcterms:W3CDTF">2021-02-24T02:17:46Z</dcterms:created>
  <dcterms:modified xsi:type="dcterms:W3CDTF">2021-02-24T03:57:36Z</dcterms:modified>
</cp:coreProperties>
</file>