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63" r:id="rId9"/>
    <p:sldId id="264" r:id="rId10"/>
    <p:sldId id="287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97" r:id="rId27"/>
    <p:sldId id="280" r:id="rId28"/>
    <p:sldId id="281" r:id="rId29"/>
    <p:sldId id="283" r:id="rId30"/>
    <p:sldId id="284" r:id="rId31"/>
    <p:sldId id="285" r:id="rId32"/>
    <p:sldId id="286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9" r:id="rId41"/>
    <p:sldId id="296" r:id="rId42"/>
    <p:sldId id="298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E81E-FB65-4061-AFB2-825032BA9D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598F-7861-488C-804E-806C65DF2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03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E81E-FB65-4061-AFB2-825032BA9D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598F-7861-488C-804E-806C65DF2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93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E81E-FB65-4061-AFB2-825032BA9D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598F-7861-488C-804E-806C65DF2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3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E81E-FB65-4061-AFB2-825032BA9D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598F-7861-488C-804E-806C65DF2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36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E81E-FB65-4061-AFB2-825032BA9D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598F-7861-488C-804E-806C65DF2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71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E81E-FB65-4061-AFB2-825032BA9D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598F-7861-488C-804E-806C65DF2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16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E81E-FB65-4061-AFB2-825032BA9D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598F-7861-488C-804E-806C65DF2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E81E-FB65-4061-AFB2-825032BA9D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598F-7861-488C-804E-806C65DF2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38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E81E-FB65-4061-AFB2-825032BA9D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598F-7861-488C-804E-806C65DF2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51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E81E-FB65-4061-AFB2-825032BA9D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598F-7861-488C-804E-806C65DF2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88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E81E-FB65-4061-AFB2-825032BA9D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598F-7861-488C-804E-806C65DF2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19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E81E-FB65-4061-AFB2-825032BA9D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B598F-7861-488C-804E-806C65DF20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6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018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883" y="2128642"/>
            <a:ext cx="3984321" cy="32398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451" y="2415137"/>
            <a:ext cx="6717831" cy="22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6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36" y="2297511"/>
            <a:ext cx="6233402" cy="296342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35" y="2109057"/>
            <a:ext cx="5305958" cy="365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7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-329852" y="0"/>
            <a:ext cx="12851704" cy="71899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697259" y="3378485"/>
            <a:ext cx="2242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</a:rPr>
              <a:t>Ch2</a:t>
            </a:r>
            <a:r>
              <a:rPr lang="zh-TW" altLang="en-US" sz="4000" dirty="0" smtClean="0">
                <a:solidFill>
                  <a:schemeClr val="bg1"/>
                </a:solidFill>
              </a:rPr>
              <a:t>實戰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1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85" y="694943"/>
            <a:ext cx="6487430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1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7" y="1690688"/>
            <a:ext cx="10377255" cy="46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4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64" y="2426999"/>
            <a:ext cx="5633233" cy="245493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369" y="2175432"/>
            <a:ext cx="5058481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6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1859645"/>
            <a:ext cx="5572903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2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23" y="1990524"/>
            <a:ext cx="4505954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2" y="1990524"/>
            <a:ext cx="6525536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43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96" y="1780945"/>
            <a:ext cx="524900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6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475989" y="-125260"/>
            <a:ext cx="12851704" cy="71899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732756" y="3077295"/>
            <a:ext cx="49102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500" dirty="0" smtClean="0">
                <a:solidFill>
                  <a:schemeClr val="bg1"/>
                </a:solidFill>
              </a:rPr>
              <a:t>下載範例並安裝</a:t>
            </a:r>
            <a:endParaRPr lang="zh-TW" altLang="en-US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2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1452286"/>
            <a:ext cx="6430272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1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18" y="1590418"/>
            <a:ext cx="4039164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91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94" y="365125"/>
            <a:ext cx="4639322" cy="61444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246" y="691562"/>
            <a:ext cx="5349063" cy="53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18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747338"/>
            <a:ext cx="7697274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68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257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3" y="139657"/>
            <a:ext cx="8838882" cy="26930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225" y="2247221"/>
            <a:ext cx="6620799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4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82" y="2703667"/>
            <a:ext cx="11393490" cy="356284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8" y="3825"/>
            <a:ext cx="11953755" cy="2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41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616" y="3258907"/>
            <a:ext cx="6096767" cy="33047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81" y="0"/>
            <a:ext cx="9100436" cy="34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59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13" y="764088"/>
            <a:ext cx="5004787" cy="568725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285" y="444895"/>
            <a:ext cx="3791843" cy="63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01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45" y="266338"/>
            <a:ext cx="6911782" cy="26248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845" y="3397146"/>
            <a:ext cx="7403926" cy="320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2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1027906"/>
            <a:ext cx="5753903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90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8" y="173178"/>
            <a:ext cx="5526908" cy="392283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90" y="1631035"/>
            <a:ext cx="7259063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3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05" y="461669"/>
            <a:ext cx="5688058" cy="349655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481" y="2890107"/>
            <a:ext cx="626832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67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039" y="0"/>
            <a:ext cx="8231209" cy="304229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540" y="2608807"/>
            <a:ext cx="7432712" cy="40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98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858" y="2910107"/>
            <a:ext cx="6211167" cy="284837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6" y="248322"/>
            <a:ext cx="6295480" cy="25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19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742" y="0"/>
            <a:ext cx="4372211" cy="672647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48" y="816062"/>
            <a:ext cx="5439052" cy="53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8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5686816" cy="568681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53" y="1475520"/>
            <a:ext cx="5023752" cy="31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11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05" y="1520317"/>
            <a:ext cx="6654893" cy="290137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568" y="527963"/>
            <a:ext cx="6831692" cy="47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91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0437"/>
            <a:ext cx="5695784" cy="237578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672" y="1458632"/>
            <a:ext cx="834506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70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828" y="169577"/>
            <a:ext cx="4591691" cy="62683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58" y="241601"/>
            <a:ext cx="4335455" cy="73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12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1" y="0"/>
            <a:ext cx="6399974" cy="290418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537" y="3269314"/>
            <a:ext cx="8240275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4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366" y="1685681"/>
            <a:ext cx="3353268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02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156" y="0"/>
            <a:ext cx="5185432" cy="691806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11" y="324869"/>
            <a:ext cx="4876462" cy="581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49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610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574" y="365125"/>
            <a:ext cx="4229690" cy="56586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4" y="1496336"/>
            <a:ext cx="4856914" cy="36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28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939" y="365125"/>
            <a:ext cx="3829584" cy="554432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33" y="1690688"/>
            <a:ext cx="3929538" cy="341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93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399" y="0"/>
            <a:ext cx="5992061" cy="627785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48" y="175177"/>
            <a:ext cx="3501382" cy="591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55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623" y="365125"/>
            <a:ext cx="6287377" cy="615400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1" y="243987"/>
            <a:ext cx="3825778" cy="689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2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2" y="2123893"/>
            <a:ext cx="4810796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2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2981262"/>
            <a:ext cx="719237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2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851704" cy="71899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922729" y="2463519"/>
            <a:ext cx="4121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500" dirty="0" smtClean="0">
                <a:solidFill>
                  <a:schemeClr val="bg1"/>
                </a:solidFill>
              </a:rPr>
              <a:t>Html</a:t>
            </a:r>
          </a:p>
          <a:p>
            <a:r>
              <a:rPr lang="en-US" altLang="zh-TW" sz="4500" dirty="0" smtClean="0">
                <a:solidFill>
                  <a:schemeClr val="bg1"/>
                </a:solidFill>
              </a:rPr>
              <a:t>ch1</a:t>
            </a:r>
            <a:r>
              <a:rPr lang="zh-TW" altLang="en-US" sz="4500" dirty="0" smtClean="0">
                <a:solidFill>
                  <a:schemeClr val="bg1"/>
                </a:solidFill>
              </a:rPr>
              <a:t>實戰</a:t>
            </a:r>
            <a:endParaRPr lang="en-US" altLang="zh-TW" sz="4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67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690688"/>
            <a:ext cx="6668431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75" y="4747690"/>
            <a:ext cx="8077092" cy="13274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992" y="1927691"/>
            <a:ext cx="3606946" cy="25829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03999"/>
            <a:ext cx="5757058" cy="131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2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</Words>
  <Application>Microsoft Office PowerPoint</Application>
  <PresentationFormat>寬螢幕</PresentationFormat>
  <Paragraphs>4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13</cp:revision>
  <dcterms:created xsi:type="dcterms:W3CDTF">2021-03-03T01:46:33Z</dcterms:created>
  <dcterms:modified xsi:type="dcterms:W3CDTF">2021-03-03T04:06:06Z</dcterms:modified>
</cp:coreProperties>
</file>