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5323-6248-BA47-B8D8-D5CC6C396CE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BFFE-C270-BD42-B728-DC0CA134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 population GWAS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Hung-Ying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2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39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39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SNP GWAS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4410" cy="4525963"/>
          </a:xfrm>
        </p:spPr>
        <p:txBody>
          <a:bodyPr/>
          <a:lstStyle/>
          <a:p>
            <a:r>
              <a:rPr lang="en-US" dirty="0" smtClean="0"/>
              <a:t>Reference SNP (R_SNP) GWAS</a:t>
            </a:r>
          </a:p>
          <a:p>
            <a:endParaRPr lang="en-US" dirty="0"/>
          </a:p>
          <a:p>
            <a:r>
              <a:rPr lang="en-US" dirty="0" smtClean="0"/>
              <a:t>R_SNP + SNP_SAM_PAV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SNP_PlantCell_PAV</a:t>
            </a:r>
            <a:r>
              <a:rPr lang="en-US" dirty="0" smtClean="0"/>
              <a:t> GWAS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SNP haplotype GWAS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740715" y="3071036"/>
            <a:ext cx="401720" cy="18400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4981" y="4513406"/>
            <a:ext cx="216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Chunk</a:t>
            </a:r>
            <a:endParaRPr lang="en-US" sz="2000" dirty="0"/>
          </a:p>
        </p:txBody>
      </p:sp>
      <p:sp>
        <p:nvSpPr>
          <p:cNvPr id="6" name="Curved Up Arrow 5"/>
          <p:cNvSpPr/>
          <p:nvPr/>
        </p:nvSpPr>
        <p:spPr>
          <a:xfrm>
            <a:off x="4431884" y="5273889"/>
            <a:ext cx="2319611" cy="453529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4302297" y="2358349"/>
            <a:ext cx="2449198" cy="41465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4981" y="2954415"/>
            <a:ext cx="216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Specific</a:t>
            </a:r>
            <a:r>
              <a:rPr lang="en-US" sz="2400" dirty="0" smtClean="0"/>
              <a:t> allele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84981" y="3680060"/>
            <a:ext cx="285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Combining strategy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6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Read Depth GWAS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425" y="2045431"/>
            <a:ext cx="4104271" cy="4525963"/>
          </a:xfrm>
        </p:spPr>
        <p:txBody>
          <a:bodyPr/>
          <a:lstStyle/>
          <a:p>
            <a:r>
              <a:rPr lang="en-US" dirty="0" smtClean="0"/>
              <a:t>RD GWAS</a:t>
            </a:r>
          </a:p>
          <a:p>
            <a:endParaRPr lang="en-US" dirty="0"/>
          </a:p>
          <a:p>
            <a:r>
              <a:rPr lang="en-US" dirty="0" err="1" smtClean="0"/>
              <a:t>RD_haplotype</a:t>
            </a:r>
            <a:r>
              <a:rPr lang="en-US" dirty="0" smtClean="0"/>
              <a:t> GWAS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546334" y="2045431"/>
            <a:ext cx="401720" cy="18400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Up Arrow 4"/>
          <p:cNvSpPr/>
          <p:nvPr/>
        </p:nvSpPr>
        <p:spPr>
          <a:xfrm>
            <a:off x="3641402" y="4308413"/>
            <a:ext cx="2319611" cy="453529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3511815" y="1392873"/>
            <a:ext cx="2449198" cy="41465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3559" y="3556928"/>
            <a:ext cx="216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Chunk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03559" y="1997937"/>
            <a:ext cx="216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Specific</a:t>
            </a:r>
            <a:r>
              <a:rPr lang="en-US" sz="2400" dirty="0" smtClean="0"/>
              <a:t> allele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03559" y="2723582"/>
            <a:ext cx="285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Combining strategy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90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RNA-</a:t>
            </a:r>
            <a:r>
              <a:rPr lang="en-US" dirty="0" err="1" smtClean="0"/>
              <a:t>seq</a:t>
            </a:r>
            <a:r>
              <a:rPr lang="en-US" dirty="0" smtClean="0"/>
              <a:t> GWAS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possible to combine all the information</a:t>
            </a:r>
          </a:p>
          <a:p>
            <a:pPr marL="0" indent="0">
              <a:buNone/>
            </a:pPr>
            <a:r>
              <a:rPr lang="en-US" dirty="0" smtClean="0"/>
              <a:t>(Slide2 &amp; 3) to build a automatically analysis package for researcher?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5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Phenotype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 size</a:t>
            </a:r>
          </a:p>
          <a:p>
            <a:endParaRPr lang="en-US" dirty="0" smtClean="0"/>
          </a:p>
          <a:p>
            <a:r>
              <a:rPr lang="en-US" dirty="0" smtClean="0"/>
              <a:t>Stalk size, Brace root from Lisa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</a:t>
            </a:r>
            <a:r>
              <a:rPr lang="en-US" dirty="0" smtClean="0"/>
              <a:t>ar height, Day to </a:t>
            </a:r>
            <a:r>
              <a:rPr lang="en-US" dirty="0" err="1" smtClean="0"/>
              <a:t>anthesis</a:t>
            </a:r>
            <a:r>
              <a:rPr lang="en-US" dirty="0" smtClean="0"/>
              <a:t>, Plant height</a:t>
            </a:r>
          </a:p>
          <a:p>
            <a:pPr marL="1200150" lvl="2" indent="-342900"/>
            <a:r>
              <a:rPr lang="en-US" dirty="0" smtClean="0"/>
              <a:t>Data from Pfeiffer JA </a:t>
            </a:r>
            <a:r>
              <a:rPr lang="en-US" i="1" dirty="0" smtClean="0"/>
              <a:t>et al.</a:t>
            </a:r>
            <a:r>
              <a:rPr lang="en-US" dirty="0" smtClean="0"/>
              <a:t> (2014) </a:t>
            </a:r>
            <a:r>
              <a:rPr lang="en-US" i="1" dirty="0" smtClean="0"/>
              <a:t>Genetics</a:t>
            </a:r>
            <a:r>
              <a:rPr lang="en-US" dirty="0" smtClean="0"/>
              <a:t>, </a:t>
            </a:r>
            <a:r>
              <a:rPr lang="en-US" b="1" dirty="0" smtClean="0"/>
              <a:t>196</a:t>
            </a:r>
            <a:r>
              <a:rPr lang="en-US" dirty="0" smtClean="0"/>
              <a:t>(4): 1337-56.</a:t>
            </a:r>
          </a:p>
          <a:p>
            <a:pPr marL="1200150" lvl="2" indent="-342900"/>
            <a:r>
              <a:rPr lang="en-US" dirty="0" smtClean="0"/>
              <a:t>365 line overlap</a:t>
            </a:r>
          </a:p>
          <a:p>
            <a:pPr marL="514350" indent="-45720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Lignin content from Sarah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8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8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116</Words>
  <Application>Microsoft Macintosh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SAM population GWAS plan</vt:lpstr>
      <vt:lpstr>For SNP GWAS plan</vt:lpstr>
      <vt:lpstr>For Read Depth GWAS</vt:lpstr>
      <vt:lpstr>Large RNA-seq GWAS package</vt:lpstr>
      <vt:lpstr>Phenotype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Pat's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population GWAS plan</dc:title>
  <dc:creator>Hung-Ying Lin</dc:creator>
  <cp:lastModifiedBy>Hung-Ying Lin</cp:lastModifiedBy>
  <cp:revision>5</cp:revision>
  <dcterms:created xsi:type="dcterms:W3CDTF">2014-12-29T23:18:12Z</dcterms:created>
  <dcterms:modified xsi:type="dcterms:W3CDTF">2014-12-30T21:44:54Z</dcterms:modified>
</cp:coreProperties>
</file>