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/>
    <p:restoredTop sz="94609"/>
  </p:normalViewPr>
  <p:slideViewPr>
    <p:cSldViewPr snapToGrid="0">
      <p:cViewPr>
        <p:scale>
          <a:sx n="134" d="100"/>
          <a:sy n="134" d="100"/>
        </p:scale>
        <p:origin x="170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0B188-8498-3F47-E802-45DF1F307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054AF-9A32-0551-C5C7-0E8639E69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D0CCA-AF64-4172-8420-EDFDC49D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C7A5B-569B-8312-5981-E3AD5484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33E8F-333A-6FAB-6EDB-74D5543F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930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3294D-5EA8-8855-06AB-EB7DC3C7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66EB55-E23B-907B-8BB0-2F9AD8F26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1338D-068E-C841-A8F7-089F49B1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C35B7-233D-0229-5676-3B737BF4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A37D8-41DA-EDDB-FEDD-3AE0403F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2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9C0088-2C0F-5687-5DFE-3CEA5C599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FDAF74-F377-691A-D0B3-BECF4ED66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4F3A9-7F50-024A-A435-50FCB7C7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20111-DDC0-12C5-8106-4040D49B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6213A-9AF2-D7D2-0D17-E46247DD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3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483A8-8633-CAFF-76DA-E6AD4FB9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13F64-ED76-D1C8-C5A0-579BFF40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D25ED-E0B5-E820-C70F-3339B9EC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1764D-791F-F0B7-AF8C-D57A952D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F6416-67AE-20A7-EE7C-CB049961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92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D789B-68BB-C2AF-27B7-6AE82BBC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F9C7C-1CE0-9DFC-E5B8-A6A63CDF7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EE30B-5710-547B-9F6F-C2002172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DE846-76F4-D6E9-5EF3-53F82C4B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78A60-9B2F-3DBB-05F8-2238F3A6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35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5D2A6-D153-1C51-E66E-293AD6DB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C3721-A88A-6663-2762-014205F72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25849D-D132-9072-F781-453FAD39A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B95F4-4595-41CA-FC3C-E0014148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BEE0F-CAFF-E206-CDDE-8D22FF5E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AEF53-7D39-D090-DC70-CA4F0EA9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400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85A6C-5AF6-E60D-E85D-F8CF3E1C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3EE1EA-FEC0-5E2A-2CD7-113EC0455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02248C-7AF3-386A-323F-EBB3FD4A2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831B2B-4EE0-1D7A-D957-4FB2751CC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B5FC56-AA0C-0077-7D4F-7A743B2D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276EBB-3B19-1EBF-5F6D-02157F86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8510B2-9877-78CC-685B-2BC14148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6F257F-E3DE-335C-9569-A44D71AD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F5E2A-A5D9-12A7-E131-BCBC201C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5A5F28-3A1C-1BC8-92FC-373565CB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2D3E56-A37F-5575-1C34-B03D9E04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C4FB9F-499F-2203-FAE3-90C13A2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48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D53DCA-D368-380E-4E87-7959101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BD2FE8-9DD4-DD3F-16B3-E278E44F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C9217A-3D78-42A8-87EE-20D08913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15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51B1C-748A-A643-394C-F50D988D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8B512-91BE-CCA8-8738-7B01A722B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2FED73-9FDB-3B3D-92F7-FE08A1C62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0C892-F8DB-3CE8-4A95-BF97D849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EC6ECE-CDED-4AEE-FB4F-C4AE56F5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C2A28D-5227-1816-A69B-E2E5F492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80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7BED8-EB36-41CD-A2A9-2023D3E7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EF6196-6ED8-13AC-0CAE-855E592E3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27E51-6F79-5B6A-CCBB-EF125162D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71B54-A3B1-9E6D-DF47-39D606FD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EA40-59E2-DB4C-9BC7-C1F526C501B0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E15DA-E93F-4452-50F0-E65CCA7D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807571-51CD-6D9C-D4DB-1ED4760C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648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9C733D-BA5E-FF4D-43D2-49600BA6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4FE82-6723-6611-01AA-0EE91074B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D084A-DE0C-E7AA-AA1B-8F485B3C6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C5EA40-59E2-DB4C-9BC7-C1F526C501B0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C989A-1BCF-52A3-BBA1-F50B8FC8D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7BB23-CD1B-1405-7481-4CCA7E8EE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17371E-4F9E-BB4A-A0B6-CB96BFF431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00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B0609AE2-FDE2-E596-BB78-AB717D495B5F}"/>
              </a:ext>
            </a:extLst>
          </p:cNvPr>
          <p:cNvSpPr/>
          <p:nvPr/>
        </p:nvSpPr>
        <p:spPr>
          <a:xfrm>
            <a:off x="326029" y="389467"/>
            <a:ext cx="4546601" cy="388620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3315CAFF-59E6-3DAC-31D5-6DD9E6F608AC}"/>
              </a:ext>
            </a:extLst>
          </p:cNvPr>
          <p:cNvSpPr/>
          <p:nvPr/>
        </p:nvSpPr>
        <p:spPr>
          <a:xfrm>
            <a:off x="4995612" y="401821"/>
            <a:ext cx="7029878" cy="609163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262E753-8057-5A91-708C-065B8A6EED49}"/>
              </a:ext>
            </a:extLst>
          </p:cNvPr>
          <p:cNvSpPr/>
          <p:nvPr/>
        </p:nvSpPr>
        <p:spPr>
          <a:xfrm>
            <a:off x="349955" y="4377267"/>
            <a:ext cx="4546600" cy="21161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8C7B6F-D64C-F484-78D2-3F19743F108E}"/>
              </a:ext>
            </a:extLst>
          </p:cNvPr>
          <p:cNvSpPr/>
          <p:nvPr/>
        </p:nvSpPr>
        <p:spPr>
          <a:xfrm>
            <a:off x="626508" y="1133573"/>
            <a:ext cx="863600" cy="4487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3WAY FM</a:t>
            </a:r>
            <a:endParaRPr kumimoji="1"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E11851-6491-A3FD-E9E3-C97F70B812A5}"/>
              </a:ext>
            </a:extLst>
          </p:cNvPr>
          <p:cNvSpPr/>
          <p:nvPr/>
        </p:nvSpPr>
        <p:spPr>
          <a:xfrm>
            <a:off x="1642508" y="1133573"/>
            <a:ext cx="541866" cy="448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Slogan</a:t>
            </a:r>
            <a:endParaRPr kumimoji="1"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56DE31-838C-C629-F1B9-372183457DFC}"/>
              </a:ext>
            </a:extLst>
          </p:cNvPr>
          <p:cNvSpPr/>
          <p:nvPr/>
        </p:nvSpPr>
        <p:spPr>
          <a:xfrm>
            <a:off x="3185558" y="1126593"/>
            <a:ext cx="541866" cy="448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kumimoji="1"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AD6BD5-2196-8A83-366D-36DFEB01C82A}"/>
              </a:ext>
            </a:extLst>
          </p:cNvPr>
          <p:cNvSpPr/>
          <p:nvPr/>
        </p:nvSpPr>
        <p:spPr>
          <a:xfrm>
            <a:off x="3832375" y="1126590"/>
            <a:ext cx="743097" cy="448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endParaRPr kumimoji="1"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B344D0-89E1-E486-0CB9-4511BE478C68}"/>
              </a:ext>
            </a:extLst>
          </p:cNvPr>
          <p:cNvSpPr/>
          <p:nvPr/>
        </p:nvSpPr>
        <p:spPr>
          <a:xfrm>
            <a:off x="2293114" y="1126590"/>
            <a:ext cx="715260" cy="448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Greate..</a:t>
            </a:r>
            <a:endParaRPr kumimoji="1"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956DC2-7437-7ED6-4701-590B5501BD4E}"/>
              </a:ext>
            </a:extLst>
          </p:cNvPr>
          <p:cNvSpPr txBox="1"/>
          <p:nvPr/>
        </p:nvSpPr>
        <p:spPr>
          <a:xfrm>
            <a:off x="557926" y="508159"/>
            <a:ext cx="263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Embedding Module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187BEA-7F21-C7E9-6A5C-EFC66AB471E5}"/>
              </a:ext>
            </a:extLst>
          </p:cNvPr>
          <p:cNvSpPr txBox="1"/>
          <p:nvPr/>
        </p:nvSpPr>
        <p:spPr>
          <a:xfrm>
            <a:off x="754878" y="849593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BBD946-967F-D509-714D-B2B8EDE980A9}"/>
              </a:ext>
            </a:extLst>
          </p:cNvPr>
          <p:cNvSpPr txBox="1"/>
          <p:nvPr/>
        </p:nvSpPr>
        <p:spPr>
          <a:xfrm>
            <a:off x="1553807" y="849593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CE607A2-296C-0A1C-627F-AAA1A21D1F25}"/>
              </a:ext>
            </a:extLst>
          </p:cNvPr>
          <p:cNvSpPr txBox="1"/>
          <p:nvPr/>
        </p:nvSpPr>
        <p:spPr>
          <a:xfrm>
            <a:off x="2328273" y="849590"/>
            <a:ext cx="536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F4FD18-D65A-3D8C-126E-C507D6C3D943}"/>
              </a:ext>
            </a:extLst>
          </p:cNvPr>
          <p:cNvSpPr txBox="1"/>
          <p:nvPr/>
        </p:nvSpPr>
        <p:spPr>
          <a:xfrm>
            <a:off x="3057328" y="849592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49C10F-AD7F-38B7-E81E-9BEAFF4E5879}"/>
              </a:ext>
            </a:extLst>
          </p:cNvPr>
          <p:cNvSpPr txBox="1"/>
          <p:nvPr/>
        </p:nvSpPr>
        <p:spPr>
          <a:xfrm>
            <a:off x="3829667" y="849591"/>
            <a:ext cx="536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040AB7C-F2FB-D6AC-F676-3535B85C51CA}"/>
              </a:ext>
            </a:extLst>
          </p:cNvPr>
          <p:cNvSpPr/>
          <p:nvPr/>
        </p:nvSpPr>
        <p:spPr>
          <a:xfrm>
            <a:off x="617799" y="1857393"/>
            <a:ext cx="3948964" cy="2813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39D514BD-D4F5-0DF9-DC50-D1D80433F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7292"/>
              </p:ext>
            </p:extLst>
          </p:nvPr>
        </p:nvGraphicFramePr>
        <p:xfrm>
          <a:off x="646952" y="2533159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08175CE-797E-F214-9E9A-75C45611B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41522"/>
              </p:ext>
            </p:extLst>
          </p:nvPr>
        </p:nvGraphicFramePr>
        <p:xfrm>
          <a:off x="2055989" y="2534915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845F4E9B-5DE7-F413-332A-65BC2A496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07502"/>
              </p:ext>
            </p:extLst>
          </p:nvPr>
        </p:nvGraphicFramePr>
        <p:xfrm>
          <a:off x="3305509" y="3425626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AEB5F23-C384-6BD7-F77C-0DE609A5D897}"/>
              </a:ext>
            </a:extLst>
          </p:cNvPr>
          <p:cNvSpPr txBox="1"/>
          <p:nvPr/>
        </p:nvSpPr>
        <p:spPr>
          <a:xfrm>
            <a:off x="797264" y="2259058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BA3187A-137C-BF06-EEDF-904C0A6A7770}"/>
              </a:ext>
            </a:extLst>
          </p:cNvPr>
          <p:cNvSpPr txBox="1"/>
          <p:nvPr/>
        </p:nvSpPr>
        <p:spPr>
          <a:xfrm>
            <a:off x="2234651" y="2261746"/>
            <a:ext cx="71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8F13E0A-E034-1860-A42A-4429FE0EB6A7}"/>
              </a:ext>
            </a:extLst>
          </p:cNvPr>
          <p:cNvSpPr txBox="1"/>
          <p:nvPr/>
        </p:nvSpPr>
        <p:spPr>
          <a:xfrm>
            <a:off x="3859304" y="2261743"/>
            <a:ext cx="536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FA914D2-7E93-20C3-DC8D-E50B91F36609}"/>
              </a:ext>
            </a:extLst>
          </p:cNvPr>
          <p:cNvSpPr/>
          <p:nvPr/>
        </p:nvSpPr>
        <p:spPr>
          <a:xfrm>
            <a:off x="2043314" y="2900355"/>
            <a:ext cx="2539927" cy="2222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Concatenate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DE96F714-5DFA-31C3-90A7-10964E599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78433"/>
              </p:ext>
            </p:extLst>
          </p:nvPr>
        </p:nvGraphicFramePr>
        <p:xfrm>
          <a:off x="646952" y="3425755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E72318E1-0048-722D-6124-434D91D4F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94693"/>
              </p:ext>
            </p:extLst>
          </p:nvPr>
        </p:nvGraphicFramePr>
        <p:xfrm>
          <a:off x="2289511" y="3425626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1345A95E-3CCD-8C44-A7A6-41D48B7AB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24009"/>
              </p:ext>
            </p:extLst>
          </p:nvPr>
        </p:nvGraphicFramePr>
        <p:xfrm>
          <a:off x="3584909" y="2519693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30" name="椭圆 29">
            <a:extLst>
              <a:ext uri="{FF2B5EF4-FFF2-40B4-BE49-F238E27FC236}">
                <a16:creationId xmlns:a16="http://schemas.microsoft.com/office/drawing/2014/main" id="{1F2191BA-C63F-63A6-FDF3-B1514EE15AC7}"/>
              </a:ext>
            </a:extLst>
          </p:cNvPr>
          <p:cNvSpPr/>
          <p:nvPr/>
        </p:nvSpPr>
        <p:spPr>
          <a:xfrm>
            <a:off x="2202739" y="3886282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DEFE516-6F82-DA75-69FE-476907BAA9B5}"/>
              </a:ext>
            </a:extLst>
          </p:cNvPr>
          <p:cNvSpPr/>
          <p:nvPr/>
        </p:nvSpPr>
        <p:spPr>
          <a:xfrm>
            <a:off x="2573947" y="3894748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12343-DE61-4E41-4BF7-2C6F92A4A2ED}"/>
              </a:ext>
            </a:extLst>
          </p:cNvPr>
          <p:cNvSpPr/>
          <p:nvPr/>
        </p:nvSpPr>
        <p:spPr>
          <a:xfrm>
            <a:off x="2931553" y="3892989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27A69F1-8605-0781-C4EF-D22CE07A6AC2}"/>
              </a:ext>
            </a:extLst>
          </p:cNvPr>
          <p:cNvSpPr/>
          <p:nvPr/>
        </p:nvSpPr>
        <p:spPr>
          <a:xfrm>
            <a:off x="3295623" y="3903215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771962E-4F26-DB4C-CF7A-12C2E4346793}"/>
              </a:ext>
            </a:extLst>
          </p:cNvPr>
          <p:cNvSpPr/>
          <p:nvPr/>
        </p:nvSpPr>
        <p:spPr>
          <a:xfrm>
            <a:off x="4095035" y="3912227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51CA285-DFAB-3589-96E1-9F60623B0829}"/>
              </a:ext>
            </a:extLst>
          </p:cNvPr>
          <p:cNvSpPr/>
          <p:nvPr/>
        </p:nvSpPr>
        <p:spPr>
          <a:xfrm>
            <a:off x="965189" y="3894748"/>
            <a:ext cx="307147" cy="266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2781CD9F-D1D7-E32A-C633-A68E9D3F92D7}"/>
              </a:ext>
            </a:extLst>
          </p:cNvPr>
          <p:cNvCxnSpPr>
            <a:cxnSpLocks/>
          </p:cNvCxnSpPr>
          <p:nvPr/>
        </p:nvCxnSpPr>
        <p:spPr>
          <a:xfrm>
            <a:off x="2599330" y="1582306"/>
            <a:ext cx="0" cy="275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131778FA-9B9A-69A6-13F0-4E383B92A995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>
            <a:off x="1154951" y="2716759"/>
            <a:ext cx="0" cy="70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5B243480-B022-B515-8666-FC8EDCA4FDE3}"/>
              </a:ext>
            </a:extLst>
          </p:cNvPr>
          <p:cNvCxnSpPr>
            <a:cxnSpLocks/>
          </p:cNvCxnSpPr>
          <p:nvPr/>
        </p:nvCxnSpPr>
        <p:spPr>
          <a:xfrm>
            <a:off x="2556996" y="2682972"/>
            <a:ext cx="0" cy="21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CF23F49F-3C24-3F0B-2898-340477C33028}"/>
              </a:ext>
            </a:extLst>
          </p:cNvPr>
          <p:cNvCxnSpPr>
            <a:cxnSpLocks/>
          </p:cNvCxnSpPr>
          <p:nvPr/>
        </p:nvCxnSpPr>
        <p:spPr>
          <a:xfrm>
            <a:off x="4106397" y="2682972"/>
            <a:ext cx="0" cy="21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408C427D-9D5A-F91D-9CA6-86D90CD177DD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313278" y="3122625"/>
            <a:ext cx="0" cy="270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89723233-1EDF-D203-0B74-FA546CD56AB7}"/>
              </a:ext>
            </a:extLst>
          </p:cNvPr>
          <p:cNvSpPr/>
          <p:nvPr/>
        </p:nvSpPr>
        <p:spPr>
          <a:xfrm>
            <a:off x="3678747" y="4003411"/>
            <a:ext cx="72656" cy="84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166781B-0612-5658-58ED-6091EDA65785}"/>
              </a:ext>
            </a:extLst>
          </p:cNvPr>
          <p:cNvSpPr/>
          <p:nvPr/>
        </p:nvSpPr>
        <p:spPr>
          <a:xfrm>
            <a:off x="3794467" y="4003411"/>
            <a:ext cx="72656" cy="84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23107E8-491C-626D-7291-F764C7576466}"/>
              </a:ext>
            </a:extLst>
          </p:cNvPr>
          <p:cNvSpPr/>
          <p:nvPr/>
        </p:nvSpPr>
        <p:spPr>
          <a:xfrm>
            <a:off x="3909280" y="3999310"/>
            <a:ext cx="72656" cy="84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0301948D-0909-140E-38E6-DCF682F121C1}"/>
              </a:ext>
            </a:extLst>
          </p:cNvPr>
          <p:cNvSpPr/>
          <p:nvPr/>
        </p:nvSpPr>
        <p:spPr>
          <a:xfrm>
            <a:off x="3905180" y="4003410"/>
            <a:ext cx="72656" cy="84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839CBFAC-4088-FEEA-1677-5F3C8CD32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829363"/>
              </p:ext>
            </p:extLst>
          </p:nvPr>
        </p:nvGraphicFramePr>
        <p:xfrm>
          <a:off x="1547990" y="5913732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911F5965-C155-1EF2-016C-AD524EA75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37345"/>
              </p:ext>
            </p:extLst>
          </p:nvPr>
        </p:nvGraphicFramePr>
        <p:xfrm>
          <a:off x="531992" y="5913732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5B63337F-2DB7-D833-D498-5EF23910D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66435"/>
              </p:ext>
            </p:extLst>
          </p:nvPr>
        </p:nvGraphicFramePr>
        <p:xfrm>
          <a:off x="6462667" y="5410663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AFDD24D3-FDCB-284C-5037-1E52BCD9E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108263"/>
              </p:ext>
            </p:extLst>
          </p:nvPr>
        </p:nvGraphicFramePr>
        <p:xfrm>
          <a:off x="5446669" y="5410663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65" name="椭圆 64">
            <a:extLst>
              <a:ext uri="{FF2B5EF4-FFF2-40B4-BE49-F238E27FC236}">
                <a16:creationId xmlns:a16="http://schemas.microsoft.com/office/drawing/2014/main" id="{6B3097F3-95C9-770A-6E4D-B578B25E707E}"/>
              </a:ext>
            </a:extLst>
          </p:cNvPr>
          <p:cNvSpPr/>
          <p:nvPr/>
        </p:nvSpPr>
        <p:spPr>
          <a:xfrm>
            <a:off x="1487384" y="4911949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361A451A-7059-B48D-BA15-09A30BB084C4}"/>
              </a:ext>
            </a:extLst>
          </p:cNvPr>
          <p:cNvSpPr/>
          <p:nvPr/>
        </p:nvSpPr>
        <p:spPr>
          <a:xfrm>
            <a:off x="1527483" y="5434350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36E2B77E-ED6B-3105-D359-9849A7037F00}"/>
              </a:ext>
            </a:extLst>
          </p:cNvPr>
          <p:cNvSpPr/>
          <p:nvPr/>
        </p:nvSpPr>
        <p:spPr>
          <a:xfrm>
            <a:off x="1064609" y="5236054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431051C-C115-6B05-095B-BEB6D3FAA09E}"/>
              </a:ext>
            </a:extLst>
          </p:cNvPr>
          <p:cNvSpPr/>
          <p:nvPr/>
        </p:nvSpPr>
        <p:spPr>
          <a:xfrm>
            <a:off x="3396307" y="4873263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88D454E-D0BF-EEFB-D343-BA2BB6802A10}"/>
              </a:ext>
            </a:extLst>
          </p:cNvPr>
          <p:cNvSpPr/>
          <p:nvPr/>
        </p:nvSpPr>
        <p:spPr>
          <a:xfrm>
            <a:off x="4091010" y="5364751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C28E825-0375-61CA-C36E-166597D80B19}"/>
              </a:ext>
            </a:extLst>
          </p:cNvPr>
          <p:cNvSpPr/>
          <p:nvPr/>
        </p:nvSpPr>
        <p:spPr>
          <a:xfrm>
            <a:off x="3552435" y="5269636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14B05CAE-854E-722D-84EE-0C0A5FF21BE3}"/>
              </a:ext>
            </a:extLst>
          </p:cNvPr>
          <p:cNvSpPr/>
          <p:nvPr/>
        </p:nvSpPr>
        <p:spPr>
          <a:xfrm>
            <a:off x="3116545" y="5448903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AF111E-717C-5CE6-EDB7-7588B2E113B8}"/>
              </a:ext>
            </a:extLst>
          </p:cNvPr>
          <p:cNvSpPr txBox="1"/>
          <p:nvPr/>
        </p:nvSpPr>
        <p:spPr>
          <a:xfrm>
            <a:off x="626508" y="4502572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A432E71-CA96-5F75-BB98-9C6BE47E8AD0}"/>
              </a:ext>
            </a:extLst>
          </p:cNvPr>
          <p:cNvSpPr txBox="1"/>
          <p:nvPr/>
        </p:nvSpPr>
        <p:spPr>
          <a:xfrm>
            <a:off x="1149533" y="6178986"/>
            <a:ext cx="755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Cluster-1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396F71E-F575-EB52-7397-5950AD879B34}"/>
              </a:ext>
            </a:extLst>
          </p:cNvPr>
          <p:cNvSpPr txBox="1"/>
          <p:nvPr/>
        </p:nvSpPr>
        <p:spPr>
          <a:xfrm>
            <a:off x="3323106" y="6216461"/>
            <a:ext cx="755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Cluster-2</a:t>
            </a: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D0FE8C74-662C-FEB4-CBDE-276471FC7C69}"/>
              </a:ext>
            </a:extLst>
          </p:cNvPr>
          <p:cNvSpPr/>
          <p:nvPr/>
        </p:nvSpPr>
        <p:spPr>
          <a:xfrm>
            <a:off x="1963373" y="5137418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8C23573F-D3D8-3C4B-C4DA-0912191CC60F}"/>
              </a:ext>
            </a:extLst>
          </p:cNvPr>
          <p:cNvSpPr/>
          <p:nvPr/>
        </p:nvSpPr>
        <p:spPr>
          <a:xfrm>
            <a:off x="3870124" y="4871009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5224356B-2F10-AD7E-6851-D22EC04FE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29536"/>
              </p:ext>
            </p:extLst>
          </p:nvPr>
        </p:nvGraphicFramePr>
        <p:xfrm>
          <a:off x="6462667" y="5913732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6D0E7263-21AF-A874-545B-89C6414E9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648486"/>
              </p:ext>
            </p:extLst>
          </p:nvPr>
        </p:nvGraphicFramePr>
        <p:xfrm>
          <a:off x="5446669" y="5913732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8516CF07-E00F-B72D-7801-CD782E57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70075"/>
              </p:ext>
            </p:extLst>
          </p:nvPr>
        </p:nvGraphicFramePr>
        <p:xfrm>
          <a:off x="3706941" y="5913732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1CD0F4B5-F28A-E054-EFF4-D4CF3EEC5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125773"/>
              </p:ext>
            </p:extLst>
          </p:nvPr>
        </p:nvGraphicFramePr>
        <p:xfrm>
          <a:off x="2690943" y="5913732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82" name="文本框 81">
            <a:extLst>
              <a:ext uri="{FF2B5EF4-FFF2-40B4-BE49-F238E27FC236}">
                <a16:creationId xmlns:a16="http://schemas.microsoft.com/office/drawing/2014/main" id="{57424620-2CD7-E5AE-E5CA-D4F745BEC76E}"/>
              </a:ext>
            </a:extLst>
          </p:cNvPr>
          <p:cNvSpPr txBox="1"/>
          <p:nvPr/>
        </p:nvSpPr>
        <p:spPr>
          <a:xfrm>
            <a:off x="6172470" y="6166460"/>
            <a:ext cx="755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Cluster-2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7766FFE-5D5A-A1F5-E8A8-DB9D56FBEB34}"/>
              </a:ext>
            </a:extLst>
          </p:cNvPr>
          <p:cNvSpPr txBox="1"/>
          <p:nvPr/>
        </p:nvSpPr>
        <p:spPr>
          <a:xfrm>
            <a:off x="6166699" y="5576812"/>
            <a:ext cx="755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Cluster-1</a:t>
            </a:r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3FE64E0E-671E-6A1D-9D68-3865EAF0A5C1}"/>
              </a:ext>
            </a:extLst>
          </p:cNvPr>
          <p:cNvSpPr/>
          <p:nvPr/>
        </p:nvSpPr>
        <p:spPr>
          <a:xfrm>
            <a:off x="5195203" y="942048"/>
            <a:ext cx="637746" cy="41031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4D1FAE3E-930D-C47A-1516-9193B9D0EAC4}"/>
              </a:ext>
            </a:extLst>
          </p:cNvPr>
          <p:cNvSpPr/>
          <p:nvPr/>
        </p:nvSpPr>
        <p:spPr>
          <a:xfrm>
            <a:off x="6205164" y="2317552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3CEE29-4AA2-FF91-1DFE-C1018B0BF459}"/>
              </a:ext>
            </a:extLst>
          </p:cNvPr>
          <p:cNvSpPr/>
          <p:nvPr/>
        </p:nvSpPr>
        <p:spPr>
          <a:xfrm>
            <a:off x="6023782" y="3028847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0C85766D-85A5-98DE-A654-22B8E705CA09}"/>
              </a:ext>
            </a:extLst>
          </p:cNvPr>
          <p:cNvSpPr/>
          <p:nvPr/>
        </p:nvSpPr>
        <p:spPr>
          <a:xfrm>
            <a:off x="7025854" y="2416463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8F35EE1-F98F-C4C5-6B97-EEA96E7E6DE6}"/>
              </a:ext>
            </a:extLst>
          </p:cNvPr>
          <p:cNvSpPr/>
          <p:nvPr/>
        </p:nvSpPr>
        <p:spPr>
          <a:xfrm>
            <a:off x="6524823" y="3517362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84D317D3-FB16-ECCA-69E8-D973D3961451}"/>
              </a:ext>
            </a:extLst>
          </p:cNvPr>
          <p:cNvSpPr/>
          <p:nvPr/>
        </p:nvSpPr>
        <p:spPr>
          <a:xfrm>
            <a:off x="7176176" y="3166633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7B95C85A-165A-69E8-25BA-2C828E830E4A}"/>
              </a:ext>
            </a:extLst>
          </p:cNvPr>
          <p:cNvCxnSpPr>
            <a:stCxn id="85" idx="4"/>
            <a:endCxn id="86" idx="0"/>
          </p:cNvCxnSpPr>
          <p:nvPr/>
        </p:nvCxnSpPr>
        <p:spPr>
          <a:xfrm flipH="1">
            <a:off x="6159249" y="2583961"/>
            <a:ext cx="181382" cy="444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E86E0F87-1FFB-1AE8-381E-FF0DB8B2735D}"/>
              </a:ext>
            </a:extLst>
          </p:cNvPr>
          <p:cNvCxnSpPr>
            <a:cxnSpLocks/>
            <a:stCxn id="86" idx="4"/>
            <a:endCxn id="88" idx="2"/>
          </p:cNvCxnSpPr>
          <p:nvPr/>
        </p:nvCxnSpPr>
        <p:spPr>
          <a:xfrm>
            <a:off x="6159249" y="3295256"/>
            <a:ext cx="365574" cy="355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F6F88BBD-CEE9-B599-3B5D-F9018A709811}"/>
              </a:ext>
            </a:extLst>
          </p:cNvPr>
          <p:cNvCxnSpPr>
            <a:cxnSpLocks/>
            <a:stCxn id="88" idx="6"/>
            <a:endCxn id="89" idx="4"/>
          </p:cNvCxnSpPr>
          <p:nvPr/>
        </p:nvCxnSpPr>
        <p:spPr>
          <a:xfrm flipV="1">
            <a:off x="6795756" y="3433042"/>
            <a:ext cx="515887" cy="217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64D728F8-B55C-0671-2844-769F6599DF25}"/>
              </a:ext>
            </a:extLst>
          </p:cNvPr>
          <p:cNvCxnSpPr>
            <a:cxnSpLocks/>
            <a:stCxn id="87" idx="4"/>
            <a:endCxn id="89" idx="0"/>
          </p:cNvCxnSpPr>
          <p:nvPr/>
        </p:nvCxnSpPr>
        <p:spPr>
          <a:xfrm>
            <a:off x="7161321" y="2682872"/>
            <a:ext cx="150322" cy="483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CF96E29B-811D-3A45-F5C1-DC4475926A55}"/>
              </a:ext>
            </a:extLst>
          </p:cNvPr>
          <p:cNvCxnSpPr>
            <a:cxnSpLocks/>
            <a:stCxn id="85" idx="6"/>
            <a:endCxn id="87" idx="2"/>
          </p:cNvCxnSpPr>
          <p:nvPr/>
        </p:nvCxnSpPr>
        <p:spPr>
          <a:xfrm>
            <a:off x="6476097" y="2450757"/>
            <a:ext cx="549757" cy="98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A913E9E-2924-08A2-B783-FEC9CD58C4A1}"/>
              </a:ext>
            </a:extLst>
          </p:cNvPr>
          <p:cNvCxnSpPr>
            <a:cxnSpLocks/>
            <a:stCxn id="87" idx="3"/>
            <a:endCxn id="86" idx="6"/>
          </p:cNvCxnSpPr>
          <p:nvPr/>
        </p:nvCxnSpPr>
        <p:spPr>
          <a:xfrm flipH="1">
            <a:off x="6294715" y="2643857"/>
            <a:ext cx="770816" cy="518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28DF190F-6CB9-0851-2A71-8827DC6D846C}"/>
              </a:ext>
            </a:extLst>
          </p:cNvPr>
          <p:cNvCxnSpPr>
            <a:cxnSpLocks/>
            <a:stCxn id="88" idx="0"/>
            <a:endCxn id="85" idx="5"/>
          </p:cNvCxnSpPr>
          <p:nvPr/>
        </p:nvCxnSpPr>
        <p:spPr>
          <a:xfrm flipH="1" flipV="1">
            <a:off x="6436420" y="2544946"/>
            <a:ext cx="223870" cy="972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9C3F0081-E205-6887-DC22-8429B814E9B8}"/>
              </a:ext>
            </a:extLst>
          </p:cNvPr>
          <p:cNvCxnSpPr>
            <a:cxnSpLocks/>
            <a:stCxn id="89" idx="1"/>
            <a:endCxn id="85" idx="5"/>
          </p:cNvCxnSpPr>
          <p:nvPr/>
        </p:nvCxnSpPr>
        <p:spPr>
          <a:xfrm flipH="1" flipV="1">
            <a:off x="6436420" y="2544946"/>
            <a:ext cx="779433" cy="660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75A7D7D3-5942-8863-E463-CF123548B9C3}"/>
              </a:ext>
            </a:extLst>
          </p:cNvPr>
          <p:cNvCxnSpPr>
            <a:cxnSpLocks/>
            <a:stCxn id="89" idx="1"/>
            <a:endCxn id="86" idx="6"/>
          </p:cNvCxnSpPr>
          <p:nvPr/>
        </p:nvCxnSpPr>
        <p:spPr>
          <a:xfrm flipH="1" flipV="1">
            <a:off x="6294715" y="3162052"/>
            <a:ext cx="921138" cy="43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CB1CCCB7-D450-7DF0-8657-F570B3266D8C}"/>
              </a:ext>
            </a:extLst>
          </p:cNvPr>
          <p:cNvCxnSpPr>
            <a:cxnSpLocks/>
            <a:stCxn id="88" idx="0"/>
            <a:endCxn id="87" idx="3"/>
          </p:cNvCxnSpPr>
          <p:nvPr/>
        </p:nvCxnSpPr>
        <p:spPr>
          <a:xfrm flipV="1">
            <a:off x="6660290" y="2643857"/>
            <a:ext cx="405241" cy="8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21A985E5-6037-2A9A-0641-224B9CEC057B}"/>
              </a:ext>
            </a:extLst>
          </p:cNvPr>
          <p:cNvSpPr/>
          <p:nvPr/>
        </p:nvSpPr>
        <p:spPr>
          <a:xfrm>
            <a:off x="7979200" y="1527800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86B0DD9B-62B7-DDE8-D21C-B767DCFEFDEF}"/>
              </a:ext>
            </a:extLst>
          </p:cNvPr>
          <p:cNvSpPr/>
          <p:nvPr/>
        </p:nvSpPr>
        <p:spPr>
          <a:xfrm>
            <a:off x="7797818" y="2239095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3532B619-89EC-110E-31AF-0C401D4703BD}"/>
              </a:ext>
            </a:extLst>
          </p:cNvPr>
          <p:cNvSpPr/>
          <p:nvPr/>
        </p:nvSpPr>
        <p:spPr>
          <a:xfrm>
            <a:off x="8799890" y="1626711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27D4D9F8-7D1C-9FF5-371A-E61AA21AB28C}"/>
              </a:ext>
            </a:extLst>
          </p:cNvPr>
          <p:cNvSpPr/>
          <p:nvPr/>
        </p:nvSpPr>
        <p:spPr>
          <a:xfrm>
            <a:off x="8298859" y="2727610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ABEE038D-E3E2-C7B1-A7A3-C1610F7F1315}"/>
              </a:ext>
            </a:extLst>
          </p:cNvPr>
          <p:cNvSpPr/>
          <p:nvPr/>
        </p:nvSpPr>
        <p:spPr>
          <a:xfrm>
            <a:off x="8950212" y="2376881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676D700B-1F57-9391-DA05-1AF17FDE5BE4}"/>
              </a:ext>
            </a:extLst>
          </p:cNvPr>
          <p:cNvCxnSpPr>
            <a:stCxn id="121" idx="4"/>
            <a:endCxn id="122" idx="0"/>
          </p:cNvCxnSpPr>
          <p:nvPr/>
        </p:nvCxnSpPr>
        <p:spPr>
          <a:xfrm flipH="1">
            <a:off x="7933285" y="1794209"/>
            <a:ext cx="181382" cy="4448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1342DA9-D496-65BF-8AD6-DFA3D8A41304}"/>
              </a:ext>
            </a:extLst>
          </p:cNvPr>
          <p:cNvCxnSpPr>
            <a:cxnSpLocks/>
            <a:stCxn id="122" idx="4"/>
            <a:endCxn id="124" idx="2"/>
          </p:cNvCxnSpPr>
          <p:nvPr/>
        </p:nvCxnSpPr>
        <p:spPr>
          <a:xfrm>
            <a:off x="7933285" y="2505504"/>
            <a:ext cx="365574" cy="3553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7C4603F2-1997-A798-8FDF-3BDB2E9D0A9C}"/>
              </a:ext>
            </a:extLst>
          </p:cNvPr>
          <p:cNvCxnSpPr>
            <a:cxnSpLocks/>
            <a:stCxn id="124" idx="6"/>
            <a:endCxn id="125" idx="4"/>
          </p:cNvCxnSpPr>
          <p:nvPr/>
        </p:nvCxnSpPr>
        <p:spPr>
          <a:xfrm flipV="1">
            <a:off x="8569792" y="2643290"/>
            <a:ext cx="515887" cy="2175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F08D27B8-D43D-EDBD-A103-B4B35CCBE363}"/>
              </a:ext>
            </a:extLst>
          </p:cNvPr>
          <p:cNvCxnSpPr>
            <a:cxnSpLocks/>
            <a:stCxn id="123" idx="4"/>
            <a:endCxn id="125" idx="0"/>
          </p:cNvCxnSpPr>
          <p:nvPr/>
        </p:nvCxnSpPr>
        <p:spPr>
          <a:xfrm>
            <a:off x="8935357" y="1893120"/>
            <a:ext cx="150322" cy="483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F0E14B23-3727-1087-95A1-3AADE3DFE273}"/>
              </a:ext>
            </a:extLst>
          </p:cNvPr>
          <p:cNvCxnSpPr>
            <a:cxnSpLocks/>
            <a:stCxn id="121" idx="6"/>
            <a:endCxn id="123" idx="2"/>
          </p:cNvCxnSpPr>
          <p:nvPr/>
        </p:nvCxnSpPr>
        <p:spPr>
          <a:xfrm>
            <a:off x="8250133" y="1661005"/>
            <a:ext cx="549757" cy="98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BD03855F-054A-7366-CEC8-B2A8D0C44E43}"/>
              </a:ext>
            </a:extLst>
          </p:cNvPr>
          <p:cNvCxnSpPr>
            <a:cxnSpLocks/>
            <a:stCxn id="123" idx="3"/>
            <a:endCxn id="122" idx="6"/>
          </p:cNvCxnSpPr>
          <p:nvPr/>
        </p:nvCxnSpPr>
        <p:spPr>
          <a:xfrm flipH="1">
            <a:off x="8068751" y="1854105"/>
            <a:ext cx="770816" cy="51819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D9AD947C-C73B-C43A-A087-F8B57F0E84F1}"/>
              </a:ext>
            </a:extLst>
          </p:cNvPr>
          <p:cNvCxnSpPr>
            <a:cxnSpLocks/>
            <a:stCxn id="124" idx="0"/>
            <a:endCxn id="121" idx="5"/>
          </p:cNvCxnSpPr>
          <p:nvPr/>
        </p:nvCxnSpPr>
        <p:spPr>
          <a:xfrm flipH="1" flipV="1">
            <a:off x="8210456" y="1755194"/>
            <a:ext cx="223870" cy="97241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7C2D4A8D-5E94-1690-532E-E3492F09587C}"/>
              </a:ext>
            </a:extLst>
          </p:cNvPr>
          <p:cNvCxnSpPr>
            <a:cxnSpLocks/>
            <a:stCxn id="125" idx="1"/>
            <a:endCxn id="121" idx="5"/>
          </p:cNvCxnSpPr>
          <p:nvPr/>
        </p:nvCxnSpPr>
        <p:spPr>
          <a:xfrm flipH="1" flipV="1">
            <a:off x="8210456" y="1755194"/>
            <a:ext cx="779433" cy="660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7E7A586E-81C6-AE5A-B928-3AF049A669C8}"/>
              </a:ext>
            </a:extLst>
          </p:cNvPr>
          <p:cNvCxnSpPr>
            <a:cxnSpLocks/>
            <a:stCxn id="125" idx="1"/>
            <a:endCxn id="122" idx="6"/>
          </p:cNvCxnSpPr>
          <p:nvPr/>
        </p:nvCxnSpPr>
        <p:spPr>
          <a:xfrm flipH="1" flipV="1">
            <a:off x="8068751" y="2372300"/>
            <a:ext cx="921138" cy="435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FEFE255F-7493-7C68-B859-8DF3AFFF71E3}"/>
              </a:ext>
            </a:extLst>
          </p:cNvPr>
          <p:cNvCxnSpPr>
            <a:cxnSpLocks/>
            <a:stCxn id="124" idx="0"/>
            <a:endCxn id="123" idx="3"/>
          </p:cNvCxnSpPr>
          <p:nvPr/>
        </p:nvCxnSpPr>
        <p:spPr>
          <a:xfrm flipV="1">
            <a:off x="8434326" y="1854105"/>
            <a:ext cx="405241" cy="87350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802C81C7-2C5B-A7F0-F0DE-6B2241588FCA}"/>
              </a:ext>
            </a:extLst>
          </p:cNvPr>
          <p:cNvSpPr/>
          <p:nvPr/>
        </p:nvSpPr>
        <p:spPr>
          <a:xfrm>
            <a:off x="8014552" y="3770010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6507E150-82B1-F9A5-DD6C-F4406D5EDF0C}"/>
              </a:ext>
            </a:extLst>
          </p:cNvPr>
          <p:cNvSpPr/>
          <p:nvPr/>
        </p:nvSpPr>
        <p:spPr>
          <a:xfrm>
            <a:off x="7833170" y="4481305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F6A9EE08-6218-97D2-6808-CC0F613A10D7}"/>
              </a:ext>
            </a:extLst>
          </p:cNvPr>
          <p:cNvSpPr/>
          <p:nvPr/>
        </p:nvSpPr>
        <p:spPr>
          <a:xfrm>
            <a:off x="8835242" y="3868921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E8AB1D89-7B20-2AA1-6F38-1A1624B63A79}"/>
              </a:ext>
            </a:extLst>
          </p:cNvPr>
          <p:cNvSpPr/>
          <p:nvPr/>
        </p:nvSpPr>
        <p:spPr>
          <a:xfrm>
            <a:off x="8334211" y="4969820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2BAE1CFD-3703-248A-F780-A34576E700FE}"/>
              </a:ext>
            </a:extLst>
          </p:cNvPr>
          <p:cNvSpPr/>
          <p:nvPr/>
        </p:nvSpPr>
        <p:spPr>
          <a:xfrm>
            <a:off x="8985564" y="4619091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9BB1B064-0EC1-50C3-5E36-6C13CB3454A7}"/>
              </a:ext>
            </a:extLst>
          </p:cNvPr>
          <p:cNvCxnSpPr>
            <a:stCxn id="136" idx="4"/>
            <a:endCxn id="137" idx="0"/>
          </p:cNvCxnSpPr>
          <p:nvPr/>
        </p:nvCxnSpPr>
        <p:spPr>
          <a:xfrm flipH="1">
            <a:off x="7968637" y="4036419"/>
            <a:ext cx="181382" cy="444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A3F5910B-7004-E761-DA47-998D37F99C68}"/>
              </a:ext>
            </a:extLst>
          </p:cNvPr>
          <p:cNvCxnSpPr>
            <a:cxnSpLocks/>
            <a:stCxn id="137" idx="4"/>
            <a:endCxn id="139" idx="2"/>
          </p:cNvCxnSpPr>
          <p:nvPr/>
        </p:nvCxnSpPr>
        <p:spPr>
          <a:xfrm>
            <a:off x="7968637" y="4747714"/>
            <a:ext cx="365574" cy="355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BD570251-0C13-3A02-3B7D-34FF8CFD42E8}"/>
              </a:ext>
            </a:extLst>
          </p:cNvPr>
          <p:cNvCxnSpPr>
            <a:cxnSpLocks/>
            <a:stCxn id="139" idx="6"/>
            <a:endCxn id="140" idx="4"/>
          </p:cNvCxnSpPr>
          <p:nvPr/>
        </p:nvCxnSpPr>
        <p:spPr>
          <a:xfrm flipV="1">
            <a:off x="8605144" y="4885500"/>
            <a:ext cx="515887" cy="21752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18ED705E-DB91-2B6B-266E-6CE00CBA0534}"/>
              </a:ext>
            </a:extLst>
          </p:cNvPr>
          <p:cNvCxnSpPr>
            <a:cxnSpLocks/>
            <a:stCxn id="138" idx="4"/>
            <a:endCxn id="140" idx="0"/>
          </p:cNvCxnSpPr>
          <p:nvPr/>
        </p:nvCxnSpPr>
        <p:spPr>
          <a:xfrm>
            <a:off x="8970709" y="4135330"/>
            <a:ext cx="150322" cy="48376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1DF75181-744C-0847-ACDB-EE8E270AF019}"/>
              </a:ext>
            </a:extLst>
          </p:cNvPr>
          <p:cNvCxnSpPr>
            <a:cxnSpLocks/>
            <a:stCxn id="136" idx="6"/>
            <a:endCxn id="138" idx="2"/>
          </p:cNvCxnSpPr>
          <p:nvPr/>
        </p:nvCxnSpPr>
        <p:spPr>
          <a:xfrm>
            <a:off x="8285485" y="3903215"/>
            <a:ext cx="549757" cy="989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8D3D3F4F-34FF-7DCA-50CE-30ADA1705A2C}"/>
              </a:ext>
            </a:extLst>
          </p:cNvPr>
          <p:cNvCxnSpPr>
            <a:cxnSpLocks/>
            <a:stCxn id="138" idx="3"/>
            <a:endCxn id="137" idx="6"/>
          </p:cNvCxnSpPr>
          <p:nvPr/>
        </p:nvCxnSpPr>
        <p:spPr>
          <a:xfrm flipH="1">
            <a:off x="8104103" y="4096315"/>
            <a:ext cx="770816" cy="51819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868ED69C-E3C3-1A35-89A7-DA982F8B0D70}"/>
              </a:ext>
            </a:extLst>
          </p:cNvPr>
          <p:cNvCxnSpPr>
            <a:cxnSpLocks/>
            <a:stCxn id="139" idx="0"/>
            <a:endCxn id="136" idx="5"/>
          </p:cNvCxnSpPr>
          <p:nvPr/>
        </p:nvCxnSpPr>
        <p:spPr>
          <a:xfrm flipH="1" flipV="1">
            <a:off x="8245808" y="3997404"/>
            <a:ext cx="223870" cy="972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E61163E9-80F0-3F8E-02C3-C51374616F1B}"/>
              </a:ext>
            </a:extLst>
          </p:cNvPr>
          <p:cNvCxnSpPr>
            <a:cxnSpLocks/>
            <a:stCxn id="140" idx="1"/>
            <a:endCxn id="136" idx="5"/>
          </p:cNvCxnSpPr>
          <p:nvPr/>
        </p:nvCxnSpPr>
        <p:spPr>
          <a:xfrm flipH="1" flipV="1">
            <a:off x="8245808" y="3997404"/>
            <a:ext cx="779433" cy="66070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CE9D9F38-2BF6-BB41-AB4B-03E765CCE394}"/>
              </a:ext>
            </a:extLst>
          </p:cNvPr>
          <p:cNvCxnSpPr>
            <a:cxnSpLocks/>
            <a:stCxn id="140" idx="1"/>
            <a:endCxn id="137" idx="6"/>
          </p:cNvCxnSpPr>
          <p:nvPr/>
        </p:nvCxnSpPr>
        <p:spPr>
          <a:xfrm flipH="1" flipV="1">
            <a:off x="8104103" y="4614510"/>
            <a:ext cx="921138" cy="43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F8723A50-5E75-3630-AAFE-3B6357BC36C2}"/>
              </a:ext>
            </a:extLst>
          </p:cNvPr>
          <p:cNvCxnSpPr>
            <a:cxnSpLocks/>
            <a:stCxn id="139" idx="0"/>
            <a:endCxn id="138" idx="3"/>
          </p:cNvCxnSpPr>
          <p:nvPr/>
        </p:nvCxnSpPr>
        <p:spPr>
          <a:xfrm flipV="1">
            <a:off x="8469678" y="4096315"/>
            <a:ext cx="405241" cy="87350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8B5D0CD7-6820-62C5-5DFF-4F949252661A}"/>
              </a:ext>
            </a:extLst>
          </p:cNvPr>
          <p:cNvCxnSpPr/>
          <p:nvPr/>
        </p:nvCxnSpPr>
        <p:spPr>
          <a:xfrm flipV="1">
            <a:off x="7447109" y="2700537"/>
            <a:ext cx="651353" cy="369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EE7D452E-AAE9-1DD1-9EEB-AA359B380E72}"/>
              </a:ext>
            </a:extLst>
          </p:cNvPr>
          <p:cNvCxnSpPr>
            <a:cxnSpLocks/>
          </p:cNvCxnSpPr>
          <p:nvPr/>
        </p:nvCxnSpPr>
        <p:spPr>
          <a:xfrm>
            <a:off x="7296787" y="3700743"/>
            <a:ext cx="692491" cy="458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B9EC1782-67E1-8491-6A34-42016651C656}"/>
              </a:ext>
            </a:extLst>
          </p:cNvPr>
          <p:cNvSpPr txBox="1"/>
          <p:nvPr/>
        </p:nvSpPr>
        <p:spPr>
          <a:xfrm>
            <a:off x="7354618" y="2569879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22B1C421-7531-289B-6DEF-3F03C18DF697}"/>
              </a:ext>
            </a:extLst>
          </p:cNvPr>
          <p:cNvSpPr txBox="1"/>
          <p:nvPr/>
        </p:nvSpPr>
        <p:spPr>
          <a:xfrm>
            <a:off x="7434625" y="3475994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DDFD1A1B-E109-AD55-5EE7-949938B0AC38}"/>
              </a:ext>
            </a:extLst>
          </p:cNvPr>
          <p:cNvSpPr/>
          <p:nvPr/>
        </p:nvSpPr>
        <p:spPr>
          <a:xfrm>
            <a:off x="6304257" y="1040899"/>
            <a:ext cx="307147" cy="266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ABCC841-2089-BB5B-20AE-24BEC41489DA}"/>
              </a:ext>
            </a:extLst>
          </p:cNvPr>
          <p:cNvSpPr txBox="1"/>
          <p:nvPr/>
        </p:nvSpPr>
        <p:spPr>
          <a:xfrm>
            <a:off x="5612526" y="525092"/>
            <a:ext cx="2816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Learning Module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右箭头 161">
            <a:extLst>
              <a:ext uri="{FF2B5EF4-FFF2-40B4-BE49-F238E27FC236}">
                <a16:creationId xmlns:a16="http://schemas.microsoft.com/office/drawing/2014/main" id="{1B7C0DC1-654E-7685-1F78-64CADC11DC1D}"/>
              </a:ext>
            </a:extLst>
          </p:cNvPr>
          <p:cNvSpPr/>
          <p:nvPr/>
        </p:nvSpPr>
        <p:spPr>
          <a:xfrm>
            <a:off x="4678201" y="2198089"/>
            <a:ext cx="485136" cy="189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右箭头 163">
            <a:extLst>
              <a:ext uri="{FF2B5EF4-FFF2-40B4-BE49-F238E27FC236}">
                <a16:creationId xmlns:a16="http://schemas.microsoft.com/office/drawing/2014/main" id="{E4683A29-48EA-A87A-2F42-38696DF76693}"/>
              </a:ext>
            </a:extLst>
          </p:cNvPr>
          <p:cNvSpPr/>
          <p:nvPr/>
        </p:nvSpPr>
        <p:spPr>
          <a:xfrm rot="5400000">
            <a:off x="2649671" y="4362778"/>
            <a:ext cx="485136" cy="189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右箭头 164">
            <a:extLst>
              <a:ext uri="{FF2B5EF4-FFF2-40B4-BE49-F238E27FC236}">
                <a16:creationId xmlns:a16="http://schemas.microsoft.com/office/drawing/2014/main" id="{3A8F88EF-E956-9EA2-3A6F-D475F4A3A52D}"/>
              </a:ext>
            </a:extLst>
          </p:cNvPr>
          <p:cNvSpPr/>
          <p:nvPr/>
        </p:nvSpPr>
        <p:spPr>
          <a:xfrm>
            <a:off x="4686861" y="3423171"/>
            <a:ext cx="485136" cy="189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963591F4-1899-4AD0-3BCF-E4B9DA8C6C0F}"/>
              </a:ext>
            </a:extLst>
          </p:cNvPr>
          <p:cNvSpPr/>
          <p:nvPr/>
        </p:nvSpPr>
        <p:spPr>
          <a:xfrm>
            <a:off x="7227373" y="1026553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832EFC0C-3E44-4AB4-1820-7BA4CA6FF211}"/>
              </a:ext>
            </a:extLst>
          </p:cNvPr>
          <p:cNvSpPr/>
          <p:nvPr/>
        </p:nvSpPr>
        <p:spPr>
          <a:xfrm>
            <a:off x="8134630" y="1028377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543BA8D-DC22-9053-7E27-F92872083C9F}"/>
              </a:ext>
            </a:extLst>
          </p:cNvPr>
          <p:cNvSpPr txBox="1"/>
          <p:nvPr/>
        </p:nvSpPr>
        <p:spPr>
          <a:xfrm>
            <a:off x="6181180" y="1285007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B19EDF7-172F-5344-FABB-D80F5D6D8E18}"/>
              </a:ext>
            </a:extLst>
          </p:cNvPr>
          <p:cNvSpPr txBox="1"/>
          <p:nvPr/>
        </p:nvSpPr>
        <p:spPr>
          <a:xfrm>
            <a:off x="7026813" y="1275455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B2362568-29DF-3FEF-6079-27EC015F3244}"/>
              </a:ext>
            </a:extLst>
          </p:cNvPr>
          <p:cNvSpPr txBox="1"/>
          <p:nvPr/>
        </p:nvSpPr>
        <p:spPr>
          <a:xfrm>
            <a:off x="7929031" y="1272923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260736D2-91D2-8C2F-4B61-0A39E9405521}"/>
              </a:ext>
            </a:extLst>
          </p:cNvPr>
          <p:cNvSpPr/>
          <p:nvPr/>
        </p:nvSpPr>
        <p:spPr>
          <a:xfrm>
            <a:off x="8829512" y="2929891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EDC2FE0F-87C9-F7D4-52E1-4E563941F58C}"/>
              </a:ext>
            </a:extLst>
          </p:cNvPr>
          <p:cNvSpPr/>
          <p:nvPr/>
        </p:nvSpPr>
        <p:spPr>
          <a:xfrm>
            <a:off x="8814014" y="3339706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9C2FACC4-6AB7-B02D-DE4F-48C6AFDE812F}"/>
              </a:ext>
            </a:extLst>
          </p:cNvPr>
          <p:cNvSpPr/>
          <p:nvPr/>
        </p:nvSpPr>
        <p:spPr>
          <a:xfrm>
            <a:off x="9579481" y="3071961"/>
            <a:ext cx="1209876" cy="3215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圆角矩形 186">
            <a:extLst>
              <a:ext uri="{FF2B5EF4-FFF2-40B4-BE49-F238E27FC236}">
                <a16:creationId xmlns:a16="http://schemas.microsoft.com/office/drawing/2014/main" id="{69DA4E3A-1182-8A7E-78F5-A1E85ECEF030}"/>
              </a:ext>
            </a:extLst>
          </p:cNvPr>
          <p:cNvSpPr/>
          <p:nvPr/>
        </p:nvSpPr>
        <p:spPr>
          <a:xfrm>
            <a:off x="11251653" y="2138767"/>
            <a:ext cx="637746" cy="22351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38FEFB05-AF9D-7C0F-A1C6-2CA31E9E9C24}"/>
              </a:ext>
            </a:extLst>
          </p:cNvPr>
          <p:cNvCxnSpPr/>
          <p:nvPr/>
        </p:nvCxnSpPr>
        <p:spPr>
          <a:xfrm>
            <a:off x="9138357" y="3258068"/>
            <a:ext cx="3217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53543787-552D-D71A-85DF-8E4B3ED7986C}"/>
              </a:ext>
            </a:extLst>
          </p:cNvPr>
          <p:cNvCxnSpPr/>
          <p:nvPr/>
        </p:nvCxnSpPr>
        <p:spPr>
          <a:xfrm>
            <a:off x="10874023" y="3266535"/>
            <a:ext cx="3217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94F8913C-693E-AD78-1178-1EDBE968574A}"/>
              </a:ext>
            </a:extLst>
          </p:cNvPr>
          <p:cNvSpPr txBox="1"/>
          <p:nvPr/>
        </p:nvSpPr>
        <p:spPr>
          <a:xfrm>
            <a:off x="9857335" y="3541011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Prediction</a:t>
            </a: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D0A4DA9-CDD1-B7BF-3DE4-A1B6A761EA0C}"/>
              </a:ext>
            </a:extLst>
          </p:cNvPr>
          <p:cNvSpPr/>
          <p:nvPr/>
        </p:nvSpPr>
        <p:spPr>
          <a:xfrm>
            <a:off x="9428317" y="1056701"/>
            <a:ext cx="1209876" cy="3215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Triplet Loss 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7" name="肘形连接符 196">
            <a:extLst>
              <a:ext uri="{FF2B5EF4-FFF2-40B4-BE49-F238E27FC236}">
                <a16:creationId xmlns:a16="http://schemas.microsoft.com/office/drawing/2014/main" id="{27497B87-D3A9-95E2-5E30-62B2FE56D227}"/>
              </a:ext>
            </a:extLst>
          </p:cNvPr>
          <p:cNvCxnSpPr>
            <a:stCxn id="159" idx="0"/>
            <a:endCxn id="166" idx="0"/>
          </p:cNvCxnSpPr>
          <p:nvPr/>
        </p:nvCxnSpPr>
        <p:spPr>
          <a:xfrm rot="5400000" flipH="1" flipV="1">
            <a:off x="6903162" y="581222"/>
            <a:ext cx="14346" cy="905009"/>
          </a:xfrm>
          <a:prstGeom prst="bentConnector3">
            <a:avLst>
              <a:gd name="adj1" fmla="val 9852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肘形连接符 198">
            <a:extLst>
              <a:ext uri="{FF2B5EF4-FFF2-40B4-BE49-F238E27FC236}">
                <a16:creationId xmlns:a16="http://schemas.microsoft.com/office/drawing/2014/main" id="{B6DAEC6E-CD7C-632A-BF63-DF0390EF3A14}"/>
              </a:ext>
            </a:extLst>
          </p:cNvPr>
          <p:cNvCxnSpPr>
            <a:cxnSpLocks/>
            <a:stCxn id="166" idx="0"/>
            <a:endCxn id="170" idx="0"/>
          </p:cNvCxnSpPr>
          <p:nvPr/>
        </p:nvCxnSpPr>
        <p:spPr>
          <a:xfrm rot="16200000" flipH="1">
            <a:off x="7815556" y="573837"/>
            <a:ext cx="1824" cy="907257"/>
          </a:xfrm>
          <a:prstGeom prst="bentConnector3">
            <a:avLst>
              <a:gd name="adj1" fmla="val -696282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直线箭头连接符 202">
            <a:extLst>
              <a:ext uri="{FF2B5EF4-FFF2-40B4-BE49-F238E27FC236}">
                <a16:creationId xmlns:a16="http://schemas.microsoft.com/office/drawing/2014/main" id="{F5495AFE-FE0A-4C25-9230-8062078C2CBF}"/>
              </a:ext>
            </a:extLst>
          </p:cNvPr>
          <p:cNvCxnSpPr>
            <a:cxnSpLocks/>
          </p:cNvCxnSpPr>
          <p:nvPr/>
        </p:nvCxnSpPr>
        <p:spPr>
          <a:xfrm>
            <a:off x="8748892" y="1207997"/>
            <a:ext cx="541866" cy="2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矩形 204">
            <a:extLst>
              <a:ext uri="{FF2B5EF4-FFF2-40B4-BE49-F238E27FC236}">
                <a16:creationId xmlns:a16="http://schemas.microsoft.com/office/drawing/2014/main" id="{158F616D-B5AD-405F-2AC2-7DFB47CA5D3E}"/>
              </a:ext>
            </a:extLst>
          </p:cNvPr>
          <p:cNvSpPr/>
          <p:nvPr/>
        </p:nvSpPr>
        <p:spPr>
          <a:xfrm>
            <a:off x="10139191" y="4649574"/>
            <a:ext cx="1770588" cy="4878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-Calibration Loss 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肘形连接符 206">
            <a:extLst>
              <a:ext uri="{FF2B5EF4-FFF2-40B4-BE49-F238E27FC236}">
                <a16:creationId xmlns:a16="http://schemas.microsoft.com/office/drawing/2014/main" id="{6AADA1F5-B7D6-762A-CADB-389F24BE40B9}"/>
              </a:ext>
            </a:extLst>
          </p:cNvPr>
          <p:cNvCxnSpPr>
            <a:cxnSpLocks/>
            <a:stCxn id="185" idx="6"/>
            <a:endCxn id="78" idx="3"/>
          </p:cNvCxnSpPr>
          <p:nvPr/>
        </p:nvCxnSpPr>
        <p:spPr>
          <a:xfrm flipH="1">
            <a:off x="7478665" y="3472911"/>
            <a:ext cx="1606282" cy="2532621"/>
          </a:xfrm>
          <a:prstGeom prst="bentConnector3">
            <a:avLst>
              <a:gd name="adj1" fmla="val -25301"/>
            </a:avLst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直线箭头连接符 210">
            <a:extLst>
              <a:ext uri="{FF2B5EF4-FFF2-40B4-BE49-F238E27FC236}">
                <a16:creationId xmlns:a16="http://schemas.microsoft.com/office/drawing/2014/main" id="{6DC2BB0B-605A-B4F3-D768-5B1C20FCCAA3}"/>
              </a:ext>
            </a:extLst>
          </p:cNvPr>
          <p:cNvCxnSpPr>
            <a:cxnSpLocks/>
          </p:cNvCxnSpPr>
          <p:nvPr/>
        </p:nvCxnSpPr>
        <p:spPr>
          <a:xfrm>
            <a:off x="9544757" y="4811631"/>
            <a:ext cx="5267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23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5E5C1-77B5-268F-B728-ED2D18298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3566B1-A9CA-62CB-B1F9-74B78E241BA8}"/>
              </a:ext>
            </a:extLst>
          </p:cNvPr>
          <p:cNvSpPr/>
          <p:nvPr/>
        </p:nvSpPr>
        <p:spPr>
          <a:xfrm>
            <a:off x="89952" y="370826"/>
            <a:ext cx="4546601" cy="3886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62AE5B-7772-CDDD-19ED-232049350EE1}"/>
              </a:ext>
            </a:extLst>
          </p:cNvPr>
          <p:cNvSpPr/>
          <p:nvPr/>
        </p:nvSpPr>
        <p:spPr>
          <a:xfrm>
            <a:off x="4701286" y="383181"/>
            <a:ext cx="5064423" cy="60916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4632D8-E5DB-A469-B0A0-7C8A2BE7C957}"/>
              </a:ext>
            </a:extLst>
          </p:cNvPr>
          <p:cNvSpPr/>
          <p:nvPr/>
        </p:nvSpPr>
        <p:spPr>
          <a:xfrm>
            <a:off x="113878" y="4358626"/>
            <a:ext cx="4546600" cy="211619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BEC27A-CC42-94BE-A43E-BE89D6CBF316}"/>
              </a:ext>
            </a:extLst>
          </p:cNvPr>
          <p:cNvSpPr/>
          <p:nvPr/>
        </p:nvSpPr>
        <p:spPr>
          <a:xfrm>
            <a:off x="390431" y="1114932"/>
            <a:ext cx="863600" cy="4487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3WAY FM</a:t>
            </a:r>
            <a:endParaRPr kumimoji="1"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8D43DC-73B0-E387-0E1C-3EAED2BB0923}"/>
              </a:ext>
            </a:extLst>
          </p:cNvPr>
          <p:cNvSpPr/>
          <p:nvPr/>
        </p:nvSpPr>
        <p:spPr>
          <a:xfrm>
            <a:off x="1406431" y="1114932"/>
            <a:ext cx="541866" cy="448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Slogan</a:t>
            </a:r>
            <a:endParaRPr kumimoji="1"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6B5BB8-2C2D-5F69-04D8-5C386F40FADF}"/>
              </a:ext>
            </a:extLst>
          </p:cNvPr>
          <p:cNvSpPr/>
          <p:nvPr/>
        </p:nvSpPr>
        <p:spPr>
          <a:xfrm>
            <a:off x="2949481" y="1107952"/>
            <a:ext cx="541866" cy="448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kumimoji="1"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6A1C8C-1975-9D4F-A19A-10AB257CEBA2}"/>
              </a:ext>
            </a:extLst>
          </p:cNvPr>
          <p:cNvSpPr/>
          <p:nvPr/>
        </p:nvSpPr>
        <p:spPr>
          <a:xfrm>
            <a:off x="3596298" y="1107949"/>
            <a:ext cx="743097" cy="448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endParaRPr kumimoji="1"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70FA4D-C7EB-A487-9616-126CDA065C77}"/>
              </a:ext>
            </a:extLst>
          </p:cNvPr>
          <p:cNvSpPr/>
          <p:nvPr/>
        </p:nvSpPr>
        <p:spPr>
          <a:xfrm>
            <a:off x="2057037" y="1107949"/>
            <a:ext cx="715260" cy="4487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Greate..</a:t>
            </a:r>
            <a:endParaRPr kumimoji="1"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DF9BF6-6641-09BD-FA22-97864ACCBBCE}"/>
              </a:ext>
            </a:extLst>
          </p:cNvPr>
          <p:cNvSpPr txBox="1"/>
          <p:nvPr/>
        </p:nvSpPr>
        <p:spPr>
          <a:xfrm>
            <a:off x="321849" y="489518"/>
            <a:ext cx="2637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Embedding Module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47B98D-4F15-AE21-601E-20F724FAE1F1}"/>
              </a:ext>
            </a:extLst>
          </p:cNvPr>
          <p:cNvSpPr txBox="1"/>
          <p:nvPr/>
        </p:nvSpPr>
        <p:spPr>
          <a:xfrm>
            <a:off x="518801" y="830952"/>
            <a:ext cx="56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B44FC3-0B15-46B8-60C6-3192315E0E3B}"/>
              </a:ext>
            </a:extLst>
          </p:cNvPr>
          <p:cNvSpPr txBox="1"/>
          <p:nvPr/>
        </p:nvSpPr>
        <p:spPr>
          <a:xfrm>
            <a:off x="1317730" y="830952"/>
            <a:ext cx="71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B97323-EFE3-79EF-05B5-643BDA3C2F3E}"/>
              </a:ext>
            </a:extLst>
          </p:cNvPr>
          <p:cNvSpPr txBox="1"/>
          <p:nvPr/>
        </p:nvSpPr>
        <p:spPr>
          <a:xfrm>
            <a:off x="2092196" y="830949"/>
            <a:ext cx="536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CD80B8-DAD0-9FCD-D512-23AB86E025A7}"/>
              </a:ext>
            </a:extLst>
          </p:cNvPr>
          <p:cNvSpPr txBox="1"/>
          <p:nvPr/>
        </p:nvSpPr>
        <p:spPr>
          <a:xfrm>
            <a:off x="2821251" y="830951"/>
            <a:ext cx="71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1FB4C3-627A-7073-742C-33AA7F651540}"/>
              </a:ext>
            </a:extLst>
          </p:cNvPr>
          <p:cNvSpPr txBox="1"/>
          <p:nvPr/>
        </p:nvSpPr>
        <p:spPr>
          <a:xfrm>
            <a:off x="3593590" y="830950"/>
            <a:ext cx="536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91D656-FF49-61B6-6E7F-4A27556D4FFA}"/>
              </a:ext>
            </a:extLst>
          </p:cNvPr>
          <p:cNvSpPr/>
          <p:nvPr/>
        </p:nvSpPr>
        <p:spPr>
          <a:xfrm>
            <a:off x="381722" y="1838752"/>
            <a:ext cx="3948964" cy="2813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59B12D0-FC23-FFF1-F348-322A3E071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97552"/>
              </p:ext>
            </p:extLst>
          </p:nvPr>
        </p:nvGraphicFramePr>
        <p:xfrm>
          <a:off x="410875" y="2514518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B1165D53-B066-1D5B-A020-82581E446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4100"/>
              </p:ext>
            </p:extLst>
          </p:nvPr>
        </p:nvGraphicFramePr>
        <p:xfrm>
          <a:off x="1819912" y="2516274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375515F7-2252-BA0E-CD03-659587F9B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87151"/>
              </p:ext>
            </p:extLst>
          </p:nvPr>
        </p:nvGraphicFramePr>
        <p:xfrm>
          <a:off x="3069432" y="3406985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3CFAAA7-5CAC-4AEF-B5AD-43BD81838F83}"/>
              </a:ext>
            </a:extLst>
          </p:cNvPr>
          <p:cNvSpPr txBox="1"/>
          <p:nvPr/>
        </p:nvSpPr>
        <p:spPr>
          <a:xfrm>
            <a:off x="561187" y="2240417"/>
            <a:ext cx="56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DEF9D68-D8C0-21F4-BCD1-41A9D6103DB1}"/>
              </a:ext>
            </a:extLst>
          </p:cNvPr>
          <p:cNvSpPr txBox="1"/>
          <p:nvPr/>
        </p:nvSpPr>
        <p:spPr>
          <a:xfrm>
            <a:off x="1998574" y="2243105"/>
            <a:ext cx="715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06A7BA6-5229-D36C-895D-DBBE5AD0D99E}"/>
              </a:ext>
            </a:extLst>
          </p:cNvPr>
          <p:cNvSpPr txBox="1"/>
          <p:nvPr/>
        </p:nvSpPr>
        <p:spPr>
          <a:xfrm>
            <a:off x="3623227" y="2243102"/>
            <a:ext cx="536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03352CB-2422-76F8-0156-EC05ECDCB005}"/>
              </a:ext>
            </a:extLst>
          </p:cNvPr>
          <p:cNvSpPr/>
          <p:nvPr/>
        </p:nvSpPr>
        <p:spPr>
          <a:xfrm>
            <a:off x="1807237" y="2881714"/>
            <a:ext cx="2539927" cy="2222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Concatenate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7DDE48FD-1263-9E21-60DA-6D7C0A563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81356"/>
              </p:ext>
            </p:extLst>
          </p:nvPr>
        </p:nvGraphicFramePr>
        <p:xfrm>
          <a:off x="410875" y="3407114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3C64785C-A34D-06DE-8EB7-689229B8D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69080"/>
              </p:ext>
            </p:extLst>
          </p:nvPr>
        </p:nvGraphicFramePr>
        <p:xfrm>
          <a:off x="2053434" y="3406985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4834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73832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0FAFAD19-4A61-5E67-7A04-9A79CE7DC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05496"/>
              </p:ext>
            </p:extLst>
          </p:nvPr>
        </p:nvGraphicFramePr>
        <p:xfrm>
          <a:off x="3348832" y="2501052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30" name="椭圆 29">
            <a:extLst>
              <a:ext uri="{FF2B5EF4-FFF2-40B4-BE49-F238E27FC236}">
                <a16:creationId xmlns:a16="http://schemas.microsoft.com/office/drawing/2014/main" id="{75B6A6AD-8BE4-C377-B8BD-664AF5A7DA7A}"/>
              </a:ext>
            </a:extLst>
          </p:cNvPr>
          <p:cNvSpPr/>
          <p:nvPr/>
        </p:nvSpPr>
        <p:spPr>
          <a:xfrm>
            <a:off x="1966662" y="3867641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B462428-B82A-6B44-A056-AF342CE7419A}"/>
              </a:ext>
            </a:extLst>
          </p:cNvPr>
          <p:cNvSpPr/>
          <p:nvPr/>
        </p:nvSpPr>
        <p:spPr>
          <a:xfrm>
            <a:off x="2337870" y="3876107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CE3ED35-D764-88E2-F295-51658DA20B75}"/>
              </a:ext>
            </a:extLst>
          </p:cNvPr>
          <p:cNvSpPr/>
          <p:nvPr/>
        </p:nvSpPr>
        <p:spPr>
          <a:xfrm>
            <a:off x="2695476" y="3874348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CCBE59D-DA33-23E7-ED3D-CD6466FD3410}"/>
              </a:ext>
            </a:extLst>
          </p:cNvPr>
          <p:cNvSpPr/>
          <p:nvPr/>
        </p:nvSpPr>
        <p:spPr>
          <a:xfrm>
            <a:off x="3059546" y="3884574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2E8DE05-9494-29C7-31FF-B00FCF433495}"/>
              </a:ext>
            </a:extLst>
          </p:cNvPr>
          <p:cNvSpPr/>
          <p:nvPr/>
        </p:nvSpPr>
        <p:spPr>
          <a:xfrm>
            <a:off x="3858958" y="3893586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5C7DBC2-A129-79E4-BDD0-8B82F04B8D5F}"/>
              </a:ext>
            </a:extLst>
          </p:cNvPr>
          <p:cNvSpPr/>
          <p:nvPr/>
        </p:nvSpPr>
        <p:spPr>
          <a:xfrm>
            <a:off x="729112" y="3876107"/>
            <a:ext cx="307147" cy="266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873ECB47-E003-5EEB-01D2-AD360212C137}"/>
              </a:ext>
            </a:extLst>
          </p:cNvPr>
          <p:cNvCxnSpPr>
            <a:cxnSpLocks/>
          </p:cNvCxnSpPr>
          <p:nvPr/>
        </p:nvCxnSpPr>
        <p:spPr>
          <a:xfrm>
            <a:off x="2363253" y="1563665"/>
            <a:ext cx="0" cy="275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17B3DB75-EA44-717A-A094-7D46FA39EC60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>
            <a:off x="918874" y="2698118"/>
            <a:ext cx="0" cy="708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5B5DD8B5-85C6-D9CA-DAA4-94EB3160CE3C}"/>
              </a:ext>
            </a:extLst>
          </p:cNvPr>
          <p:cNvCxnSpPr>
            <a:cxnSpLocks/>
          </p:cNvCxnSpPr>
          <p:nvPr/>
        </p:nvCxnSpPr>
        <p:spPr>
          <a:xfrm>
            <a:off x="2320919" y="2664331"/>
            <a:ext cx="0" cy="21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DAB7ACA-EA7C-A292-DAA8-3CB27F7E023C}"/>
              </a:ext>
            </a:extLst>
          </p:cNvPr>
          <p:cNvCxnSpPr>
            <a:cxnSpLocks/>
          </p:cNvCxnSpPr>
          <p:nvPr/>
        </p:nvCxnSpPr>
        <p:spPr>
          <a:xfrm>
            <a:off x="3870320" y="2664331"/>
            <a:ext cx="0" cy="21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D833500B-6CC0-A93B-3129-CBFF5034531C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077201" y="3103984"/>
            <a:ext cx="0" cy="270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E98EFD88-A303-589A-9105-7242BBD493A6}"/>
              </a:ext>
            </a:extLst>
          </p:cNvPr>
          <p:cNvSpPr/>
          <p:nvPr/>
        </p:nvSpPr>
        <p:spPr>
          <a:xfrm>
            <a:off x="3442670" y="3984770"/>
            <a:ext cx="72656" cy="84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4A7C6E90-E5CD-F1A6-0A1F-B1F97C5C73EE}"/>
              </a:ext>
            </a:extLst>
          </p:cNvPr>
          <p:cNvSpPr/>
          <p:nvPr/>
        </p:nvSpPr>
        <p:spPr>
          <a:xfrm>
            <a:off x="3558390" y="3984770"/>
            <a:ext cx="72656" cy="84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D8C4A9F3-F37C-A955-F313-9B0D88AD3A2F}"/>
              </a:ext>
            </a:extLst>
          </p:cNvPr>
          <p:cNvSpPr/>
          <p:nvPr/>
        </p:nvSpPr>
        <p:spPr>
          <a:xfrm>
            <a:off x="3673203" y="3980669"/>
            <a:ext cx="72656" cy="84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E9C7BF15-6CF5-2672-76EF-CA6205D77465}"/>
              </a:ext>
            </a:extLst>
          </p:cNvPr>
          <p:cNvSpPr/>
          <p:nvPr/>
        </p:nvSpPr>
        <p:spPr>
          <a:xfrm>
            <a:off x="3669103" y="3984769"/>
            <a:ext cx="72656" cy="84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A8637181-E46A-0EAE-3E7A-F6E290101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51541"/>
              </p:ext>
            </p:extLst>
          </p:nvPr>
        </p:nvGraphicFramePr>
        <p:xfrm>
          <a:off x="1311913" y="5895091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1A9B5982-2675-5CE5-938F-72849B881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22973"/>
              </p:ext>
            </p:extLst>
          </p:nvPr>
        </p:nvGraphicFramePr>
        <p:xfrm>
          <a:off x="295915" y="5895091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65" name="椭圆 64">
            <a:extLst>
              <a:ext uri="{FF2B5EF4-FFF2-40B4-BE49-F238E27FC236}">
                <a16:creationId xmlns:a16="http://schemas.microsoft.com/office/drawing/2014/main" id="{7BC85F63-BDEF-AB7F-5580-D8023A92B07D}"/>
              </a:ext>
            </a:extLst>
          </p:cNvPr>
          <p:cNvSpPr/>
          <p:nvPr/>
        </p:nvSpPr>
        <p:spPr>
          <a:xfrm>
            <a:off x="1251307" y="4893308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9108373-90FE-3B4D-824A-F72437DE3C4C}"/>
              </a:ext>
            </a:extLst>
          </p:cNvPr>
          <p:cNvSpPr/>
          <p:nvPr/>
        </p:nvSpPr>
        <p:spPr>
          <a:xfrm>
            <a:off x="1291406" y="5415709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4E928E61-4535-65B7-F55D-778BFC527F46}"/>
              </a:ext>
            </a:extLst>
          </p:cNvPr>
          <p:cNvSpPr/>
          <p:nvPr/>
        </p:nvSpPr>
        <p:spPr>
          <a:xfrm>
            <a:off x="828532" y="5217413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B4C96C36-6F89-68D7-EDF2-AA1DED8EACD7}"/>
              </a:ext>
            </a:extLst>
          </p:cNvPr>
          <p:cNvSpPr/>
          <p:nvPr/>
        </p:nvSpPr>
        <p:spPr>
          <a:xfrm>
            <a:off x="3160230" y="4854622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E267669-4C60-D996-B704-863609FEFE8F}"/>
              </a:ext>
            </a:extLst>
          </p:cNvPr>
          <p:cNvSpPr/>
          <p:nvPr/>
        </p:nvSpPr>
        <p:spPr>
          <a:xfrm>
            <a:off x="3854933" y="5346110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197E69D9-9E9D-6E49-ED93-FE5889AB63A0}"/>
              </a:ext>
            </a:extLst>
          </p:cNvPr>
          <p:cNvSpPr/>
          <p:nvPr/>
        </p:nvSpPr>
        <p:spPr>
          <a:xfrm>
            <a:off x="3316358" y="5250995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385B6E1F-EC5E-CCE5-8AE3-5FB179F4B7D5}"/>
              </a:ext>
            </a:extLst>
          </p:cNvPr>
          <p:cNvSpPr/>
          <p:nvPr/>
        </p:nvSpPr>
        <p:spPr>
          <a:xfrm>
            <a:off x="2880468" y="5430262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2A082B7-67B0-5A1B-78E9-9EA83F1E2FDB}"/>
              </a:ext>
            </a:extLst>
          </p:cNvPr>
          <p:cNvSpPr txBox="1"/>
          <p:nvPr/>
        </p:nvSpPr>
        <p:spPr>
          <a:xfrm>
            <a:off x="390431" y="4483931"/>
            <a:ext cx="893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6EDFB63-238D-10E9-E1D3-99F3A1376C05}"/>
              </a:ext>
            </a:extLst>
          </p:cNvPr>
          <p:cNvSpPr txBox="1"/>
          <p:nvPr/>
        </p:nvSpPr>
        <p:spPr>
          <a:xfrm>
            <a:off x="913456" y="6160345"/>
            <a:ext cx="755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Cluster-1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97DB4B8-0EF5-8708-5D4E-D4BB26953BFA}"/>
              </a:ext>
            </a:extLst>
          </p:cNvPr>
          <p:cNvSpPr txBox="1"/>
          <p:nvPr/>
        </p:nvSpPr>
        <p:spPr>
          <a:xfrm>
            <a:off x="3087029" y="6197820"/>
            <a:ext cx="755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Cluster-2</a:t>
            </a: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6F4FE918-4593-D06C-F507-4EAC2480707F}"/>
              </a:ext>
            </a:extLst>
          </p:cNvPr>
          <p:cNvSpPr/>
          <p:nvPr/>
        </p:nvSpPr>
        <p:spPr>
          <a:xfrm>
            <a:off x="1727296" y="5118777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35A3944-B857-155C-5718-56D723BD5879}"/>
              </a:ext>
            </a:extLst>
          </p:cNvPr>
          <p:cNvSpPr/>
          <p:nvPr/>
        </p:nvSpPr>
        <p:spPr>
          <a:xfrm>
            <a:off x="3634047" y="4852368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BF1AAD4D-16B7-68A1-DC60-72C87FE33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22892"/>
              </p:ext>
            </p:extLst>
          </p:nvPr>
        </p:nvGraphicFramePr>
        <p:xfrm>
          <a:off x="3470864" y="5895091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AB6CDC7D-E86B-6619-C000-91CD23EAD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341344"/>
              </p:ext>
            </p:extLst>
          </p:nvPr>
        </p:nvGraphicFramePr>
        <p:xfrm>
          <a:off x="2454866" y="5895091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85" name="椭圆 84">
            <a:extLst>
              <a:ext uri="{FF2B5EF4-FFF2-40B4-BE49-F238E27FC236}">
                <a16:creationId xmlns:a16="http://schemas.microsoft.com/office/drawing/2014/main" id="{531D3709-0EE2-AE25-AB4C-55EDE3183E45}"/>
              </a:ext>
            </a:extLst>
          </p:cNvPr>
          <p:cNvSpPr/>
          <p:nvPr/>
        </p:nvSpPr>
        <p:spPr>
          <a:xfrm>
            <a:off x="5954562" y="1310236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2954909C-485E-9428-6348-BD62FC595ED3}"/>
              </a:ext>
            </a:extLst>
          </p:cNvPr>
          <p:cNvSpPr/>
          <p:nvPr/>
        </p:nvSpPr>
        <p:spPr>
          <a:xfrm>
            <a:off x="5773180" y="2021531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242BA402-A577-6D3F-4073-70830B00B9D9}"/>
              </a:ext>
            </a:extLst>
          </p:cNvPr>
          <p:cNvSpPr/>
          <p:nvPr/>
        </p:nvSpPr>
        <p:spPr>
          <a:xfrm>
            <a:off x="6775252" y="1409147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B355A401-59F1-99FF-014A-3403A39FF07C}"/>
              </a:ext>
            </a:extLst>
          </p:cNvPr>
          <p:cNvSpPr/>
          <p:nvPr/>
        </p:nvSpPr>
        <p:spPr>
          <a:xfrm>
            <a:off x="6274221" y="2510046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680ADC18-BA70-B6F3-0F95-677A189D35E1}"/>
              </a:ext>
            </a:extLst>
          </p:cNvPr>
          <p:cNvSpPr/>
          <p:nvPr/>
        </p:nvSpPr>
        <p:spPr>
          <a:xfrm>
            <a:off x="6925574" y="2159317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2CE6193E-F6D1-E6DF-3A7D-898F953C69C6}"/>
              </a:ext>
            </a:extLst>
          </p:cNvPr>
          <p:cNvCxnSpPr>
            <a:stCxn id="85" idx="4"/>
            <a:endCxn id="86" idx="0"/>
          </p:cNvCxnSpPr>
          <p:nvPr/>
        </p:nvCxnSpPr>
        <p:spPr>
          <a:xfrm flipH="1">
            <a:off x="5908647" y="1576645"/>
            <a:ext cx="181382" cy="444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D16734F4-AD45-F6F8-8383-434EAC85AA33}"/>
              </a:ext>
            </a:extLst>
          </p:cNvPr>
          <p:cNvCxnSpPr>
            <a:cxnSpLocks/>
            <a:stCxn id="86" idx="4"/>
            <a:endCxn id="88" idx="2"/>
          </p:cNvCxnSpPr>
          <p:nvPr/>
        </p:nvCxnSpPr>
        <p:spPr>
          <a:xfrm>
            <a:off x="5908647" y="2287940"/>
            <a:ext cx="365574" cy="355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36F870FC-12BD-C1A0-F8C3-C2E676000191}"/>
              </a:ext>
            </a:extLst>
          </p:cNvPr>
          <p:cNvCxnSpPr>
            <a:cxnSpLocks/>
            <a:stCxn id="88" idx="6"/>
            <a:endCxn id="89" idx="4"/>
          </p:cNvCxnSpPr>
          <p:nvPr/>
        </p:nvCxnSpPr>
        <p:spPr>
          <a:xfrm flipV="1">
            <a:off x="6545154" y="2425726"/>
            <a:ext cx="515887" cy="217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F469C920-0239-C048-91F3-D3BD893F2D70}"/>
              </a:ext>
            </a:extLst>
          </p:cNvPr>
          <p:cNvCxnSpPr>
            <a:cxnSpLocks/>
            <a:stCxn id="87" idx="4"/>
            <a:endCxn id="89" idx="0"/>
          </p:cNvCxnSpPr>
          <p:nvPr/>
        </p:nvCxnSpPr>
        <p:spPr>
          <a:xfrm>
            <a:off x="6910719" y="1675556"/>
            <a:ext cx="150322" cy="483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0D444E40-52BB-E2E0-B6A2-A23DC99DB130}"/>
              </a:ext>
            </a:extLst>
          </p:cNvPr>
          <p:cNvCxnSpPr>
            <a:cxnSpLocks/>
            <a:stCxn id="85" idx="6"/>
            <a:endCxn id="87" idx="2"/>
          </p:cNvCxnSpPr>
          <p:nvPr/>
        </p:nvCxnSpPr>
        <p:spPr>
          <a:xfrm>
            <a:off x="6225495" y="1443441"/>
            <a:ext cx="549757" cy="98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D3FC9E96-95AD-24B9-6CB7-40BA32F3984E}"/>
              </a:ext>
            </a:extLst>
          </p:cNvPr>
          <p:cNvCxnSpPr>
            <a:cxnSpLocks/>
            <a:stCxn id="87" idx="3"/>
            <a:endCxn id="86" idx="6"/>
          </p:cNvCxnSpPr>
          <p:nvPr/>
        </p:nvCxnSpPr>
        <p:spPr>
          <a:xfrm flipH="1">
            <a:off x="6044113" y="1636541"/>
            <a:ext cx="770816" cy="518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D617D16C-86EF-2A1A-B66B-B2ACADEFDFC5}"/>
              </a:ext>
            </a:extLst>
          </p:cNvPr>
          <p:cNvCxnSpPr>
            <a:cxnSpLocks/>
            <a:stCxn id="88" idx="0"/>
            <a:endCxn id="85" idx="5"/>
          </p:cNvCxnSpPr>
          <p:nvPr/>
        </p:nvCxnSpPr>
        <p:spPr>
          <a:xfrm flipH="1" flipV="1">
            <a:off x="6185818" y="1537630"/>
            <a:ext cx="223870" cy="972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4494F6A8-6964-5ECE-5AB8-32E35FDC9F8A}"/>
              </a:ext>
            </a:extLst>
          </p:cNvPr>
          <p:cNvCxnSpPr>
            <a:cxnSpLocks/>
            <a:stCxn id="89" idx="1"/>
            <a:endCxn id="85" idx="5"/>
          </p:cNvCxnSpPr>
          <p:nvPr/>
        </p:nvCxnSpPr>
        <p:spPr>
          <a:xfrm flipH="1" flipV="1">
            <a:off x="6185818" y="1537630"/>
            <a:ext cx="779433" cy="660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0AA85E3B-2593-72ED-CD95-F885DB95520B}"/>
              </a:ext>
            </a:extLst>
          </p:cNvPr>
          <p:cNvCxnSpPr>
            <a:cxnSpLocks/>
            <a:stCxn id="89" idx="1"/>
            <a:endCxn id="86" idx="6"/>
          </p:cNvCxnSpPr>
          <p:nvPr/>
        </p:nvCxnSpPr>
        <p:spPr>
          <a:xfrm flipH="1" flipV="1">
            <a:off x="6044113" y="2154736"/>
            <a:ext cx="921138" cy="43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4DB8DB56-D422-6E22-920B-F3925E97DE4A}"/>
              </a:ext>
            </a:extLst>
          </p:cNvPr>
          <p:cNvCxnSpPr>
            <a:cxnSpLocks/>
            <a:stCxn id="88" idx="0"/>
            <a:endCxn id="87" idx="3"/>
          </p:cNvCxnSpPr>
          <p:nvPr/>
        </p:nvCxnSpPr>
        <p:spPr>
          <a:xfrm flipV="1">
            <a:off x="6409688" y="1636541"/>
            <a:ext cx="405241" cy="8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9479625E-A77F-6C74-72FF-51FEB8A0EE5B}"/>
              </a:ext>
            </a:extLst>
          </p:cNvPr>
          <p:cNvSpPr/>
          <p:nvPr/>
        </p:nvSpPr>
        <p:spPr>
          <a:xfrm>
            <a:off x="8073808" y="1260780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559FE6F3-9A70-568B-C50E-2D616451C3C9}"/>
              </a:ext>
            </a:extLst>
          </p:cNvPr>
          <p:cNvSpPr/>
          <p:nvPr/>
        </p:nvSpPr>
        <p:spPr>
          <a:xfrm>
            <a:off x="7892426" y="1972075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FAEC2D86-C51C-12FF-C585-4733F30FFA66}"/>
              </a:ext>
            </a:extLst>
          </p:cNvPr>
          <p:cNvSpPr/>
          <p:nvPr/>
        </p:nvSpPr>
        <p:spPr>
          <a:xfrm>
            <a:off x="8894498" y="1359691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B83D2988-49D5-D839-72A1-F460369B47DA}"/>
              </a:ext>
            </a:extLst>
          </p:cNvPr>
          <p:cNvSpPr/>
          <p:nvPr/>
        </p:nvSpPr>
        <p:spPr>
          <a:xfrm>
            <a:off x="8393467" y="2460590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127A075F-3843-CFA9-B1CE-183231670D73}"/>
              </a:ext>
            </a:extLst>
          </p:cNvPr>
          <p:cNvSpPr/>
          <p:nvPr/>
        </p:nvSpPr>
        <p:spPr>
          <a:xfrm>
            <a:off x="9044820" y="2109861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3571E460-6ED3-2218-2584-ADA8F69B350B}"/>
              </a:ext>
            </a:extLst>
          </p:cNvPr>
          <p:cNvCxnSpPr>
            <a:stCxn id="121" idx="4"/>
            <a:endCxn id="122" idx="0"/>
          </p:cNvCxnSpPr>
          <p:nvPr/>
        </p:nvCxnSpPr>
        <p:spPr>
          <a:xfrm flipH="1">
            <a:off x="8027893" y="1527189"/>
            <a:ext cx="181382" cy="44488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58FA20E7-37C2-D55D-A38E-F470D5F00595}"/>
              </a:ext>
            </a:extLst>
          </p:cNvPr>
          <p:cNvCxnSpPr>
            <a:cxnSpLocks/>
            <a:stCxn id="122" idx="4"/>
            <a:endCxn id="124" idx="2"/>
          </p:cNvCxnSpPr>
          <p:nvPr/>
        </p:nvCxnSpPr>
        <p:spPr>
          <a:xfrm>
            <a:off x="8027893" y="2238484"/>
            <a:ext cx="365574" cy="3553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69F7B963-8C52-F6FF-A08D-9910C49AD331}"/>
              </a:ext>
            </a:extLst>
          </p:cNvPr>
          <p:cNvCxnSpPr>
            <a:cxnSpLocks/>
            <a:stCxn id="124" idx="6"/>
            <a:endCxn id="125" idx="4"/>
          </p:cNvCxnSpPr>
          <p:nvPr/>
        </p:nvCxnSpPr>
        <p:spPr>
          <a:xfrm flipV="1">
            <a:off x="8664400" y="2376270"/>
            <a:ext cx="515887" cy="2175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B6D6C5BE-3277-9B3A-DACB-313E023EA354}"/>
              </a:ext>
            </a:extLst>
          </p:cNvPr>
          <p:cNvCxnSpPr>
            <a:cxnSpLocks/>
            <a:stCxn id="123" idx="4"/>
            <a:endCxn id="125" idx="0"/>
          </p:cNvCxnSpPr>
          <p:nvPr/>
        </p:nvCxnSpPr>
        <p:spPr>
          <a:xfrm>
            <a:off x="9029965" y="1626100"/>
            <a:ext cx="150322" cy="483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CB3F8B3D-E0BC-64FD-EB4A-443EA1D3A9F7}"/>
              </a:ext>
            </a:extLst>
          </p:cNvPr>
          <p:cNvCxnSpPr>
            <a:cxnSpLocks/>
            <a:stCxn id="121" idx="6"/>
            <a:endCxn id="123" idx="2"/>
          </p:cNvCxnSpPr>
          <p:nvPr/>
        </p:nvCxnSpPr>
        <p:spPr>
          <a:xfrm>
            <a:off x="8344741" y="1393985"/>
            <a:ext cx="549757" cy="98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A4F300C9-72F2-A938-2008-2733CDA4A3C3}"/>
              </a:ext>
            </a:extLst>
          </p:cNvPr>
          <p:cNvCxnSpPr>
            <a:cxnSpLocks/>
            <a:stCxn id="123" idx="3"/>
            <a:endCxn id="122" idx="6"/>
          </p:cNvCxnSpPr>
          <p:nvPr/>
        </p:nvCxnSpPr>
        <p:spPr>
          <a:xfrm flipH="1">
            <a:off x="8163359" y="1587085"/>
            <a:ext cx="770816" cy="51819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624B5C07-7F66-7C39-5A12-ED3ABB2E6BDF}"/>
              </a:ext>
            </a:extLst>
          </p:cNvPr>
          <p:cNvCxnSpPr>
            <a:cxnSpLocks/>
            <a:stCxn id="124" idx="0"/>
            <a:endCxn id="121" idx="5"/>
          </p:cNvCxnSpPr>
          <p:nvPr/>
        </p:nvCxnSpPr>
        <p:spPr>
          <a:xfrm flipH="1" flipV="1">
            <a:off x="8305064" y="1488174"/>
            <a:ext cx="223870" cy="97241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B3836F61-5A57-2348-F84D-6E061087497E}"/>
              </a:ext>
            </a:extLst>
          </p:cNvPr>
          <p:cNvCxnSpPr>
            <a:cxnSpLocks/>
            <a:stCxn id="125" idx="1"/>
            <a:endCxn id="121" idx="5"/>
          </p:cNvCxnSpPr>
          <p:nvPr/>
        </p:nvCxnSpPr>
        <p:spPr>
          <a:xfrm flipH="1" flipV="1">
            <a:off x="8305064" y="1488174"/>
            <a:ext cx="779433" cy="660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4AF71C70-426A-3DDC-4B24-8ACF8B67A627}"/>
              </a:ext>
            </a:extLst>
          </p:cNvPr>
          <p:cNvCxnSpPr>
            <a:cxnSpLocks/>
            <a:stCxn id="125" idx="1"/>
            <a:endCxn id="122" idx="6"/>
          </p:cNvCxnSpPr>
          <p:nvPr/>
        </p:nvCxnSpPr>
        <p:spPr>
          <a:xfrm flipH="1" flipV="1">
            <a:off x="8163359" y="2105280"/>
            <a:ext cx="921138" cy="4359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EB0CF9F0-D4A2-90A2-A2FF-965EE495954D}"/>
              </a:ext>
            </a:extLst>
          </p:cNvPr>
          <p:cNvCxnSpPr>
            <a:cxnSpLocks/>
            <a:stCxn id="124" idx="0"/>
            <a:endCxn id="123" idx="3"/>
          </p:cNvCxnSpPr>
          <p:nvPr/>
        </p:nvCxnSpPr>
        <p:spPr>
          <a:xfrm flipV="1">
            <a:off x="8528934" y="1587085"/>
            <a:ext cx="405241" cy="87350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31266BAD-53C4-6D8A-7B84-7115BD63A1B1}"/>
              </a:ext>
            </a:extLst>
          </p:cNvPr>
          <p:cNvCxnSpPr>
            <a:cxnSpLocks/>
          </p:cNvCxnSpPr>
          <p:nvPr/>
        </p:nvCxnSpPr>
        <p:spPr>
          <a:xfrm>
            <a:off x="7254172" y="1972075"/>
            <a:ext cx="550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4E11AA22-F53A-3119-3A7C-75D392830BDC}"/>
              </a:ext>
            </a:extLst>
          </p:cNvPr>
          <p:cNvSpPr txBox="1"/>
          <p:nvPr/>
        </p:nvSpPr>
        <p:spPr>
          <a:xfrm>
            <a:off x="7237829" y="1645199"/>
            <a:ext cx="692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097FCF58-DBFA-35B7-5D96-DA67344BEAA6}"/>
              </a:ext>
            </a:extLst>
          </p:cNvPr>
          <p:cNvSpPr txBox="1"/>
          <p:nvPr/>
        </p:nvSpPr>
        <p:spPr>
          <a:xfrm>
            <a:off x="5001288" y="449693"/>
            <a:ext cx="2816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Learning Module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右箭头 161">
            <a:extLst>
              <a:ext uri="{FF2B5EF4-FFF2-40B4-BE49-F238E27FC236}">
                <a16:creationId xmlns:a16="http://schemas.microsoft.com/office/drawing/2014/main" id="{B41E3F51-398B-4898-A7DD-4A8BC7A1BE6A}"/>
              </a:ext>
            </a:extLst>
          </p:cNvPr>
          <p:cNvSpPr/>
          <p:nvPr/>
        </p:nvSpPr>
        <p:spPr>
          <a:xfrm>
            <a:off x="5516669" y="1638508"/>
            <a:ext cx="485136" cy="189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右箭头 163">
            <a:extLst>
              <a:ext uri="{FF2B5EF4-FFF2-40B4-BE49-F238E27FC236}">
                <a16:creationId xmlns:a16="http://schemas.microsoft.com/office/drawing/2014/main" id="{F297C06F-3BB3-01AF-3A5D-7F4586F24E5B}"/>
              </a:ext>
            </a:extLst>
          </p:cNvPr>
          <p:cNvSpPr/>
          <p:nvPr/>
        </p:nvSpPr>
        <p:spPr>
          <a:xfrm rot="5400000">
            <a:off x="2413594" y="4344137"/>
            <a:ext cx="485136" cy="189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AF94B43E-58F1-7EBB-B9DE-CF490B879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99805"/>
              </p:ext>
            </p:extLst>
          </p:nvPr>
        </p:nvGraphicFramePr>
        <p:xfrm>
          <a:off x="5753245" y="3836422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6220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72446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156" name="文本框 155">
            <a:extLst>
              <a:ext uri="{FF2B5EF4-FFF2-40B4-BE49-F238E27FC236}">
                <a16:creationId xmlns:a16="http://schemas.microsoft.com/office/drawing/2014/main" id="{79DB4ACA-8EF0-5A7E-2553-2B6596EC49A1}"/>
              </a:ext>
            </a:extLst>
          </p:cNvPr>
          <p:cNvSpPr txBox="1"/>
          <p:nvPr/>
        </p:nvSpPr>
        <p:spPr>
          <a:xfrm>
            <a:off x="5768969" y="3052616"/>
            <a:ext cx="141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</a:t>
            </a: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E645A381-B152-932B-43AA-A58600BA0A16}"/>
              </a:ext>
            </a:extLst>
          </p:cNvPr>
          <p:cNvSpPr/>
          <p:nvPr/>
        </p:nvSpPr>
        <p:spPr>
          <a:xfrm>
            <a:off x="6080106" y="3463961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4" name="表格 173">
            <a:extLst>
              <a:ext uri="{FF2B5EF4-FFF2-40B4-BE49-F238E27FC236}">
                <a16:creationId xmlns:a16="http://schemas.microsoft.com/office/drawing/2014/main" id="{29779248-BCC6-1FEE-33E0-83EE3C6FD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58265"/>
              </p:ext>
            </p:extLst>
          </p:nvPr>
        </p:nvGraphicFramePr>
        <p:xfrm>
          <a:off x="7029057" y="3524533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6220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72446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175" name="椭圆 174">
            <a:extLst>
              <a:ext uri="{FF2B5EF4-FFF2-40B4-BE49-F238E27FC236}">
                <a16:creationId xmlns:a16="http://schemas.microsoft.com/office/drawing/2014/main" id="{AF889E8B-4A5E-BCD9-6B74-6B82D2F15056}"/>
              </a:ext>
            </a:extLst>
          </p:cNvPr>
          <p:cNvSpPr/>
          <p:nvPr/>
        </p:nvSpPr>
        <p:spPr>
          <a:xfrm>
            <a:off x="7355918" y="3152072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9" name="表格 178">
            <a:extLst>
              <a:ext uri="{FF2B5EF4-FFF2-40B4-BE49-F238E27FC236}">
                <a16:creationId xmlns:a16="http://schemas.microsoft.com/office/drawing/2014/main" id="{4AC669BA-BF97-63B6-2F4C-89D7D4D0F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422708"/>
              </p:ext>
            </p:extLst>
          </p:nvPr>
        </p:nvGraphicFramePr>
        <p:xfrm>
          <a:off x="7044156" y="4201924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6220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72446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180" name="椭圆 179">
            <a:extLst>
              <a:ext uri="{FF2B5EF4-FFF2-40B4-BE49-F238E27FC236}">
                <a16:creationId xmlns:a16="http://schemas.microsoft.com/office/drawing/2014/main" id="{C74B02BF-C782-972C-6D64-609839A6B647}"/>
              </a:ext>
            </a:extLst>
          </p:cNvPr>
          <p:cNvSpPr/>
          <p:nvPr/>
        </p:nvSpPr>
        <p:spPr>
          <a:xfrm>
            <a:off x="7372331" y="3880873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3" name="表格 182">
            <a:extLst>
              <a:ext uri="{FF2B5EF4-FFF2-40B4-BE49-F238E27FC236}">
                <a16:creationId xmlns:a16="http://schemas.microsoft.com/office/drawing/2014/main" id="{473330CA-9FA1-59A3-C1E3-89D686160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772660"/>
              </p:ext>
            </p:extLst>
          </p:nvPr>
        </p:nvGraphicFramePr>
        <p:xfrm>
          <a:off x="8430543" y="3819947"/>
          <a:ext cx="1015998" cy="18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6220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72446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28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188" name="椭圆 187">
            <a:extLst>
              <a:ext uri="{FF2B5EF4-FFF2-40B4-BE49-F238E27FC236}">
                <a16:creationId xmlns:a16="http://schemas.microsoft.com/office/drawing/2014/main" id="{CDC3965A-8B94-5A2E-4040-4E633856BD35}"/>
              </a:ext>
            </a:extLst>
          </p:cNvPr>
          <p:cNvSpPr/>
          <p:nvPr/>
        </p:nvSpPr>
        <p:spPr>
          <a:xfrm>
            <a:off x="8771055" y="3424773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右箭头 188">
            <a:extLst>
              <a:ext uri="{FF2B5EF4-FFF2-40B4-BE49-F238E27FC236}">
                <a16:creationId xmlns:a16="http://schemas.microsoft.com/office/drawing/2014/main" id="{A02D0407-3A3E-5334-AE85-1DAD418DCC87}"/>
              </a:ext>
            </a:extLst>
          </p:cNvPr>
          <p:cNvSpPr/>
          <p:nvPr/>
        </p:nvSpPr>
        <p:spPr>
          <a:xfrm rot="5400000">
            <a:off x="7251279" y="2726370"/>
            <a:ext cx="485136" cy="189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90" name="表格 189">
            <a:extLst>
              <a:ext uri="{FF2B5EF4-FFF2-40B4-BE49-F238E27FC236}">
                <a16:creationId xmlns:a16="http://schemas.microsoft.com/office/drawing/2014/main" id="{471174B0-4F1A-1519-CC75-0A27669D0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56838"/>
              </p:ext>
            </p:extLst>
          </p:nvPr>
        </p:nvGraphicFramePr>
        <p:xfrm>
          <a:off x="5811894" y="5323290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6220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72446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195" name="椭圆 194">
            <a:extLst>
              <a:ext uri="{FF2B5EF4-FFF2-40B4-BE49-F238E27FC236}">
                <a16:creationId xmlns:a16="http://schemas.microsoft.com/office/drawing/2014/main" id="{0C4EF577-C328-9F09-241F-BAAE74F078AE}"/>
              </a:ext>
            </a:extLst>
          </p:cNvPr>
          <p:cNvSpPr/>
          <p:nvPr/>
        </p:nvSpPr>
        <p:spPr>
          <a:xfrm>
            <a:off x="6138755" y="4950829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6" name="表格 195">
            <a:extLst>
              <a:ext uri="{FF2B5EF4-FFF2-40B4-BE49-F238E27FC236}">
                <a16:creationId xmlns:a16="http://schemas.microsoft.com/office/drawing/2014/main" id="{6CF886F5-842A-80A9-5B6A-D1B926A35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6724"/>
              </p:ext>
            </p:extLst>
          </p:nvPr>
        </p:nvGraphicFramePr>
        <p:xfrm>
          <a:off x="5808501" y="5980561"/>
          <a:ext cx="1015998" cy="18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6220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72446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2849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198" name="椭圆 197">
            <a:extLst>
              <a:ext uri="{FF2B5EF4-FFF2-40B4-BE49-F238E27FC236}">
                <a16:creationId xmlns:a16="http://schemas.microsoft.com/office/drawing/2014/main" id="{2B5DE8AF-9387-9024-FED3-6D8C3E63C3BD}"/>
              </a:ext>
            </a:extLst>
          </p:cNvPr>
          <p:cNvSpPr/>
          <p:nvPr/>
        </p:nvSpPr>
        <p:spPr>
          <a:xfrm>
            <a:off x="6138754" y="5661928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右箭头 199">
            <a:extLst>
              <a:ext uri="{FF2B5EF4-FFF2-40B4-BE49-F238E27FC236}">
                <a16:creationId xmlns:a16="http://schemas.microsoft.com/office/drawing/2014/main" id="{5B420689-B1C7-A1B5-DFA3-1A82D1FF60C5}"/>
              </a:ext>
            </a:extLst>
          </p:cNvPr>
          <p:cNvSpPr/>
          <p:nvPr/>
        </p:nvSpPr>
        <p:spPr>
          <a:xfrm rot="5400000">
            <a:off x="7252150" y="4597027"/>
            <a:ext cx="485136" cy="189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4E888494-2D77-8BAC-2ADE-C851079B49E0}"/>
              </a:ext>
            </a:extLst>
          </p:cNvPr>
          <p:cNvSpPr/>
          <p:nvPr/>
        </p:nvSpPr>
        <p:spPr>
          <a:xfrm>
            <a:off x="7080401" y="5457351"/>
            <a:ext cx="1286311" cy="380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Concatenate</a:t>
            </a:r>
            <a:endParaRPr kumimoji="1"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圆角矩形 205">
            <a:extLst>
              <a:ext uri="{FF2B5EF4-FFF2-40B4-BE49-F238E27FC236}">
                <a16:creationId xmlns:a16="http://schemas.microsoft.com/office/drawing/2014/main" id="{4C6F517C-E6D6-669A-16D5-F3F3903F81A1}"/>
              </a:ext>
            </a:extLst>
          </p:cNvPr>
          <p:cNvSpPr/>
          <p:nvPr/>
        </p:nvSpPr>
        <p:spPr>
          <a:xfrm>
            <a:off x="4799580" y="974612"/>
            <a:ext cx="637746" cy="49716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圆角矩形 207">
            <a:extLst>
              <a:ext uri="{FF2B5EF4-FFF2-40B4-BE49-F238E27FC236}">
                <a16:creationId xmlns:a16="http://schemas.microsoft.com/office/drawing/2014/main" id="{05D6D2AA-A0FC-BE84-F3FE-34CAAE3D75EF}"/>
              </a:ext>
            </a:extLst>
          </p:cNvPr>
          <p:cNvSpPr/>
          <p:nvPr/>
        </p:nvSpPr>
        <p:spPr>
          <a:xfrm>
            <a:off x="5627670" y="2949105"/>
            <a:ext cx="3919619" cy="155403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942D32EB-3025-1436-E8D1-933E9658EC4F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6769244" y="3645395"/>
            <a:ext cx="231870" cy="282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>
            <a:extLst>
              <a:ext uri="{FF2B5EF4-FFF2-40B4-BE49-F238E27FC236}">
                <a16:creationId xmlns:a16="http://schemas.microsoft.com/office/drawing/2014/main" id="{10C5FF4B-6575-5CDA-BBCB-A8CCEBD4319F}"/>
              </a:ext>
            </a:extLst>
          </p:cNvPr>
          <p:cNvCxnSpPr>
            <a:cxnSpLocks/>
            <a:stCxn id="40" idx="3"/>
            <a:endCxn id="179" idx="1"/>
          </p:cNvCxnSpPr>
          <p:nvPr/>
        </p:nvCxnSpPr>
        <p:spPr>
          <a:xfrm>
            <a:off x="6769244" y="3928222"/>
            <a:ext cx="274913" cy="365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直线箭头连接符 215">
            <a:extLst>
              <a:ext uri="{FF2B5EF4-FFF2-40B4-BE49-F238E27FC236}">
                <a16:creationId xmlns:a16="http://schemas.microsoft.com/office/drawing/2014/main" id="{76557E64-522B-36B3-DE3B-8732FD59A351}"/>
              </a:ext>
            </a:extLst>
          </p:cNvPr>
          <p:cNvCxnSpPr>
            <a:cxnSpLocks/>
            <a:stCxn id="174" idx="3"/>
            <a:endCxn id="183" idx="1"/>
          </p:cNvCxnSpPr>
          <p:nvPr/>
        </p:nvCxnSpPr>
        <p:spPr>
          <a:xfrm>
            <a:off x="8045056" y="3616333"/>
            <a:ext cx="385488" cy="294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线箭头连接符 218">
            <a:extLst>
              <a:ext uri="{FF2B5EF4-FFF2-40B4-BE49-F238E27FC236}">
                <a16:creationId xmlns:a16="http://schemas.microsoft.com/office/drawing/2014/main" id="{1B2109D2-F56C-F093-AA2C-84142CD28744}"/>
              </a:ext>
            </a:extLst>
          </p:cNvPr>
          <p:cNvCxnSpPr>
            <a:cxnSpLocks/>
            <a:stCxn id="179" idx="3"/>
            <a:endCxn id="183" idx="1"/>
          </p:cNvCxnSpPr>
          <p:nvPr/>
        </p:nvCxnSpPr>
        <p:spPr>
          <a:xfrm flipV="1">
            <a:off x="8060155" y="3911205"/>
            <a:ext cx="370389" cy="382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圆角矩形 221">
            <a:extLst>
              <a:ext uri="{FF2B5EF4-FFF2-40B4-BE49-F238E27FC236}">
                <a16:creationId xmlns:a16="http://schemas.microsoft.com/office/drawing/2014/main" id="{87CF7FE6-E066-82CE-3B35-EAB3E910055F}"/>
              </a:ext>
            </a:extLst>
          </p:cNvPr>
          <p:cNvSpPr/>
          <p:nvPr/>
        </p:nvSpPr>
        <p:spPr>
          <a:xfrm>
            <a:off x="5581954" y="830533"/>
            <a:ext cx="3982502" cy="20164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395792A2-B294-8F5B-5807-ED874D686F6F}"/>
              </a:ext>
            </a:extLst>
          </p:cNvPr>
          <p:cNvSpPr txBox="1"/>
          <p:nvPr/>
        </p:nvSpPr>
        <p:spPr>
          <a:xfrm>
            <a:off x="5773180" y="915173"/>
            <a:ext cx="181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Sub-Graph Generation</a:t>
            </a:r>
          </a:p>
        </p:txBody>
      </p:sp>
      <p:sp>
        <p:nvSpPr>
          <p:cNvPr id="224" name="圆角矩形 223">
            <a:extLst>
              <a:ext uri="{FF2B5EF4-FFF2-40B4-BE49-F238E27FC236}">
                <a16:creationId xmlns:a16="http://schemas.microsoft.com/office/drawing/2014/main" id="{F948DEEB-9D76-62DF-BD72-EA538782DFFC}"/>
              </a:ext>
            </a:extLst>
          </p:cNvPr>
          <p:cNvSpPr/>
          <p:nvPr/>
        </p:nvSpPr>
        <p:spPr>
          <a:xfrm>
            <a:off x="5671766" y="4622199"/>
            <a:ext cx="3946266" cy="16910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25" name="直线箭头连接符 224">
            <a:extLst>
              <a:ext uri="{FF2B5EF4-FFF2-40B4-BE49-F238E27FC236}">
                <a16:creationId xmlns:a16="http://schemas.microsoft.com/office/drawing/2014/main" id="{16B46D1E-772A-5377-2FE5-B2DC2C2D8E4E}"/>
              </a:ext>
            </a:extLst>
          </p:cNvPr>
          <p:cNvCxnSpPr>
            <a:cxnSpLocks/>
          </p:cNvCxnSpPr>
          <p:nvPr/>
        </p:nvCxnSpPr>
        <p:spPr>
          <a:xfrm>
            <a:off x="6657590" y="5661928"/>
            <a:ext cx="403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文本框 225">
            <a:extLst>
              <a:ext uri="{FF2B5EF4-FFF2-40B4-BE49-F238E27FC236}">
                <a16:creationId xmlns:a16="http://schemas.microsoft.com/office/drawing/2014/main" id="{EA5C10EA-C0B2-C05D-6ACF-98DAA298FFFE}"/>
              </a:ext>
            </a:extLst>
          </p:cNvPr>
          <p:cNvSpPr txBox="1"/>
          <p:nvPr/>
        </p:nvSpPr>
        <p:spPr>
          <a:xfrm>
            <a:off x="5794891" y="4663736"/>
            <a:ext cx="130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Prediction</a:t>
            </a:r>
          </a:p>
        </p:txBody>
      </p: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C2160521-6DED-C71F-AEF5-43EEBDCF3F29}"/>
              </a:ext>
            </a:extLst>
          </p:cNvPr>
          <p:cNvCxnSpPr>
            <a:cxnSpLocks/>
          </p:cNvCxnSpPr>
          <p:nvPr/>
        </p:nvCxnSpPr>
        <p:spPr>
          <a:xfrm>
            <a:off x="8439878" y="5677195"/>
            <a:ext cx="3311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圆角矩形 229">
            <a:extLst>
              <a:ext uri="{FF2B5EF4-FFF2-40B4-BE49-F238E27FC236}">
                <a16:creationId xmlns:a16="http://schemas.microsoft.com/office/drawing/2014/main" id="{3F7C8C68-9D43-E5FA-0CCC-7534C6A16B9D}"/>
              </a:ext>
            </a:extLst>
          </p:cNvPr>
          <p:cNvSpPr/>
          <p:nvPr/>
        </p:nvSpPr>
        <p:spPr>
          <a:xfrm>
            <a:off x="8861580" y="4727090"/>
            <a:ext cx="607702" cy="15111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2E757E92-021D-73C6-983A-E65F53B0036D}"/>
              </a:ext>
            </a:extLst>
          </p:cNvPr>
          <p:cNvSpPr/>
          <p:nvPr/>
        </p:nvSpPr>
        <p:spPr>
          <a:xfrm>
            <a:off x="9810785" y="383180"/>
            <a:ext cx="2276482" cy="60916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右箭头 164">
            <a:extLst>
              <a:ext uri="{FF2B5EF4-FFF2-40B4-BE49-F238E27FC236}">
                <a16:creationId xmlns:a16="http://schemas.microsoft.com/office/drawing/2014/main" id="{F5D75E23-0BA1-5F4F-C0F4-FE6E56337BC9}"/>
              </a:ext>
            </a:extLst>
          </p:cNvPr>
          <p:cNvSpPr/>
          <p:nvPr/>
        </p:nvSpPr>
        <p:spPr>
          <a:xfrm>
            <a:off x="4298047" y="3280140"/>
            <a:ext cx="485136" cy="189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1D00ABAF-18A9-39C2-9180-4D42834005E9}"/>
              </a:ext>
            </a:extLst>
          </p:cNvPr>
          <p:cNvSpPr/>
          <p:nvPr/>
        </p:nvSpPr>
        <p:spPr>
          <a:xfrm>
            <a:off x="9981389" y="987184"/>
            <a:ext cx="307147" cy="266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2919AC16-EBF6-D9F5-15C7-ACB3E278D37C}"/>
              </a:ext>
            </a:extLst>
          </p:cNvPr>
          <p:cNvSpPr txBox="1"/>
          <p:nvPr/>
        </p:nvSpPr>
        <p:spPr>
          <a:xfrm>
            <a:off x="9870484" y="489518"/>
            <a:ext cx="1588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Stage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DF2E9156-D7E1-7450-C8CC-71537990BC1F}"/>
              </a:ext>
            </a:extLst>
          </p:cNvPr>
          <p:cNvSpPr/>
          <p:nvPr/>
        </p:nvSpPr>
        <p:spPr>
          <a:xfrm>
            <a:off x="10710612" y="981566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C4F77727-5A33-E773-EA04-ADC3BDA3EB2E}"/>
              </a:ext>
            </a:extLst>
          </p:cNvPr>
          <p:cNvSpPr/>
          <p:nvPr/>
        </p:nvSpPr>
        <p:spPr>
          <a:xfrm>
            <a:off x="11081820" y="990032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FDAA10B9-6095-3D81-4094-B90C5A1C22D9}"/>
              </a:ext>
            </a:extLst>
          </p:cNvPr>
          <p:cNvSpPr/>
          <p:nvPr/>
        </p:nvSpPr>
        <p:spPr>
          <a:xfrm>
            <a:off x="11439426" y="988273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F316A774-720D-6A52-3203-E62DE8F16EF0}"/>
              </a:ext>
            </a:extLst>
          </p:cNvPr>
          <p:cNvSpPr/>
          <p:nvPr/>
        </p:nvSpPr>
        <p:spPr>
          <a:xfrm>
            <a:off x="10236621" y="2593794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0" name="表格 249">
            <a:extLst>
              <a:ext uri="{FF2B5EF4-FFF2-40B4-BE49-F238E27FC236}">
                <a16:creationId xmlns:a16="http://schemas.microsoft.com/office/drawing/2014/main" id="{3D38CE6B-9311-E163-44A3-4689B750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23448"/>
              </p:ext>
            </p:extLst>
          </p:nvPr>
        </p:nvGraphicFramePr>
        <p:xfrm>
          <a:off x="10765127" y="2698118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251" name="椭圆 250">
            <a:extLst>
              <a:ext uri="{FF2B5EF4-FFF2-40B4-BE49-F238E27FC236}">
                <a16:creationId xmlns:a16="http://schemas.microsoft.com/office/drawing/2014/main" id="{B30C6AF6-FFF3-009B-7B0D-C9BF52706EC8}"/>
              </a:ext>
            </a:extLst>
          </p:cNvPr>
          <p:cNvSpPr/>
          <p:nvPr/>
        </p:nvSpPr>
        <p:spPr>
          <a:xfrm>
            <a:off x="10318114" y="4929685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圆角矩形 252">
            <a:extLst>
              <a:ext uri="{FF2B5EF4-FFF2-40B4-BE49-F238E27FC236}">
                <a16:creationId xmlns:a16="http://schemas.microsoft.com/office/drawing/2014/main" id="{83F0A00F-DFE3-FA56-03C7-D84C3A37EB4E}"/>
              </a:ext>
            </a:extLst>
          </p:cNvPr>
          <p:cNvSpPr/>
          <p:nvPr/>
        </p:nvSpPr>
        <p:spPr>
          <a:xfrm>
            <a:off x="9935217" y="3677417"/>
            <a:ext cx="2081060" cy="3032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DisenGCN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圆角矩形 253">
            <a:extLst>
              <a:ext uri="{FF2B5EF4-FFF2-40B4-BE49-F238E27FC236}">
                <a16:creationId xmlns:a16="http://schemas.microsoft.com/office/drawing/2014/main" id="{2F77AA01-E2AB-B328-8D84-6C0D130B4022}"/>
              </a:ext>
            </a:extLst>
          </p:cNvPr>
          <p:cNvSpPr/>
          <p:nvPr/>
        </p:nvSpPr>
        <p:spPr>
          <a:xfrm>
            <a:off x="9901175" y="1564729"/>
            <a:ext cx="2081060" cy="3032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Embedding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5" name="直线箭头连接符 254">
            <a:extLst>
              <a:ext uri="{FF2B5EF4-FFF2-40B4-BE49-F238E27FC236}">
                <a16:creationId xmlns:a16="http://schemas.microsoft.com/office/drawing/2014/main" id="{8BD2D05A-3F1A-40B9-774B-384917537979}"/>
              </a:ext>
            </a:extLst>
          </p:cNvPr>
          <p:cNvCxnSpPr>
            <a:cxnSpLocks/>
          </p:cNvCxnSpPr>
          <p:nvPr/>
        </p:nvCxnSpPr>
        <p:spPr>
          <a:xfrm>
            <a:off x="10949872" y="1271476"/>
            <a:ext cx="0" cy="266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矩形 255">
            <a:extLst>
              <a:ext uri="{FF2B5EF4-FFF2-40B4-BE49-F238E27FC236}">
                <a16:creationId xmlns:a16="http://schemas.microsoft.com/office/drawing/2014/main" id="{7E3A5CAD-C0FC-FAC6-516E-CF10179A88D0}"/>
              </a:ext>
            </a:extLst>
          </p:cNvPr>
          <p:cNvSpPr/>
          <p:nvPr/>
        </p:nvSpPr>
        <p:spPr>
          <a:xfrm>
            <a:off x="10231189" y="2992849"/>
            <a:ext cx="307147" cy="266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8" name="表格 257">
            <a:extLst>
              <a:ext uri="{FF2B5EF4-FFF2-40B4-BE49-F238E27FC236}">
                <a16:creationId xmlns:a16="http://schemas.microsoft.com/office/drawing/2014/main" id="{F5FFA26C-5C12-1882-16F8-E90F579D1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5598"/>
              </p:ext>
            </p:extLst>
          </p:nvPr>
        </p:nvGraphicFramePr>
        <p:xfrm>
          <a:off x="10765127" y="3052616"/>
          <a:ext cx="1015998" cy="18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33">
                  <a:extLst>
                    <a:ext uri="{9D8B030D-6E8A-4147-A177-3AD203B41FA5}">
                      <a16:colId xmlns:a16="http://schemas.microsoft.com/office/drawing/2014/main" val="1330015360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648585592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2564155374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970830373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4280022328"/>
                    </a:ext>
                  </a:extLst>
                </a:gridCol>
                <a:gridCol w="169333">
                  <a:extLst>
                    <a:ext uri="{9D8B030D-6E8A-4147-A177-3AD203B41FA5}">
                      <a16:colId xmlns:a16="http://schemas.microsoft.com/office/drawing/2014/main" val="174496552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45356" marR="45356" marT="22678" marB="2267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14270"/>
                  </a:ext>
                </a:extLst>
              </a:tr>
            </a:tbl>
          </a:graphicData>
        </a:graphic>
      </p:graphicFrame>
      <p:sp>
        <p:nvSpPr>
          <p:cNvPr id="259" name="圆角矩形 258">
            <a:extLst>
              <a:ext uri="{FF2B5EF4-FFF2-40B4-BE49-F238E27FC236}">
                <a16:creationId xmlns:a16="http://schemas.microsoft.com/office/drawing/2014/main" id="{5225A24E-7566-D679-D026-06A132B9389B}"/>
              </a:ext>
            </a:extLst>
          </p:cNvPr>
          <p:cNvSpPr/>
          <p:nvPr/>
        </p:nvSpPr>
        <p:spPr>
          <a:xfrm>
            <a:off x="9901176" y="2198332"/>
            <a:ext cx="2090800" cy="11462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0336CD5B-DBD4-2613-D8A6-818CF5BA99A5}"/>
              </a:ext>
            </a:extLst>
          </p:cNvPr>
          <p:cNvSpPr txBox="1"/>
          <p:nvPr/>
        </p:nvSpPr>
        <p:spPr>
          <a:xfrm>
            <a:off x="9967588" y="2241624"/>
            <a:ext cx="2816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Node Choose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直线箭头连接符 262">
            <a:extLst>
              <a:ext uri="{FF2B5EF4-FFF2-40B4-BE49-F238E27FC236}">
                <a16:creationId xmlns:a16="http://schemas.microsoft.com/office/drawing/2014/main" id="{C8F7C591-E5AA-BA8D-9655-EA8C65240EA9}"/>
              </a:ext>
            </a:extLst>
          </p:cNvPr>
          <p:cNvCxnSpPr>
            <a:cxnSpLocks/>
          </p:cNvCxnSpPr>
          <p:nvPr/>
        </p:nvCxnSpPr>
        <p:spPr>
          <a:xfrm>
            <a:off x="10930822" y="1919176"/>
            <a:ext cx="0" cy="266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椭圆 263">
            <a:extLst>
              <a:ext uri="{FF2B5EF4-FFF2-40B4-BE49-F238E27FC236}">
                <a16:creationId xmlns:a16="http://schemas.microsoft.com/office/drawing/2014/main" id="{6B89E35E-035A-5F0F-F9F5-9AA8B55A3979}"/>
              </a:ext>
            </a:extLst>
          </p:cNvPr>
          <p:cNvSpPr/>
          <p:nvPr/>
        </p:nvSpPr>
        <p:spPr>
          <a:xfrm>
            <a:off x="10854968" y="4618007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6" name="直线连接符 265">
            <a:extLst>
              <a:ext uri="{FF2B5EF4-FFF2-40B4-BE49-F238E27FC236}">
                <a16:creationId xmlns:a16="http://schemas.microsoft.com/office/drawing/2014/main" id="{15BD7622-CF12-D579-91AC-AB77FB3521A6}"/>
              </a:ext>
            </a:extLst>
          </p:cNvPr>
          <p:cNvCxnSpPr>
            <a:stCxn id="264" idx="3"/>
            <a:endCxn id="251" idx="7"/>
          </p:cNvCxnSpPr>
          <p:nvPr/>
        </p:nvCxnSpPr>
        <p:spPr>
          <a:xfrm flipH="1">
            <a:off x="10549370" y="4845401"/>
            <a:ext cx="345275" cy="12329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8" name="椭圆 267">
            <a:extLst>
              <a:ext uri="{FF2B5EF4-FFF2-40B4-BE49-F238E27FC236}">
                <a16:creationId xmlns:a16="http://schemas.microsoft.com/office/drawing/2014/main" id="{9E1C73CF-FD42-333D-E346-6C01C53E0A25}"/>
              </a:ext>
            </a:extLst>
          </p:cNvPr>
          <p:cNvSpPr/>
          <p:nvPr/>
        </p:nvSpPr>
        <p:spPr>
          <a:xfrm>
            <a:off x="10872019" y="5117790"/>
            <a:ext cx="270933" cy="2664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2CF89C32-5A42-ACA3-A741-E7A429D7EC49}"/>
              </a:ext>
            </a:extLst>
          </p:cNvPr>
          <p:cNvCxnSpPr>
            <a:cxnSpLocks/>
          </p:cNvCxnSpPr>
          <p:nvPr/>
        </p:nvCxnSpPr>
        <p:spPr>
          <a:xfrm>
            <a:off x="10930822" y="3366976"/>
            <a:ext cx="0" cy="266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直线箭头连接符 269">
            <a:extLst>
              <a:ext uri="{FF2B5EF4-FFF2-40B4-BE49-F238E27FC236}">
                <a16:creationId xmlns:a16="http://schemas.microsoft.com/office/drawing/2014/main" id="{D4F9BE78-E418-EB78-6E9B-A2B86648F97F}"/>
              </a:ext>
            </a:extLst>
          </p:cNvPr>
          <p:cNvCxnSpPr>
            <a:cxnSpLocks/>
          </p:cNvCxnSpPr>
          <p:nvPr/>
        </p:nvCxnSpPr>
        <p:spPr>
          <a:xfrm>
            <a:off x="10997497" y="5563594"/>
            <a:ext cx="0" cy="266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圆角矩形 270">
            <a:extLst>
              <a:ext uri="{FF2B5EF4-FFF2-40B4-BE49-F238E27FC236}">
                <a16:creationId xmlns:a16="http://schemas.microsoft.com/office/drawing/2014/main" id="{E80359A4-A464-7C8A-D8EC-6609E3B717D8}"/>
              </a:ext>
            </a:extLst>
          </p:cNvPr>
          <p:cNvSpPr/>
          <p:nvPr/>
        </p:nvSpPr>
        <p:spPr>
          <a:xfrm>
            <a:off x="9911337" y="5927065"/>
            <a:ext cx="2081060" cy="3032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Prediction</a:t>
            </a:r>
            <a:endParaRPr kumimoji="1"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圆角矩形 271">
            <a:extLst>
              <a:ext uri="{FF2B5EF4-FFF2-40B4-BE49-F238E27FC236}">
                <a16:creationId xmlns:a16="http://schemas.microsoft.com/office/drawing/2014/main" id="{E6468021-6027-6A63-D2FA-F4AB83CDCE17}"/>
              </a:ext>
            </a:extLst>
          </p:cNvPr>
          <p:cNvSpPr/>
          <p:nvPr/>
        </p:nvSpPr>
        <p:spPr>
          <a:xfrm>
            <a:off x="9895293" y="4320165"/>
            <a:ext cx="2090800" cy="11462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73" name="直线箭头连接符 272">
            <a:extLst>
              <a:ext uri="{FF2B5EF4-FFF2-40B4-BE49-F238E27FC236}">
                <a16:creationId xmlns:a16="http://schemas.microsoft.com/office/drawing/2014/main" id="{94B14BCE-2970-2ECB-51A9-2B16E48B08A0}"/>
              </a:ext>
            </a:extLst>
          </p:cNvPr>
          <p:cNvCxnSpPr>
            <a:cxnSpLocks/>
          </p:cNvCxnSpPr>
          <p:nvPr/>
        </p:nvCxnSpPr>
        <p:spPr>
          <a:xfrm>
            <a:off x="10968922" y="3995626"/>
            <a:ext cx="0" cy="266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C3A7FEC8-DC0B-BF4C-A780-F7CC39ABE669}"/>
              </a:ext>
            </a:extLst>
          </p:cNvPr>
          <p:cNvSpPr txBox="1"/>
          <p:nvPr/>
        </p:nvSpPr>
        <p:spPr>
          <a:xfrm>
            <a:off x="9958063" y="4358626"/>
            <a:ext cx="2816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Representation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0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169</Words>
  <Application>Microsoft Macintosh PowerPoint</Application>
  <PresentationFormat>宽屏</PresentationFormat>
  <Paragraphs>141</Paragraphs>
  <Slides>2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YangMini</dc:creator>
  <cp:lastModifiedBy>杨纪千</cp:lastModifiedBy>
  <cp:revision>44</cp:revision>
  <dcterms:created xsi:type="dcterms:W3CDTF">2025-09-08T11:37:44Z</dcterms:created>
  <dcterms:modified xsi:type="dcterms:W3CDTF">2025-09-08T16:33:29Z</dcterms:modified>
</cp:coreProperties>
</file>