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89"/>
  </p:normalViewPr>
  <p:slideViewPr>
    <p:cSldViewPr snapToGrid="0">
      <p:cViewPr varScale="1">
        <p:scale>
          <a:sx n="120" d="100"/>
          <a:sy n="120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gjq/Anboat/DRS/Experiment/gcn4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379647139097376"/>
          <c:y val="3.543099132367869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0630340838938"/>
          <c:y val="0.10777837487770935"/>
          <c:w val="0.83162413490593623"/>
          <c:h val="0.70916150328328409"/>
        </c:manualLayout>
      </c:layout>
      <c:barChart>
        <c:barDir val="col"/>
        <c:grouping val="clustered"/>
        <c:varyColors val="0"/>
        <c:ser>
          <c:idx val="0"/>
          <c:order val="0"/>
          <c:tx>
            <c:v>Top-5</c:v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F20-E541-B85B-FD4EFF859B4C}"/>
                </c:ext>
              </c:extLst>
            </c:dLbl>
            <c:dLbl>
              <c:idx val="2"/>
              <c:layout>
                <c:manualLayout>
                  <c:x val="-1.2104137175364441E-16"/>
                  <c:y val="-2.33328280949297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20-E541-B85B-FD4EFF859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embedding_ablation!$C$2:$E$2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embedding_ablation!$C$3:$E$3</c:f>
              <c:numCache>
                <c:formatCode>0.000_ </c:formatCode>
                <c:ptCount val="3"/>
                <c:pt idx="0">
                  <c:v>0.42599999999999999</c:v>
                </c:pt>
                <c:pt idx="1">
                  <c:v>0.41899999999999998</c:v>
                </c:pt>
                <c:pt idx="2">
                  <c:v>0.372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0-E541-B85B-FD4EFF859B4C}"/>
            </c:ext>
          </c:extLst>
        </c:ser>
        <c:ser>
          <c:idx val="1"/>
          <c:order val="1"/>
          <c:tx>
            <c:v>Top-10</c:v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F20-E541-B85B-FD4EFF859B4C}"/>
                </c:ext>
              </c:extLst>
            </c:dLbl>
            <c:dLbl>
              <c:idx val="1"/>
              <c:layout>
                <c:manualLayout>
                  <c:x val="3.3011664554698727E-3"/>
                  <c:y val="-2.33328280949297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20-E541-B85B-FD4EFF859B4C}"/>
                </c:ext>
              </c:extLst>
            </c:dLbl>
            <c:dLbl>
              <c:idx val="2"/>
              <c:layout>
                <c:manualLayout>
                  <c:x val="3.3011664554699937E-3"/>
                  <c:y val="-3.11104374599062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F20-E541-B85B-FD4EFF859B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embedding_ablation!$C$2:$E$2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embedding_ablation!$C$4:$E$4</c:f>
              <c:numCache>
                <c:formatCode>0.000_ </c:formatCode>
                <c:ptCount val="3"/>
                <c:pt idx="0">
                  <c:v>0.58299999999999996</c:v>
                </c:pt>
                <c:pt idx="1">
                  <c:v>0.56699999999999995</c:v>
                </c:pt>
                <c:pt idx="2">
                  <c:v>0.55900000000000005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0-E541-B85B-FD4EFF859B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552384"/>
        <c:axId val="289554096"/>
      </c:barChart>
      <c:catAx>
        <c:axId val="28955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554096"/>
        <c:crosses val="autoZero"/>
        <c:auto val="1"/>
        <c:lblAlgn val="ctr"/>
        <c:lblOffset val="100"/>
        <c:noMultiLvlLbl val="0"/>
      </c:catAx>
      <c:valAx>
        <c:axId val="289554096"/>
        <c:scaling>
          <c:orientation val="minMax"/>
          <c:max val="0.7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55238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70081918315625302"/>
          <c:y val="3.1600365608881178E-3"/>
          <c:w val="0.26314403613087695"/>
          <c:h val="6.1697264210595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</a:p>
        </c:rich>
      </c:tx>
      <c:layout>
        <c:manualLayout>
          <c:xMode val="edge"/>
          <c:yMode val="edge"/>
          <c:x val="0.48964290820703454"/>
          <c:y val="1.79129979468948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03532690719029"/>
          <c:y val="0.10552256195677302"/>
          <c:w val="0.8426801832537284"/>
          <c:h val="0.714059253747567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embedding_ablation!$B$11</c:f>
              <c:strCache>
                <c:ptCount val="1"/>
                <c:pt idx="0">
                  <c:v>Top-5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453-EC4C-814B-9D73B300A57A}"/>
                </c:ext>
              </c:extLst>
            </c:dLbl>
            <c:dLbl>
              <c:idx val="1"/>
              <c:layout>
                <c:manualLayout>
                  <c:x val="0"/>
                  <c:y val="-1.46238391607989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53-EC4C-814B-9D73B300A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embedding_ablation!$C$10:$E$10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embedding_ablation!$C$11:$E$11</c:f>
              <c:numCache>
                <c:formatCode>0.000_ </c:formatCode>
                <c:ptCount val="3"/>
                <c:pt idx="0">
                  <c:v>0.29699999999999999</c:v>
                </c:pt>
                <c:pt idx="1">
                  <c:v>0.28399999999999997</c:v>
                </c:pt>
                <c:pt idx="2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3-EC4C-814B-9D73B300A57A}"/>
            </c:ext>
          </c:extLst>
        </c:ser>
        <c:ser>
          <c:idx val="1"/>
          <c:order val="1"/>
          <c:tx>
            <c:strRef>
              <c:f>embedding_ablation!$B$12</c:f>
              <c:strCache>
                <c:ptCount val="1"/>
                <c:pt idx="0">
                  <c:v>Top-10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453-EC4C-814B-9D73B300A57A}"/>
                </c:ext>
              </c:extLst>
            </c:dLbl>
            <c:dLbl>
              <c:idx val="1"/>
              <c:layout>
                <c:manualLayout>
                  <c:x val="-1.1559046824553468E-16"/>
                  <c:y val="-1.82797989509986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53-EC4C-814B-9D73B300A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embedding_ablation!$C$10:$E$10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embedding_ablation!$C$12:$E$12</c:f>
              <c:numCache>
                <c:formatCode>0.000_ </c:formatCode>
                <c:ptCount val="3"/>
                <c:pt idx="0">
                  <c:v>0.35</c:v>
                </c:pt>
                <c:pt idx="1">
                  <c:v>0.33200000000000002</c:v>
                </c:pt>
                <c:pt idx="2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53-EC4C-814B-9D73B300A5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5073744"/>
        <c:axId val="1915103408"/>
      </c:barChart>
      <c:catAx>
        <c:axId val="19150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915103408"/>
        <c:crosses val="autoZero"/>
        <c:auto val="1"/>
        <c:lblAlgn val="ctr"/>
        <c:lblOffset val="100"/>
        <c:noMultiLvlLbl val="0"/>
      </c:catAx>
      <c:valAx>
        <c:axId val="1915103408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91507374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5734990110570968"/>
          <c:y val="2.538440221876208E-4"/>
          <c:w val="0.29877815548962622"/>
          <c:h val="8.20477199289912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lmdb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65595927486681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1976176602392"/>
          <c:y val="0.11181048354377278"/>
          <c:w val="0.84633261098902768"/>
          <c:h val="0.70751595711291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embedding_ablation!$B$7</c:f>
              <c:strCache>
                <c:ptCount val="1"/>
                <c:pt idx="0">
                  <c:v>Top-5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CB3-524F-BC92-7EFED1F8D606}"/>
                </c:ext>
              </c:extLst>
            </c:dLbl>
            <c:dLbl>
              <c:idx val="1"/>
              <c:layout>
                <c:manualLayout>
                  <c:x val="0"/>
                  <c:y val="-2.33328280949297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B3-524F-BC92-7EFED1F8D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embedding_ablation!$C$6:$E$6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embedding_ablation!$C$7:$E$7</c:f>
              <c:numCache>
                <c:formatCode>0.000_ </c:formatCode>
                <c:ptCount val="3"/>
                <c:pt idx="0">
                  <c:v>0.499</c:v>
                </c:pt>
                <c:pt idx="1">
                  <c:v>0.46899999999999997</c:v>
                </c:pt>
                <c:pt idx="2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3-524F-BC92-7EFED1F8D606}"/>
            </c:ext>
          </c:extLst>
        </c:ser>
        <c:ser>
          <c:idx val="1"/>
          <c:order val="1"/>
          <c:tx>
            <c:strRef>
              <c:f>embedding_ablation!$B$8</c:f>
              <c:strCache>
                <c:ptCount val="1"/>
                <c:pt idx="0">
                  <c:v>Top-10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2.33328280949297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B3-524F-BC92-7EFED1F8D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embedding_ablation!$C$6:$E$6</c:f>
              <c:strCache>
                <c:ptCount val="3"/>
                <c:pt idx="0">
                  <c:v>Clip</c:v>
                </c:pt>
                <c:pt idx="1">
                  <c:v>Bert</c:v>
                </c:pt>
                <c:pt idx="2">
                  <c:v>FastText</c:v>
                </c:pt>
              </c:strCache>
            </c:strRef>
          </c:cat>
          <c:val>
            <c:numRef>
              <c:f>embedding_ablation!$C$8:$E$8</c:f>
              <c:numCache>
                <c:formatCode>0.000_ </c:formatCode>
                <c:ptCount val="3"/>
                <c:pt idx="0">
                  <c:v>0.54600000000000004</c:v>
                </c:pt>
                <c:pt idx="1">
                  <c:v>0.54100000000000004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3-524F-BC92-7EFED1F8D6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907152"/>
        <c:axId val="289908864"/>
      </c:barChart>
      <c:catAx>
        <c:axId val="28990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908864"/>
        <c:crosses val="autoZero"/>
        <c:auto val="1"/>
        <c:lblAlgn val="ctr"/>
        <c:lblOffset val="100"/>
        <c:noMultiLvlLbl val="0"/>
      </c:catAx>
      <c:valAx>
        <c:axId val="289908864"/>
        <c:scaling>
          <c:orientation val="minMax"/>
          <c:max val="0.7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899071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9162603242020504"/>
          <c:y val="3.1630986118192105E-4"/>
          <c:w val="0.27111168661682616"/>
          <c:h val="6.96030812125011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51BDC-AEC3-C444-9511-3B43618F0CDE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1BD8-904D-3A48-966E-C70A2E9B48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93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01BD8-904D-3A48-966E-C70A2E9B48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7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01BD8-904D-3A48-966E-C70A2E9B48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08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B188-8498-3F47-E802-45DF1F30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54AF-9A32-0551-C5C7-0E8639E6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0CCA-AF64-4172-8420-EDFDC49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7A5B-569B-8312-5981-E3AD548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3E8F-333A-6FAB-6EDB-74D5543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3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94D-5EA8-8855-06AB-EB7DC3C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EB55-E23B-907B-8BB0-2F9AD8F2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338D-068E-C841-A8F7-089F49B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C35B7-233D-0229-5676-3B737BF4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37D8-41DA-EDDB-FEDD-3AE0403F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C0088-2C0F-5687-5DFE-3CEA5C599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DAF74-F377-691A-D0B3-BECF4ED6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4F3A9-7F50-024A-A435-50FCB7C7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0111-DDC0-12C5-8106-4040D49B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6213A-9AF2-D7D2-0D17-E46247D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83A8-8633-CAFF-76DA-E6AD4FB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3F64-ED76-D1C8-C5A0-579BFF40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D25ED-E0B5-E820-C70F-3339B9EC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1764D-791F-F0B7-AF8C-D57A952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6416-67AE-20A7-EE7C-CB049961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9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89B-68BB-C2AF-27B7-6AE82BB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F9C7C-1CE0-9DFC-E5B8-A6A63CDF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E30B-5710-547B-9F6F-C200217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E846-76F4-D6E9-5EF3-53F82C4B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78A60-9B2F-3DBB-05F8-2238F3A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D2A6-D153-1C51-E66E-293AD6DB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C3721-A88A-6663-2762-014205F7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849D-D132-9072-F781-453FAD39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95F4-4595-41CA-FC3C-E001414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BEE0F-CAFF-E206-CDDE-8D22FF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AEF53-7D39-D090-DC70-CA4F0EA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5A6C-5AF6-E60D-E85D-F8CF3E1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E1EA-FEC0-5E2A-2CD7-113EC045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248C-7AF3-386A-323F-EBB3FD4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31B2B-4EE0-1D7A-D957-4FB2751C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5FC56-AA0C-0077-7D4F-7A743B2D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76EBB-3B19-1EBF-5F6D-02157F8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10B2-9877-78CC-685B-2BC1414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F257F-E3DE-335C-9569-A44D71A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5E2A-A5D9-12A7-E131-BCBC201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5F28-3A1C-1BC8-92FC-373565CB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D3E56-A37F-5575-1C34-B03D9E04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4FB9F-499F-2203-FAE3-90C13A2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53DCA-D368-380E-4E87-7959101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D2FE8-9DD4-DD3F-16B3-E278E4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9217A-3D78-42A8-87EE-20D0891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1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51B1C-748A-A643-394C-F50D988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B512-91BE-CCA8-8738-7B01A72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FED73-9FDB-3B3D-92F7-FE08A1C6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0C892-F8DB-3CE8-4A95-BF97D849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C6ECE-CDED-4AEE-FB4F-C4AE56F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A28D-5227-1816-A69B-E2E5F49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BED8-EB36-41CD-A2A9-2023D3E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F6196-6ED8-13AC-0CAE-855E592E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27E51-6F79-5B6A-CCBB-EF125162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71B54-A3B1-9E6D-DF47-39D606F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E15DA-E93F-4452-50F0-E65CCA7D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07571-51CD-6D9C-D4DB-1ED4760C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C733D-BA5E-FF4D-43D2-49600BA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4FE82-6723-6611-01AA-0EE91074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D084A-DE0C-E7AA-AA1B-8F485B3C6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5EA40-59E2-DB4C-9BC7-C1F526C501B0}" type="datetimeFigureOut">
              <a:rPr kumimoji="1" lang="zh-CN" altLang="en-US" smtClean="0"/>
              <a:t>2025/9/10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989A-1BCF-52A3-BBA1-F50B8FC8D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7BB23-CD1B-1405-7481-4CCA7E8E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0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E5C1-77B5-268F-B728-ED2D1829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3566B1-A9CA-62CB-B1F9-74B78E241BA8}"/>
              </a:ext>
            </a:extLst>
          </p:cNvPr>
          <p:cNvSpPr/>
          <p:nvPr/>
        </p:nvSpPr>
        <p:spPr>
          <a:xfrm>
            <a:off x="89952" y="370826"/>
            <a:ext cx="4546601" cy="3886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62AE5B-7772-CDDD-19ED-232049350EE1}"/>
              </a:ext>
            </a:extLst>
          </p:cNvPr>
          <p:cNvSpPr/>
          <p:nvPr/>
        </p:nvSpPr>
        <p:spPr>
          <a:xfrm>
            <a:off x="4701286" y="383181"/>
            <a:ext cx="5064423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4632D8-E5DB-A469-B0A0-7C8A2BE7C957}"/>
              </a:ext>
            </a:extLst>
          </p:cNvPr>
          <p:cNvSpPr/>
          <p:nvPr/>
        </p:nvSpPr>
        <p:spPr>
          <a:xfrm>
            <a:off x="113878" y="4358626"/>
            <a:ext cx="4546600" cy="21161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EC27A-CC42-94BE-A43E-BE89D6CBF316}"/>
              </a:ext>
            </a:extLst>
          </p:cNvPr>
          <p:cNvSpPr/>
          <p:nvPr/>
        </p:nvSpPr>
        <p:spPr>
          <a:xfrm>
            <a:off x="390431" y="1114932"/>
            <a:ext cx="863600" cy="448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D43DC-73B0-E387-0E1C-3EAED2BB0923}"/>
              </a:ext>
            </a:extLst>
          </p:cNvPr>
          <p:cNvSpPr/>
          <p:nvPr/>
        </p:nvSpPr>
        <p:spPr>
          <a:xfrm>
            <a:off x="1406431" y="111493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Slogan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6B5BB8-2C2D-5F69-04D8-5C386F40FADF}"/>
              </a:ext>
            </a:extLst>
          </p:cNvPr>
          <p:cNvSpPr/>
          <p:nvPr/>
        </p:nvSpPr>
        <p:spPr>
          <a:xfrm>
            <a:off x="2949481" y="110795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6A1C8C-1975-9D4F-A19A-10AB257CEBA2}"/>
              </a:ext>
            </a:extLst>
          </p:cNvPr>
          <p:cNvSpPr/>
          <p:nvPr/>
        </p:nvSpPr>
        <p:spPr>
          <a:xfrm>
            <a:off x="3596298" y="1107949"/>
            <a:ext cx="743097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0FA4D-C7EB-A487-9616-126CDA065C77}"/>
              </a:ext>
            </a:extLst>
          </p:cNvPr>
          <p:cNvSpPr/>
          <p:nvPr/>
        </p:nvSpPr>
        <p:spPr>
          <a:xfrm>
            <a:off x="2057037" y="1107949"/>
            <a:ext cx="715260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Greate..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F9BF6-6641-09BD-FA22-97864ACCBBCE}"/>
              </a:ext>
            </a:extLst>
          </p:cNvPr>
          <p:cNvSpPr txBox="1"/>
          <p:nvPr/>
        </p:nvSpPr>
        <p:spPr>
          <a:xfrm>
            <a:off x="321849" y="489518"/>
            <a:ext cx="2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47B98D-4F15-AE21-601E-20F724FAE1F1}"/>
              </a:ext>
            </a:extLst>
          </p:cNvPr>
          <p:cNvSpPr txBox="1"/>
          <p:nvPr/>
        </p:nvSpPr>
        <p:spPr>
          <a:xfrm>
            <a:off x="518801" y="830952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44FC3-0B15-46B8-60C6-3192315E0E3B}"/>
              </a:ext>
            </a:extLst>
          </p:cNvPr>
          <p:cNvSpPr txBox="1"/>
          <p:nvPr/>
        </p:nvSpPr>
        <p:spPr>
          <a:xfrm>
            <a:off x="1317730" y="830952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B97323-EFE3-79EF-05B5-643BDA3C2F3E}"/>
              </a:ext>
            </a:extLst>
          </p:cNvPr>
          <p:cNvSpPr txBox="1"/>
          <p:nvPr/>
        </p:nvSpPr>
        <p:spPr>
          <a:xfrm>
            <a:off x="2092196" y="830949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80B8-DAD0-9FCD-D512-23AB86E025A7}"/>
              </a:ext>
            </a:extLst>
          </p:cNvPr>
          <p:cNvSpPr txBox="1"/>
          <p:nvPr/>
        </p:nvSpPr>
        <p:spPr>
          <a:xfrm>
            <a:off x="2821251" y="830951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1FB4C3-627A-7073-742C-33AA7F651540}"/>
              </a:ext>
            </a:extLst>
          </p:cNvPr>
          <p:cNvSpPr txBox="1"/>
          <p:nvPr/>
        </p:nvSpPr>
        <p:spPr>
          <a:xfrm>
            <a:off x="3593590" y="830950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91D656-FF49-61B6-6E7F-4A27556D4FFA}"/>
              </a:ext>
            </a:extLst>
          </p:cNvPr>
          <p:cNvSpPr/>
          <p:nvPr/>
        </p:nvSpPr>
        <p:spPr>
          <a:xfrm>
            <a:off x="381722" y="1838752"/>
            <a:ext cx="3948964" cy="281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59B12D0-FC23-FFF1-F348-322A3E071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7552"/>
              </p:ext>
            </p:extLst>
          </p:nvPr>
        </p:nvGraphicFramePr>
        <p:xfrm>
          <a:off x="410875" y="25145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1165D53-B066-1D5B-A020-82581E446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100"/>
              </p:ext>
            </p:extLst>
          </p:nvPr>
        </p:nvGraphicFramePr>
        <p:xfrm>
          <a:off x="1819912" y="251627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5515F7-2252-BA0E-CD03-659587F9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87345"/>
              </p:ext>
            </p:extLst>
          </p:nvPr>
        </p:nvGraphicFramePr>
        <p:xfrm>
          <a:off x="3257216" y="341840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3CFAAA7-5CAC-4AEF-B5AD-43BD81838F83}"/>
              </a:ext>
            </a:extLst>
          </p:cNvPr>
          <p:cNvSpPr txBox="1"/>
          <p:nvPr/>
        </p:nvSpPr>
        <p:spPr>
          <a:xfrm>
            <a:off x="561187" y="2240417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EF9D68-D8C0-21F4-BCD1-41A9D6103DB1}"/>
              </a:ext>
            </a:extLst>
          </p:cNvPr>
          <p:cNvSpPr txBox="1"/>
          <p:nvPr/>
        </p:nvSpPr>
        <p:spPr>
          <a:xfrm>
            <a:off x="1998573" y="2243105"/>
            <a:ext cx="977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(p)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A7BA6-5229-D36C-895D-DBBE5AD0D99E}"/>
              </a:ext>
            </a:extLst>
          </p:cNvPr>
          <p:cNvSpPr txBox="1"/>
          <p:nvPr/>
        </p:nvSpPr>
        <p:spPr>
          <a:xfrm>
            <a:off x="3489192" y="2233498"/>
            <a:ext cx="88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(v)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3352CB-2422-76F8-0156-EC05ECDCB005}"/>
              </a:ext>
            </a:extLst>
          </p:cNvPr>
          <p:cNvSpPr/>
          <p:nvPr/>
        </p:nvSpPr>
        <p:spPr>
          <a:xfrm>
            <a:off x="1807237" y="2881714"/>
            <a:ext cx="2539927" cy="222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DDE48FD-1263-9E21-60DA-6D7C0A563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96254"/>
              </p:ext>
            </p:extLst>
          </p:nvPr>
        </p:nvGraphicFramePr>
        <p:xfrm>
          <a:off x="660268" y="342564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C64785C-A34D-06DE-8EB7-689229B8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21674"/>
              </p:ext>
            </p:extLst>
          </p:nvPr>
        </p:nvGraphicFramePr>
        <p:xfrm>
          <a:off x="2241218" y="341840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4834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3832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FAFAD19-4A61-5E67-7A04-9A79CE7D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05496"/>
              </p:ext>
            </p:extLst>
          </p:nvPr>
        </p:nvGraphicFramePr>
        <p:xfrm>
          <a:off x="3348832" y="250105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75B6A6AD-8BE4-C377-B8BD-664AF5A7DA7A}"/>
              </a:ext>
            </a:extLst>
          </p:cNvPr>
          <p:cNvSpPr/>
          <p:nvPr/>
        </p:nvSpPr>
        <p:spPr>
          <a:xfrm>
            <a:off x="1966662" y="386764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B462428-B82A-6B44-A056-AF342CE7419A}"/>
              </a:ext>
            </a:extLst>
          </p:cNvPr>
          <p:cNvSpPr/>
          <p:nvPr/>
        </p:nvSpPr>
        <p:spPr>
          <a:xfrm>
            <a:off x="2337870" y="38761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CE3ED35-D764-88E2-F295-51658DA20B75}"/>
              </a:ext>
            </a:extLst>
          </p:cNvPr>
          <p:cNvSpPr/>
          <p:nvPr/>
        </p:nvSpPr>
        <p:spPr>
          <a:xfrm>
            <a:off x="2695476" y="387434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CBE59D-DA33-23E7-ED3D-CD6466FD3410}"/>
              </a:ext>
            </a:extLst>
          </p:cNvPr>
          <p:cNvSpPr/>
          <p:nvPr/>
        </p:nvSpPr>
        <p:spPr>
          <a:xfrm>
            <a:off x="3059546" y="388457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E8DE05-9494-29C7-31FF-B00FCF433495}"/>
              </a:ext>
            </a:extLst>
          </p:cNvPr>
          <p:cNvSpPr/>
          <p:nvPr/>
        </p:nvSpPr>
        <p:spPr>
          <a:xfrm>
            <a:off x="3834930" y="387434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C7DBC2-A129-79E4-BDD0-8B82F04B8D5F}"/>
              </a:ext>
            </a:extLst>
          </p:cNvPr>
          <p:cNvSpPr/>
          <p:nvPr/>
        </p:nvSpPr>
        <p:spPr>
          <a:xfrm>
            <a:off x="729112" y="3876107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73ECB47-E003-5EEB-01D2-AD360212C137}"/>
              </a:ext>
            </a:extLst>
          </p:cNvPr>
          <p:cNvCxnSpPr>
            <a:cxnSpLocks/>
          </p:cNvCxnSpPr>
          <p:nvPr/>
        </p:nvCxnSpPr>
        <p:spPr>
          <a:xfrm>
            <a:off x="2363253" y="1563665"/>
            <a:ext cx="0" cy="27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7B3DB75-EA44-717A-A094-7D46FA39EC6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18874" y="2698118"/>
            <a:ext cx="0" cy="67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B5DD8B5-85C6-D9CA-DAA4-94EB3160CE3C}"/>
              </a:ext>
            </a:extLst>
          </p:cNvPr>
          <p:cNvCxnSpPr>
            <a:cxnSpLocks/>
          </p:cNvCxnSpPr>
          <p:nvPr/>
        </p:nvCxnSpPr>
        <p:spPr>
          <a:xfrm>
            <a:off x="2320919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DAB7ACA-EA7C-A292-DAA8-3CB27F7E023C}"/>
              </a:ext>
            </a:extLst>
          </p:cNvPr>
          <p:cNvCxnSpPr>
            <a:cxnSpLocks/>
          </p:cNvCxnSpPr>
          <p:nvPr/>
        </p:nvCxnSpPr>
        <p:spPr>
          <a:xfrm>
            <a:off x="3870320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833500B-6CC0-A93B-3129-CBFF5034531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77201" y="3103984"/>
            <a:ext cx="0" cy="27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98EFD88-A303-589A-9105-7242BBD493A6}"/>
              </a:ext>
            </a:extLst>
          </p:cNvPr>
          <p:cNvSpPr/>
          <p:nvPr/>
        </p:nvSpPr>
        <p:spPr>
          <a:xfrm>
            <a:off x="344267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A7C6E90-E5CD-F1A6-0A1F-B1F97C5C73EE}"/>
              </a:ext>
            </a:extLst>
          </p:cNvPr>
          <p:cNvSpPr/>
          <p:nvPr/>
        </p:nvSpPr>
        <p:spPr>
          <a:xfrm>
            <a:off x="355839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8C4A9F3-F37C-A955-F313-9B0D88AD3A2F}"/>
              </a:ext>
            </a:extLst>
          </p:cNvPr>
          <p:cNvSpPr/>
          <p:nvPr/>
        </p:nvSpPr>
        <p:spPr>
          <a:xfrm>
            <a:off x="3673203" y="39806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C7BF15-6CF5-2672-76EF-CA6205D77465}"/>
              </a:ext>
            </a:extLst>
          </p:cNvPr>
          <p:cNvSpPr/>
          <p:nvPr/>
        </p:nvSpPr>
        <p:spPr>
          <a:xfrm>
            <a:off x="3669103" y="39847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8637181-E46A-0EAE-3E7A-F6E29010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51541"/>
              </p:ext>
            </p:extLst>
          </p:nvPr>
        </p:nvGraphicFramePr>
        <p:xfrm>
          <a:off x="1311913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1A9B5982-2675-5CE5-938F-72849B881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22973"/>
              </p:ext>
            </p:extLst>
          </p:nvPr>
        </p:nvGraphicFramePr>
        <p:xfrm>
          <a:off x="295915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65" name="椭圆 64">
            <a:extLst>
              <a:ext uri="{FF2B5EF4-FFF2-40B4-BE49-F238E27FC236}">
                <a16:creationId xmlns:a16="http://schemas.microsoft.com/office/drawing/2014/main" id="{7BC85F63-BDEF-AB7F-5580-D8023A92B07D}"/>
              </a:ext>
            </a:extLst>
          </p:cNvPr>
          <p:cNvSpPr/>
          <p:nvPr/>
        </p:nvSpPr>
        <p:spPr>
          <a:xfrm>
            <a:off x="1251307" y="489330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9108373-90FE-3B4D-824A-F72437DE3C4C}"/>
              </a:ext>
            </a:extLst>
          </p:cNvPr>
          <p:cNvSpPr/>
          <p:nvPr/>
        </p:nvSpPr>
        <p:spPr>
          <a:xfrm>
            <a:off x="1291406" y="541570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E928E61-4535-65B7-F55D-778BFC527F46}"/>
              </a:ext>
            </a:extLst>
          </p:cNvPr>
          <p:cNvSpPr/>
          <p:nvPr/>
        </p:nvSpPr>
        <p:spPr>
          <a:xfrm>
            <a:off x="828532" y="521741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4C96C36-6F89-68D7-EDF2-AA1DED8EACD7}"/>
              </a:ext>
            </a:extLst>
          </p:cNvPr>
          <p:cNvSpPr/>
          <p:nvPr/>
        </p:nvSpPr>
        <p:spPr>
          <a:xfrm>
            <a:off x="3160230" y="485462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E267669-4C60-D996-B704-863609FEFE8F}"/>
              </a:ext>
            </a:extLst>
          </p:cNvPr>
          <p:cNvSpPr/>
          <p:nvPr/>
        </p:nvSpPr>
        <p:spPr>
          <a:xfrm>
            <a:off x="3854933" y="534611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97E69D9-9E9D-6E49-ED93-FE5889AB63A0}"/>
              </a:ext>
            </a:extLst>
          </p:cNvPr>
          <p:cNvSpPr/>
          <p:nvPr/>
        </p:nvSpPr>
        <p:spPr>
          <a:xfrm>
            <a:off x="3316358" y="525099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85B6E1F-EC5E-CCE5-8AE3-5FB179F4B7D5}"/>
              </a:ext>
            </a:extLst>
          </p:cNvPr>
          <p:cNvSpPr/>
          <p:nvPr/>
        </p:nvSpPr>
        <p:spPr>
          <a:xfrm>
            <a:off x="2880468" y="543026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2A082B7-67B0-5A1B-78E9-9EA83F1E2FDB}"/>
              </a:ext>
            </a:extLst>
          </p:cNvPr>
          <p:cNvSpPr txBox="1"/>
          <p:nvPr/>
        </p:nvSpPr>
        <p:spPr>
          <a:xfrm>
            <a:off x="390431" y="4483931"/>
            <a:ext cx="89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6EDFB63-238D-10E9-E1D3-99F3A1376C05}"/>
              </a:ext>
            </a:extLst>
          </p:cNvPr>
          <p:cNvSpPr txBox="1"/>
          <p:nvPr/>
        </p:nvSpPr>
        <p:spPr>
          <a:xfrm>
            <a:off x="913456" y="6160345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7DB4B8-0EF5-8708-5D4E-D4BB26953BFA}"/>
              </a:ext>
            </a:extLst>
          </p:cNvPr>
          <p:cNvSpPr txBox="1"/>
          <p:nvPr/>
        </p:nvSpPr>
        <p:spPr>
          <a:xfrm>
            <a:off x="3087029" y="6197820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Cluster-2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F4FE918-4593-D06C-F507-4EAC2480707F}"/>
              </a:ext>
            </a:extLst>
          </p:cNvPr>
          <p:cNvSpPr/>
          <p:nvPr/>
        </p:nvSpPr>
        <p:spPr>
          <a:xfrm>
            <a:off x="1727296" y="511877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35A3944-B857-155C-5718-56D723BD5879}"/>
              </a:ext>
            </a:extLst>
          </p:cNvPr>
          <p:cNvSpPr/>
          <p:nvPr/>
        </p:nvSpPr>
        <p:spPr>
          <a:xfrm>
            <a:off x="3634047" y="485236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BF1AAD4D-16B7-68A1-DC60-72C87FE3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22892"/>
              </p:ext>
            </p:extLst>
          </p:nvPr>
        </p:nvGraphicFramePr>
        <p:xfrm>
          <a:off x="3470864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AB6CDC7D-E86B-6619-C000-91CD23EA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41344"/>
              </p:ext>
            </p:extLst>
          </p:nvPr>
        </p:nvGraphicFramePr>
        <p:xfrm>
          <a:off x="2454866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531D3709-0EE2-AE25-AB4C-55EDE3183E45}"/>
              </a:ext>
            </a:extLst>
          </p:cNvPr>
          <p:cNvSpPr/>
          <p:nvPr/>
        </p:nvSpPr>
        <p:spPr>
          <a:xfrm>
            <a:off x="5954562" y="131023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954909C-485E-9428-6348-BD62FC595ED3}"/>
              </a:ext>
            </a:extLst>
          </p:cNvPr>
          <p:cNvSpPr/>
          <p:nvPr/>
        </p:nvSpPr>
        <p:spPr>
          <a:xfrm>
            <a:off x="5773180" y="202153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42BA402-A577-6D3F-4073-70830B00B9D9}"/>
              </a:ext>
            </a:extLst>
          </p:cNvPr>
          <p:cNvSpPr/>
          <p:nvPr/>
        </p:nvSpPr>
        <p:spPr>
          <a:xfrm>
            <a:off x="6775252" y="140914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355A401-59F1-99FF-014A-3403A39FF07C}"/>
              </a:ext>
            </a:extLst>
          </p:cNvPr>
          <p:cNvSpPr/>
          <p:nvPr/>
        </p:nvSpPr>
        <p:spPr>
          <a:xfrm>
            <a:off x="6274221" y="251004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80ADC18-BA70-B6F3-0F95-677A189D35E1}"/>
              </a:ext>
            </a:extLst>
          </p:cNvPr>
          <p:cNvSpPr/>
          <p:nvPr/>
        </p:nvSpPr>
        <p:spPr>
          <a:xfrm>
            <a:off x="6925574" y="215931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2CE6193E-F6D1-E6DF-3A7D-898F953C69C6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 flipH="1">
            <a:off x="5908647" y="1576645"/>
            <a:ext cx="181382" cy="44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D16734F4-AD45-F6F8-8383-434EAC85AA33}"/>
              </a:ext>
            </a:extLst>
          </p:cNvPr>
          <p:cNvCxnSpPr>
            <a:cxnSpLocks/>
            <a:stCxn id="86" idx="4"/>
            <a:endCxn id="88" idx="2"/>
          </p:cNvCxnSpPr>
          <p:nvPr/>
        </p:nvCxnSpPr>
        <p:spPr>
          <a:xfrm>
            <a:off x="5908647" y="2287940"/>
            <a:ext cx="365574" cy="35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6F870FC-12BD-C1A0-F8C3-C2E676000191}"/>
              </a:ext>
            </a:extLst>
          </p:cNvPr>
          <p:cNvCxnSpPr>
            <a:cxnSpLocks/>
            <a:stCxn id="88" idx="6"/>
            <a:endCxn id="89" idx="4"/>
          </p:cNvCxnSpPr>
          <p:nvPr/>
        </p:nvCxnSpPr>
        <p:spPr>
          <a:xfrm flipV="1">
            <a:off x="6545154" y="2425726"/>
            <a:ext cx="515887" cy="21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469C920-0239-C048-91F3-D3BD893F2D7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6910719" y="1675556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0D444E40-52BB-E2E0-B6A2-A23DC99DB130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6225495" y="1443441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D3FC9E96-95AD-24B9-6CB7-40BA32F3984E}"/>
              </a:ext>
            </a:extLst>
          </p:cNvPr>
          <p:cNvCxnSpPr>
            <a:cxnSpLocks/>
            <a:stCxn id="87" idx="3"/>
            <a:endCxn id="86" idx="6"/>
          </p:cNvCxnSpPr>
          <p:nvPr/>
        </p:nvCxnSpPr>
        <p:spPr>
          <a:xfrm flipH="1">
            <a:off x="6044113" y="1636541"/>
            <a:ext cx="770816" cy="51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D617D16C-86EF-2A1A-B66B-B2ACADEFDFC5}"/>
              </a:ext>
            </a:extLst>
          </p:cNvPr>
          <p:cNvCxnSpPr>
            <a:cxnSpLocks/>
            <a:stCxn id="88" idx="0"/>
            <a:endCxn id="85" idx="5"/>
          </p:cNvCxnSpPr>
          <p:nvPr/>
        </p:nvCxnSpPr>
        <p:spPr>
          <a:xfrm flipH="1" flipV="1">
            <a:off x="6185818" y="1537630"/>
            <a:ext cx="223870" cy="9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4494F6A8-6964-5ECE-5AB8-32E35FDC9F8A}"/>
              </a:ext>
            </a:extLst>
          </p:cNvPr>
          <p:cNvCxnSpPr>
            <a:cxnSpLocks/>
            <a:stCxn id="89" idx="1"/>
            <a:endCxn id="85" idx="5"/>
          </p:cNvCxnSpPr>
          <p:nvPr/>
        </p:nvCxnSpPr>
        <p:spPr>
          <a:xfrm flipH="1" flipV="1">
            <a:off x="6185818" y="1537630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0AA85E3B-2593-72ED-CD95-F885DB95520B}"/>
              </a:ext>
            </a:extLst>
          </p:cNvPr>
          <p:cNvCxnSpPr>
            <a:cxnSpLocks/>
            <a:stCxn id="89" idx="1"/>
            <a:endCxn id="86" idx="6"/>
          </p:cNvCxnSpPr>
          <p:nvPr/>
        </p:nvCxnSpPr>
        <p:spPr>
          <a:xfrm flipH="1" flipV="1">
            <a:off x="6044113" y="2154736"/>
            <a:ext cx="921138" cy="4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DB8DB56-D422-6E22-920B-F3925E97DE4A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6409688" y="1636541"/>
            <a:ext cx="405241" cy="8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9479625E-A77F-6C74-72FF-51FEB8A0EE5B}"/>
              </a:ext>
            </a:extLst>
          </p:cNvPr>
          <p:cNvSpPr/>
          <p:nvPr/>
        </p:nvSpPr>
        <p:spPr>
          <a:xfrm>
            <a:off x="8073808" y="126078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9FE6F3-9A70-568B-C50E-2D616451C3C9}"/>
              </a:ext>
            </a:extLst>
          </p:cNvPr>
          <p:cNvSpPr/>
          <p:nvPr/>
        </p:nvSpPr>
        <p:spPr>
          <a:xfrm>
            <a:off x="7892426" y="197207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AEC2D86-C51C-12FF-C585-4733F30FFA66}"/>
              </a:ext>
            </a:extLst>
          </p:cNvPr>
          <p:cNvSpPr/>
          <p:nvPr/>
        </p:nvSpPr>
        <p:spPr>
          <a:xfrm>
            <a:off x="8894498" y="135969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83D2988-49D5-D839-72A1-F460369B47DA}"/>
              </a:ext>
            </a:extLst>
          </p:cNvPr>
          <p:cNvSpPr/>
          <p:nvPr/>
        </p:nvSpPr>
        <p:spPr>
          <a:xfrm>
            <a:off x="8393467" y="24605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27A075F-3843-CFA9-B1CE-183231670D73}"/>
              </a:ext>
            </a:extLst>
          </p:cNvPr>
          <p:cNvSpPr/>
          <p:nvPr/>
        </p:nvSpPr>
        <p:spPr>
          <a:xfrm>
            <a:off x="9044820" y="21098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3571E460-6ED3-2218-2584-ADA8F69B350B}"/>
              </a:ext>
            </a:extLst>
          </p:cNvPr>
          <p:cNvCxnSpPr>
            <a:stCxn id="121" idx="4"/>
            <a:endCxn id="122" idx="0"/>
          </p:cNvCxnSpPr>
          <p:nvPr/>
        </p:nvCxnSpPr>
        <p:spPr>
          <a:xfrm flipH="1">
            <a:off x="8027893" y="1527189"/>
            <a:ext cx="181382" cy="44488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8FA20E7-37C2-D55D-A38E-F470D5F00595}"/>
              </a:ext>
            </a:extLst>
          </p:cNvPr>
          <p:cNvCxnSpPr>
            <a:cxnSpLocks/>
            <a:stCxn id="122" idx="4"/>
            <a:endCxn id="124" idx="2"/>
          </p:cNvCxnSpPr>
          <p:nvPr/>
        </p:nvCxnSpPr>
        <p:spPr>
          <a:xfrm>
            <a:off x="8027893" y="2238484"/>
            <a:ext cx="365574" cy="3553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69F7B963-8C52-F6FF-A08D-9910C49AD331}"/>
              </a:ext>
            </a:extLst>
          </p:cNvPr>
          <p:cNvCxnSpPr>
            <a:cxnSpLocks/>
            <a:stCxn id="124" idx="6"/>
            <a:endCxn id="125" idx="4"/>
          </p:cNvCxnSpPr>
          <p:nvPr/>
        </p:nvCxnSpPr>
        <p:spPr>
          <a:xfrm flipV="1">
            <a:off x="8664400" y="2376270"/>
            <a:ext cx="515887" cy="2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B6D6C5BE-3277-9B3A-DACB-313E023EA354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>
            <a:off x="9029965" y="1626100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B3F8B3D-E0BC-64FD-EB4A-443EA1D3A9F7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>
            <a:off x="8344741" y="1393985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4F300C9-72F2-A938-2008-2733CDA4A3C3}"/>
              </a:ext>
            </a:extLst>
          </p:cNvPr>
          <p:cNvCxnSpPr>
            <a:cxnSpLocks/>
            <a:stCxn id="123" idx="3"/>
            <a:endCxn id="122" idx="6"/>
          </p:cNvCxnSpPr>
          <p:nvPr/>
        </p:nvCxnSpPr>
        <p:spPr>
          <a:xfrm flipH="1">
            <a:off x="8163359" y="1587085"/>
            <a:ext cx="770816" cy="518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624B5C07-7F66-7C39-5A12-ED3ABB2E6BDF}"/>
              </a:ext>
            </a:extLst>
          </p:cNvPr>
          <p:cNvCxnSpPr>
            <a:cxnSpLocks/>
            <a:stCxn id="124" idx="0"/>
            <a:endCxn id="121" idx="5"/>
          </p:cNvCxnSpPr>
          <p:nvPr/>
        </p:nvCxnSpPr>
        <p:spPr>
          <a:xfrm flipH="1" flipV="1">
            <a:off x="8305064" y="1488174"/>
            <a:ext cx="223870" cy="972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3836F61-5A57-2348-F84D-6E061087497E}"/>
              </a:ext>
            </a:extLst>
          </p:cNvPr>
          <p:cNvCxnSpPr>
            <a:cxnSpLocks/>
            <a:stCxn id="125" idx="1"/>
            <a:endCxn id="121" idx="5"/>
          </p:cNvCxnSpPr>
          <p:nvPr/>
        </p:nvCxnSpPr>
        <p:spPr>
          <a:xfrm flipH="1" flipV="1">
            <a:off x="8305064" y="1488174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4AF71C70-426A-3DDC-4B24-8ACF8B67A627}"/>
              </a:ext>
            </a:extLst>
          </p:cNvPr>
          <p:cNvCxnSpPr>
            <a:cxnSpLocks/>
            <a:stCxn id="125" idx="1"/>
            <a:endCxn id="122" idx="6"/>
          </p:cNvCxnSpPr>
          <p:nvPr/>
        </p:nvCxnSpPr>
        <p:spPr>
          <a:xfrm flipH="1" flipV="1">
            <a:off x="8163359" y="2105280"/>
            <a:ext cx="921138" cy="4359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EB0CF9F0-D4A2-90A2-A2FF-965EE495954D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8528934" y="1587085"/>
            <a:ext cx="405241" cy="8735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1266BAD-53C4-6D8A-7B84-7115BD63A1B1}"/>
              </a:ext>
            </a:extLst>
          </p:cNvPr>
          <p:cNvCxnSpPr>
            <a:cxnSpLocks/>
          </p:cNvCxnSpPr>
          <p:nvPr/>
        </p:nvCxnSpPr>
        <p:spPr>
          <a:xfrm>
            <a:off x="7254172" y="1972075"/>
            <a:ext cx="550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E11AA22-F53A-3119-3A7C-75D392830BDC}"/>
              </a:ext>
            </a:extLst>
          </p:cNvPr>
          <p:cNvSpPr txBox="1"/>
          <p:nvPr/>
        </p:nvSpPr>
        <p:spPr>
          <a:xfrm>
            <a:off x="7237829" y="1645199"/>
            <a:ext cx="69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97FCF58-DBFA-35B7-5D96-DA67344BEAA6}"/>
              </a:ext>
            </a:extLst>
          </p:cNvPr>
          <p:cNvSpPr txBox="1"/>
          <p:nvPr/>
        </p:nvSpPr>
        <p:spPr>
          <a:xfrm>
            <a:off x="5001288" y="449693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Learning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B41E3F51-398B-4898-A7DD-4A8BC7A1BE6A}"/>
              </a:ext>
            </a:extLst>
          </p:cNvPr>
          <p:cNvSpPr/>
          <p:nvPr/>
        </p:nvSpPr>
        <p:spPr>
          <a:xfrm>
            <a:off x="5516669" y="1638508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F297C06F-3BB3-01AF-3A5D-7F4586F24E5B}"/>
              </a:ext>
            </a:extLst>
          </p:cNvPr>
          <p:cNvSpPr/>
          <p:nvPr/>
        </p:nvSpPr>
        <p:spPr>
          <a:xfrm rot="5400000">
            <a:off x="2413594" y="434413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F94B43E-58F1-7EBB-B9DE-CF490B879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9805"/>
              </p:ext>
            </p:extLst>
          </p:nvPr>
        </p:nvGraphicFramePr>
        <p:xfrm>
          <a:off x="5753245" y="383642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56" name="文本框 155">
            <a:extLst>
              <a:ext uri="{FF2B5EF4-FFF2-40B4-BE49-F238E27FC236}">
                <a16:creationId xmlns:a16="http://schemas.microsoft.com/office/drawing/2014/main" id="{79DB4ACA-8EF0-5A7E-2553-2B6596EC49A1}"/>
              </a:ext>
            </a:extLst>
          </p:cNvPr>
          <p:cNvSpPr txBox="1"/>
          <p:nvPr/>
        </p:nvSpPr>
        <p:spPr>
          <a:xfrm>
            <a:off x="5768969" y="3052616"/>
            <a:ext cx="14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Link Encoder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E645A381-B152-932B-43AA-A58600BA0A16}"/>
              </a:ext>
            </a:extLst>
          </p:cNvPr>
          <p:cNvSpPr/>
          <p:nvPr/>
        </p:nvSpPr>
        <p:spPr>
          <a:xfrm>
            <a:off x="6080106" y="34639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29779248-BCC6-1FEE-33E0-83EE3C6F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8265"/>
              </p:ext>
            </p:extLst>
          </p:nvPr>
        </p:nvGraphicFramePr>
        <p:xfrm>
          <a:off x="7029057" y="352453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75" name="椭圆 174">
            <a:extLst>
              <a:ext uri="{FF2B5EF4-FFF2-40B4-BE49-F238E27FC236}">
                <a16:creationId xmlns:a16="http://schemas.microsoft.com/office/drawing/2014/main" id="{AF889E8B-4A5E-BCD9-6B74-6B82D2F15056}"/>
              </a:ext>
            </a:extLst>
          </p:cNvPr>
          <p:cNvSpPr/>
          <p:nvPr/>
        </p:nvSpPr>
        <p:spPr>
          <a:xfrm>
            <a:off x="7355918" y="315207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4AC669BA-BF97-63B6-2F4C-89D7D4D0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2708"/>
              </p:ext>
            </p:extLst>
          </p:nvPr>
        </p:nvGraphicFramePr>
        <p:xfrm>
          <a:off x="7044156" y="420192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0" name="椭圆 179">
            <a:extLst>
              <a:ext uri="{FF2B5EF4-FFF2-40B4-BE49-F238E27FC236}">
                <a16:creationId xmlns:a16="http://schemas.microsoft.com/office/drawing/2014/main" id="{C74B02BF-C782-972C-6D64-609839A6B647}"/>
              </a:ext>
            </a:extLst>
          </p:cNvPr>
          <p:cNvSpPr/>
          <p:nvPr/>
        </p:nvSpPr>
        <p:spPr>
          <a:xfrm>
            <a:off x="7372331" y="38808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473330CA-9FA1-59A3-C1E3-89D68616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72660"/>
              </p:ext>
            </p:extLst>
          </p:nvPr>
        </p:nvGraphicFramePr>
        <p:xfrm>
          <a:off x="8430543" y="3819947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8" name="椭圆 187">
            <a:extLst>
              <a:ext uri="{FF2B5EF4-FFF2-40B4-BE49-F238E27FC236}">
                <a16:creationId xmlns:a16="http://schemas.microsoft.com/office/drawing/2014/main" id="{CDC3965A-8B94-5A2E-4040-4E633856BD35}"/>
              </a:ext>
            </a:extLst>
          </p:cNvPr>
          <p:cNvSpPr/>
          <p:nvPr/>
        </p:nvSpPr>
        <p:spPr>
          <a:xfrm>
            <a:off x="8771055" y="34247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右箭头 188">
            <a:extLst>
              <a:ext uri="{FF2B5EF4-FFF2-40B4-BE49-F238E27FC236}">
                <a16:creationId xmlns:a16="http://schemas.microsoft.com/office/drawing/2014/main" id="{A02D0407-3A3E-5334-AE85-1DAD418DCC87}"/>
              </a:ext>
            </a:extLst>
          </p:cNvPr>
          <p:cNvSpPr/>
          <p:nvPr/>
        </p:nvSpPr>
        <p:spPr>
          <a:xfrm rot="5400000">
            <a:off x="7251279" y="272637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471174B0-4F1A-1519-CC75-0A27669D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6838"/>
              </p:ext>
            </p:extLst>
          </p:nvPr>
        </p:nvGraphicFramePr>
        <p:xfrm>
          <a:off x="5811894" y="5323290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5" name="椭圆 194">
            <a:extLst>
              <a:ext uri="{FF2B5EF4-FFF2-40B4-BE49-F238E27FC236}">
                <a16:creationId xmlns:a16="http://schemas.microsoft.com/office/drawing/2014/main" id="{0C4EF577-C328-9F09-241F-BAAE74F078AE}"/>
              </a:ext>
            </a:extLst>
          </p:cNvPr>
          <p:cNvSpPr/>
          <p:nvPr/>
        </p:nvSpPr>
        <p:spPr>
          <a:xfrm>
            <a:off x="6138755" y="495082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6" name="表格 195">
            <a:extLst>
              <a:ext uri="{FF2B5EF4-FFF2-40B4-BE49-F238E27FC236}">
                <a16:creationId xmlns:a16="http://schemas.microsoft.com/office/drawing/2014/main" id="{6CF886F5-842A-80A9-5B6A-D1B926A3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6724"/>
              </p:ext>
            </p:extLst>
          </p:nvPr>
        </p:nvGraphicFramePr>
        <p:xfrm>
          <a:off x="5808501" y="5980561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8" name="椭圆 197">
            <a:extLst>
              <a:ext uri="{FF2B5EF4-FFF2-40B4-BE49-F238E27FC236}">
                <a16:creationId xmlns:a16="http://schemas.microsoft.com/office/drawing/2014/main" id="{2B5DE8AF-9387-9024-FED3-6D8C3E63C3BD}"/>
              </a:ext>
            </a:extLst>
          </p:cNvPr>
          <p:cNvSpPr/>
          <p:nvPr/>
        </p:nvSpPr>
        <p:spPr>
          <a:xfrm>
            <a:off x="6138754" y="566192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右箭头 199">
            <a:extLst>
              <a:ext uri="{FF2B5EF4-FFF2-40B4-BE49-F238E27FC236}">
                <a16:creationId xmlns:a16="http://schemas.microsoft.com/office/drawing/2014/main" id="{5B420689-B1C7-A1B5-DFA3-1A82D1FF60C5}"/>
              </a:ext>
            </a:extLst>
          </p:cNvPr>
          <p:cNvSpPr/>
          <p:nvPr/>
        </p:nvSpPr>
        <p:spPr>
          <a:xfrm rot="5400000">
            <a:off x="7252150" y="459702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E888494-2D77-8BAC-2ADE-C851079B49E0}"/>
              </a:ext>
            </a:extLst>
          </p:cNvPr>
          <p:cNvSpPr/>
          <p:nvPr/>
        </p:nvSpPr>
        <p:spPr>
          <a:xfrm>
            <a:off x="7080401" y="5457351"/>
            <a:ext cx="1286311" cy="38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4C6F517C-E6D6-669A-16D5-F3F3903F81A1}"/>
              </a:ext>
            </a:extLst>
          </p:cNvPr>
          <p:cNvSpPr/>
          <p:nvPr/>
        </p:nvSpPr>
        <p:spPr>
          <a:xfrm>
            <a:off x="4799580" y="974612"/>
            <a:ext cx="637746" cy="49716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圆角矩形 207">
            <a:extLst>
              <a:ext uri="{FF2B5EF4-FFF2-40B4-BE49-F238E27FC236}">
                <a16:creationId xmlns:a16="http://schemas.microsoft.com/office/drawing/2014/main" id="{05D6D2AA-A0FC-BE84-F3FE-34CAAE3D75EF}"/>
              </a:ext>
            </a:extLst>
          </p:cNvPr>
          <p:cNvSpPr/>
          <p:nvPr/>
        </p:nvSpPr>
        <p:spPr>
          <a:xfrm>
            <a:off x="5627670" y="2949105"/>
            <a:ext cx="3919619" cy="15540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942D32EB-3025-1436-E8D1-933E9658EC4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769244" y="3645395"/>
            <a:ext cx="231870" cy="28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0C5FF4B-6575-5CDA-BBCB-A8CCEBD4319F}"/>
              </a:ext>
            </a:extLst>
          </p:cNvPr>
          <p:cNvCxnSpPr>
            <a:cxnSpLocks/>
            <a:stCxn id="40" idx="3"/>
            <a:endCxn id="179" idx="1"/>
          </p:cNvCxnSpPr>
          <p:nvPr/>
        </p:nvCxnSpPr>
        <p:spPr>
          <a:xfrm>
            <a:off x="6769244" y="3928222"/>
            <a:ext cx="274913" cy="36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76557E64-522B-36B3-DE3B-8732FD59A351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>
            <a:off x="8045056" y="3616333"/>
            <a:ext cx="385488" cy="29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1B2109D2-F56C-F093-AA2C-84142CD28744}"/>
              </a:ext>
            </a:extLst>
          </p:cNvPr>
          <p:cNvCxnSpPr>
            <a:cxnSpLocks/>
            <a:stCxn id="179" idx="3"/>
            <a:endCxn id="183" idx="1"/>
          </p:cNvCxnSpPr>
          <p:nvPr/>
        </p:nvCxnSpPr>
        <p:spPr>
          <a:xfrm flipV="1">
            <a:off x="8060155" y="3911205"/>
            <a:ext cx="370389" cy="38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圆角矩形 221">
            <a:extLst>
              <a:ext uri="{FF2B5EF4-FFF2-40B4-BE49-F238E27FC236}">
                <a16:creationId xmlns:a16="http://schemas.microsoft.com/office/drawing/2014/main" id="{87CF7FE6-E066-82CE-3B35-EAB3E910055F}"/>
              </a:ext>
            </a:extLst>
          </p:cNvPr>
          <p:cNvSpPr/>
          <p:nvPr/>
        </p:nvSpPr>
        <p:spPr>
          <a:xfrm>
            <a:off x="5581954" y="830533"/>
            <a:ext cx="3982502" cy="20164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95792A2-B294-8F5B-5807-ED874D686F6F}"/>
              </a:ext>
            </a:extLst>
          </p:cNvPr>
          <p:cNvSpPr txBox="1"/>
          <p:nvPr/>
        </p:nvSpPr>
        <p:spPr>
          <a:xfrm>
            <a:off x="5773180" y="915173"/>
            <a:ext cx="181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 Generation</a:t>
            </a:r>
          </a:p>
        </p:txBody>
      </p: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F948DEEB-9D76-62DF-BD72-EA538782DFFC}"/>
              </a:ext>
            </a:extLst>
          </p:cNvPr>
          <p:cNvSpPr/>
          <p:nvPr/>
        </p:nvSpPr>
        <p:spPr>
          <a:xfrm>
            <a:off x="5671766" y="4622199"/>
            <a:ext cx="3946266" cy="16910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16B46D1E-772A-5377-2FE5-B2DC2C2D8E4E}"/>
              </a:ext>
            </a:extLst>
          </p:cNvPr>
          <p:cNvCxnSpPr>
            <a:cxnSpLocks/>
          </p:cNvCxnSpPr>
          <p:nvPr/>
        </p:nvCxnSpPr>
        <p:spPr>
          <a:xfrm>
            <a:off x="6657590" y="5661928"/>
            <a:ext cx="403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A5C10EA-C0B2-C05D-6ACF-98DAA298FFFE}"/>
              </a:ext>
            </a:extLst>
          </p:cNvPr>
          <p:cNvSpPr txBox="1"/>
          <p:nvPr/>
        </p:nvSpPr>
        <p:spPr>
          <a:xfrm>
            <a:off x="5794891" y="4663736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</p:txBody>
      </p: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2160521-6DED-C71F-AEF5-43EEBDCF3F29}"/>
              </a:ext>
            </a:extLst>
          </p:cNvPr>
          <p:cNvCxnSpPr>
            <a:cxnSpLocks/>
          </p:cNvCxnSpPr>
          <p:nvPr/>
        </p:nvCxnSpPr>
        <p:spPr>
          <a:xfrm>
            <a:off x="8439878" y="5677195"/>
            <a:ext cx="331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3F7C8C68-9D43-E5FA-0CCC-7534C6A16B9D}"/>
              </a:ext>
            </a:extLst>
          </p:cNvPr>
          <p:cNvSpPr/>
          <p:nvPr/>
        </p:nvSpPr>
        <p:spPr>
          <a:xfrm>
            <a:off x="8861580" y="4727090"/>
            <a:ext cx="607702" cy="1511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E757E92-021D-73C6-983A-E65F53B0036D}"/>
              </a:ext>
            </a:extLst>
          </p:cNvPr>
          <p:cNvSpPr/>
          <p:nvPr/>
        </p:nvSpPr>
        <p:spPr>
          <a:xfrm>
            <a:off x="9810785" y="383180"/>
            <a:ext cx="2276482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F5D75E23-0BA1-5F4F-C0F4-FE6E56337BC9}"/>
              </a:ext>
            </a:extLst>
          </p:cNvPr>
          <p:cNvSpPr/>
          <p:nvPr/>
        </p:nvSpPr>
        <p:spPr>
          <a:xfrm>
            <a:off x="4298047" y="328014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1D00ABAF-18A9-39C2-9180-4D42834005E9}"/>
              </a:ext>
            </a:extLst>
          </p:cNvPr>
          <p:cNvSpPr/>
          <p:nvPr/>
        </p:nvSpPr>
        <p:spPr>
          <a:xfrm>
            <a:off x="9981389" y="987184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2919AC16-EBF6-D9F5-15C7-ACB3E278D37C}"/>
              </a:ext>
            </a:extLst>
          </p:cNvPr>
          <p:cNvSpPr txBox="1"/>
          <p:nvPr/>
        </p:nvSpPr>
        <p:spPr>
          <a:xfrm>
            <a:off x="9870484" y="489518"/>
            <a:ext cx="158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Stage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DF2E9156-D7E1-7450-C8CC-71537990BC1F}"/>
              </a:ext>
            </a:extLst>
          </p:cNvPr>
          <p:cNvSpPr/>
          <p:nvPr/>
        </p:nvSpPr>
        <p:spPr>
          <a:xfrm>
            <a:off x="10710612" y="98156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C4F77727-5A33-E773-EA04-ADC3BDA3EB2E}"/>
              </a:ext>
            </a:extLst>
          </p:cNvPr>
          <p:cNvSpPr/>
          <p:nvPr/>
        </p:nvSpPr>
        <p:spPr>
          <a:xfrm>
            <a:off x="11081820" y="99003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FDAA10B9-6095-3D81-4094-B90C5A1C22D9}"/>
              </a:ext>
            </a:extLst>
          </p:cNvPr>
          <p:cNvSpPr/>
          <p:nvPr/>
        </p:nvSpPr>
        <p:spPr>
          <a:xfrm>
            <a:off x="11439426" y="9882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F316A774-720D-6A52-3203-E62DE8F16EF0}"/>
              </a:ext>
            </a:extLst>
          </p:cNvPr>
          <p:cNvSpPr/>
          <p:nvPr/>
        </p:nvSpPr>
        <p:spPr>
          <a:xfrm>
            <a:off x="10236621" y="259379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0" name="表格 249">
            <a:extLst>
              <a:ext uri="{FF2B5EF4-FFF2-40B4-BE49-F238E27FC236}">
                <a16:creationId xmlns:a16="http://schemas.microsoft.com/office/drawing/2014/main" id="{3D38CE6B-9311-E163-44A3-4689B750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23448"/>
              </p:ext>
            </p:extLst>
          </p:nvPr>
        </p:nvGraphicFramePr>
        <p:xfrm>
          <a:off x="10765127" y="26981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1" name="椭圆 250">
            <a:extLst>
              <a:ext uri="{FF2B5EF4-FFF2-40B4-BE49-F238E27FC236}">
                <a16:creationId xmlns:a16="http://schemas.microsoft.com/office/drawing/2014/main" id="{B30C6AF6-FFF3-009B-7B0D-C9BF52706EC8}"/>
              </a:ext>
            </a:extLst>
          </p:cNvPr>
          <p:cNvSpPr/>
          <p:nvPr/>
        </p:nvSpPr>
        <p:spPr>
          <a:xfrm>
            <a:off x="10318114" y="492968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83F0A00F-DFE3-FA56-03C7-D84C3A37EB4E}"/>
              </a:ext>
            </a:extLst>
          </p:cNvPr>
          <p:cNvSpPr/>
          <p:nvPr/>
        </p:nvSpPr>
        <p:spPr>
          <a:xfrm>
            <a:off x="9935217" y="3677417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DisenGCN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圆角矩形 253">
            <a:extLst>
              <a:ext uri="{FF2B5EF4-FFF2-40B4-BE49-F238E27FC236}">
                <a16:creationId xmlns:a16="http://schemas.microsoft.com/office/drawing/2014/main" id="{2F77AA01-E2AB-B328-8D84-6C0D130B4022}"/>
              </a:ext>
            </a:extLst>
          </p:cNvPr>
          <p:cNvSpPr/>
          <p:nvPr/>
        </p:nvSpPr>
        <p:spPr>
          <a:xfrm>
            <a:off x="9901175" y="1564729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8BD2D05A-3F1A-40B9-774B-384917537979}"/>
              </a:ext>
            </a:extLst>
          </p:cNvPr>
          <p:cNvCxnSpPr>
            <a:cxnSpLocks/>
          </p:cNvCxnSpPr>
          <p:nvPr/>
        </p:nvCxnSpPr>
        <p:spPr>
          <a:xfrm>
            <a:off x="10949872" y="12714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7E3A5CAD-C0FC-FAC6-516E-CF10179A88D0}"/>
              </a:ext>
            </a:extLst>
          </p:cNvPr>
          <p:cNvSpPr/>
          <p:nvPr/>
        </p:nvSpPr>
        <p:spPr>
          <a:xfrm>
            <a:off x="10231189" y="2992849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F5FFA26C-5C12-1882-16F8-E90F579D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5598"/>
              </p:ext>
            </p:extLst>
          </p:nvPr>
        </p:nvGraphicFramePr>
        <p:xfrm>
          <a:off x="10765127" y="3052616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5225A24E-7566-D679-D026-06A132B9389B}"/>
              </a:ext>
            </a:extLst>
          </p:cNvPr>
          <p:cNvSpPr/>
          <p:nvPr/>
        </p:nvSpPr>
        <p:spPr>
          <a:xfrm>
            <a:off x="9901176" y="2198332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336CD5B-DBD4-2613-D8A6-818CF5BA99A5}"/>
              </a:ext>
            </a:extLst>
          </p:cNvPr>
          <p:cNvSpPr txBox="1"/>
          <p:nvPr/>
        </p:nvSpPr>
        <p:spPr>
          <a:xfrm>
            <a:off x="9967588" y="2241624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Node Choose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C8F7C591-E5AA-BA8D-9655-EA8C65240EA9}"/>
              </a:ext>
            </a:extLst>
          </p:cNvPr>
          <p:cNvCxnSpPr>
            <a:cxnSpLocks/>
          </p:cNvCxnSpPr>
          <p:nvPr/>
        </p:nvCxnSpPr>
        <p:spPr>
          <a:xfrm>
            <a:off x="10930822" y="19191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6B89E35E-035A-5F0F-F9F5-9AA8B55A3979}"/>
              </a:ext>
            </a:extLst>
          </p:cNvPr>
          <p:cNvSpPr/>
          <p:nvPr/>
        </p:nvSpPr>
        <p:spPr>
          <a:xfrm>
            <a:off x="10854968" y="46180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15BD7622-CF12-D579-91AC-AB77FB3521A6}"/>
              </a:ext>
            </a:extLst>
          </p:cNvPr>
          <p:cNvCxnSpPr>
            <a:stCxn id="264" idx="3"/>
            <a:endCxn id="251" idx="7"/>
          </p:cNvCxnSpPr>
          <p:nvPr/>
        </p:nvCxnSpPr>
        <p:spPr>
          <a:xfrm flipH="1">
            <a:off x="10549370" y="4845401"/>
            <a:ext cx="345275" cy="12329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椭圆 267">
            <a:extLst>
              <a:ext uri="{FF2B5EF4-FFF2-40B4-BE49-F238E27FC236}">
                <a16:creationId xmlns:a16="http://schemas.microsoft.com/office/drawing/2014/main" id="{9E1C73CF-FD42-333D-E346-6C01C53E0A25}"/>
              </a:ext>
            </a:extLst>
          </p:cNvPr>
          <p:cNvSpPr/>
          <p:nvPr/>
        </p:nvSpPr>
        <p:spPr>
          <a:xfrm>
            <a:off x="10872019" y="51177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2CF89C32-5A42-ACA3-A741-E7A429D7EC49}"/>
              </a:ext>
            </a:extLst>
          </p:cNvPr>
          <p:cNvCxnSpPr>
            <a:cxnSpLocks/>
          </p:cNvCxnSpPr>
          <p:nvPr/>
        </p:nvCxnSpPr>
        <p:spPr>
          <a:xfrm>
            <a:off x="10930822" y="33669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D4F9BE78-E418-EB78-6E9B-A2B86648F97F}"/>
              </a:ext>
            </a:extLst>
          </p:cNvPr>
          <p:cNvCxnSpPr>
            <a:cxnSpLocks/>
          </p:cNvCxnSpPr>
          <p:nvPr/>
        </p:nvCxnSpPr>
        <p:spPr>
          <a:xfrm>
            <a:off x="10997497" y="5563594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圆角矩形 270">
            <a:extLst>
              <a:ext uri="{FF2B5EF4-FFF2-40B4-BE49-F238E27FC236}">
                <a16:creationId xmlns:a16="http://schemas.microsoft.com/office/drawing/2014/main" id="{E80359A4-A464-7C8A-D8EC-6609E3B717D8}"/>
              </a:ext>
            </a:extLst>
          </p:cNvPr>
          <p:cNvSpPr/>
          <p:nvPr/>
        </p:nvSpPr>
        <p:spPr>
          <a:xfrm>
            <a:off x="9911337" y="5927065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圆角矩形 271">
            <a:extLst>
              <a:ext uri="{FF2B5EF4-FFF2-40B4-BE49-F238E27FC236}">
                <a16:creationId xmlns:a16="http://schemas.microsoft.com/office/drawing/2014/main" id="{E6468021-6027-6A63-D2FA-F4AB83CDCE17}"/>
              </a:ext>
            </a:extLst>
          </p:cNvPr>
          <p:cNvSpPr/>
          <p:nvPr/>
        </p:nvSpPr>
        <p:spPr>
          <a:xfrm>
            <a:off x="9895293" y="4320165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94B14BCE-2970-2ECB-51A9-2B16E48B08A0}"/>
              </a:ext>
            </a:extLst>
          </p:cNvPr>
          <p:cNvCxnSpPr>
            <a:cxnSpLocks/>
          </p:cNvCxnSpPr>
          <p:nvPr/>
        </p:nvCxnSpPr>
        <p:spPr>
          <a:xfrm>
            <a:off x="10968922" y="399562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3A7FEC8-DC0B-BF4C-A780-F7CC39ABE669}"/>
              </a:ext>
            </a:extLst>
          </p:cNvPr>
          <p:cNvSpPr txBox="1"/>
          <p:nvPr/>
        </p:nvSpPr>
        <p:spPr>
          <a:xfrm>
            <a:off x="9958063" y="4358626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Representation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9B2D0A-2198-7492-4EEC-3B495A986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32465"/>
              </p:ext>
            </p:extLst>
          </p:nvPr>
        </p:nvGraphicFramePr>
        <p:xfrm>
          <a:off x="1671487" y="3425642"/>
          <a:ext cx="507600" cy="18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">
                  <a:extLst>
                    <a:ext uri="{9D8B030D-6E8A-4147-A177-3AD203B41FA5}">
                      <a16:colId xmlns:a16="http://schemas.microsoft.com/office/drawing/2014/main" val="920733444"/>
                    </a:ext>
                  </a:extLst>
                </a:gridCol>
                <a:gridCol w="169200">
                  <a:extLst>
                    <a:ext uri="{9D8B030D-6E8A-4147-A177-3AD203B41FA5}">
                      <a16:colId xmlns:a16="http://schemas.microsoft.com/office/drawing/2014/main" val="3847099468"/>
                    </a:ext>
                  </a:extLst>
                </a:gridCol>
                <a:gridCol w="169200">
                  <a:extLst>
                    <a:ext uri="{9D8B030D-6E8A-4147-A177-3AD203B41FA5}">
                      <a16:colId xmlns:a16="http://schemas.microsoft.com/office/drawing/2014/main" val="1925239620"/>
                    </a:ext>
                  </a:extLst>
                </a:gridCol>
              </a:tblGrid>
              <a:tr h="183601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594222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97AFD0-7A96-B80A-8A8E-9323482DB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73104"/>
              </p:ext>
            </p:extLst>
          </p:nvPr>
        </p:nvGraphicFramePr>
        <p:xfrm>
          <a:off x="140237" y="3420434"/>
          <a:ext cx="507600" cy="18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0">
                  <a:extLst>
                    <a:ext uri="{9D8B030D-6E8A-4147-A177-3AD203B41FA5}">
                      <a16:colId xmlns:a16="http://schemas.microsoft.com/office/drawing/2014/main" val="920733444"/>
                    </a:ext>
                  </a:extLst>
                </a:gridCol>
                <a:gridCol w="169200">
                  <a:extLst>
                    <a:ext uri="{9D8B030D-6E8A-4147-A177-3AD203B41FA5}">
                      <a16:colId xmlns:a16="http://schemas.microsoft.com/office/drawing/2014/main" val="3847099468"/>
                    </a:ext>
                  </a:extLst>
                </a:gridCol>
                <a:gridCol w="169200">
                  <a:extLst>
                    <a:ext uri="{9D8B030D-6E8A-4147-A177-3AD203B41FA5}">
                      <a16:colId xmlns:a16="http://schemas.microsoft.com/office/drawing/2014/main" val="1925239620"/>
                    </a:ext>
                  </a:extLst>
                </a:gridCol>
              </a:tblGrid>
              <a:tr h="183601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900" marR="45900" marT="22950" marB="229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59422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FC71D77A-AA08-6CB2-1D92-FBAAD4DE3827}"/>
              </a:ext>
            </a:extLst>
          </p:cNvPr>
          <p:cNvSpPr txBox="1"/>
          <p:nvPr/>
        </p:nvSpPr>
        <p:spPr>
          <a:xfrm>
            <a:off x="883750" y="3031973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Zero padding</a:t>
            </a:r>
          </a:p>
        </p:txBody>
      </p:sp>
    </p:spTree>
    <p:extLst>
      <p:ext uri="{BB962C8B-B14F-4D97-AF65-F5344CB8AC3E}">
        <p14:creationId xmlns:p14="http://schemas.microsoft.com/office/powerpoint/2010/main" val="3235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CD66C06-66E8-84A4-BF76-8EDD7E1BD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596407"/>
              </p:ext>
            </p:extLst>
          </p:nvPr>
        </p:nvGraphicFramePr>
        <p:xfrm>
          <a:off x="99626" y="629982"/>
          <a:ext cx="3847125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5FA9BCB-2B4F-77C4-255B-A76B7A19C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870253"/>
              </p:ext>
            </p:extLst>
          </p:nvPr>
        </p:nvGraphicFramePr>
        <p:xfrm>
          <a:off x="8063830" y="629980"/>
          <a:ext cx="4028544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544F2C3-649D-58BF-8020-94183EB158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401988"/>
              </p:ext>
            </p:extLst>
          </p:nvPr>
        </p:nvGraphicFramePr>
        <p:xfrm>
          <a:off x="3975291" y="629981"/>
          <a:ext cx="4059999" cy="326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3491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34D97896-CAE0-90FC-66A8-718B115DAAEE}"/>
              </a:ext>
            </a:extLst>
          </p:cNvPr>
          <p:cNvSpPr/>
          <p:nvPr/>
        </p:nvSpPr>
        <p:spPr>
          <a:xfrm>
            <a:off x="72696" y="4759430"/>
            <a:ext cx="12027943" cy="2058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32B9D5-EC6A-C94D-3105-A5787C67FAC3}"/>
              </a:ext>
            </a:extLst>
          </p:cNvPr>
          <p:cNvSpPr/>
          <p:nvPr/>
        </p:nvSpPr>
        <p:spPr>
          <a:xfrm>
            <a:off x="72696" y="2501939"/>
            <a:ext cx="12027943" cy="2172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4A8B3E5-9CF5-CF23-A837-2AA2AC3055D3}"/>
              </a:ext>
            </a:extLst>
          </p:cNvPr>
          <p:cNvSpPr/>
          <p:nvPr/>
        </p:nvSpPr>
        <p:spPr>
          <a:xfrm>
            <a:off x="72697" y="333398"/>
            <a:ext cx="12027943" cy="204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8FB51D67-7D30-22C1-028E-89BC6D9C1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04" y="380921"/>
            <a:ext cx="2616649" cy="1952103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AEBFAC0C-BFB7-50A7-FD50-2030EEF9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944" y="371590"/>
            <a:ext cx="2616649" cy="195210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C678A9F-FDCB-D169-2B65-7ACB12EF9589}"/>
              </a:ext>
            </a:extLst>
          </p:cNvPr>
          <p:cNvSpPr txBox="1"/>
          <p:nvPr/>
        </p:nvSpPr>
        <p:spPr>
          <a:xfrm>
            <a:off x="3432201" y="-2993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dbpedia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5AD6B8B2-E443-2F2E-52D3-F11F99A81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4508" y="380547"/>
            <a:ext cx="2616649" cy="1952103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A030C080-1ED6-871C-88D6-EA0000715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09526" y="380548"/>
            <a:ext cx="2616650" cy="195210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B645240-BDB0-D822-0E84-7D7FE071068F}"/>
              </a:ext>
            </a:extLst>
          </p:cNvPr>
          <p:cNvSpPr txBox="1"/>
          <p:nvPr/>
        </p:nvSpPr>
        <p:spPr>
          <a:xfrm>
            <a:off x="9059175" y="-2257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lmdb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658-F802-416B-99DD-73B43916BF38}"/>
              </a:ext>
            </a:extLst>
          </p:cNvPr>
          <p:cNvSpPr txBox="1"/>
          <p:nvPr/>
        </p:nvSpPr>
        <p:spPr>
          <a:xfrm>
            <a:off x="87464" y="1054300"/>
            <a:ext cx="10374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loss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5CEB342F-37F2-C29E-73E2-FCAD6C239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958" y="2600471"/>
            <a:ext cx="2617295" cy="1952585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0226176A-8A66-F809-A24C-FAD68C296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5351" y="2609802"/>
            <a:ext cx="2617295" cy="1952585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22B5D22B-2940-25BF-7BAC-6BA70EA425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4961" y="2609802"/>
            <a:ext cx="2617295" cy="1952585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0A1BEBE3-2032-2E79-F1DE-A6704FC6A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4571" y="2600471"/>
            <a:ext cx="2651383" cy="197334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452FA0F-F51A-AA94-69F0-0D98477E0363}"/>
              </a:ext>
            </a:extLst>
          </p:cNvPr>
          <p:cNvSpPr txBox="1"/>
          <p:nvPr/>
        </p:nvSpPr>
        <p:spPr>
          <a:xfrm>
            <a:off x="187384" y="3415241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38654477-8857-002F-63E5-AC7EEFEE7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4928" y="4865655"/>
            <a:ext cx="2579326" cy="1924259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B167169D-1EEA-14FD-A068-C226F15A7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49944" y="4865655"/>
            <a:ext cx="2585438" cy="1924259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F3407F2-1C08-4CA0-951C-38645AC234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84509" y="4865655"/>
            <a:ext cx="2563072" cy="1912133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28365A01-8379-AAB0-A0BD-204D68DB47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63105" y="4865655"/>
            <a:ext cx="2563071" cy="190761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15B6EAE5-5DAB-5888-884A-7C72C8913017}"/>
              </a:ext>
            </a:extLst>
          </p:cNvPr>
          <p:cNvSpPr txBox="1"/>
          <p:nvPr/>
        </p:nvSpPr>
        <p:spPr>
          <a:xfrm>
            <a:off x="258984" y="5582051"/>
            <a:ext cx="6944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algn="ctr"/>
            <a:r>
              <a:rPr kumimoji="1" lang="e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losses</a:t>
            </a:r>
            <a:endParaRPr kumimoji="1"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EEFE0AD-2D90-41CF-6F89-CD89B58A3956}"/>
              </a:ext>
            </a:extLst>
          </p:cNvPr>
          <p:cNvSpPr/>
          <p:nvPr/>
        </p:nvSpPr>
        <p:spPr>
          <a:xfrm>
            <a:off x="1298643" y="2169853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49902-E0FD-A1BF-E8EC-D1D1DB955B9B}"/>
              </a:ext>
            </a:extLst>
          </p:cNvPr>
          <p:cNvSpPr/>
          <p:nvPr/>
        </p:nvSpPr>
        <p:spPr>
          <a:xfrm>
            <a:off x="1231305" y="4433944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772E1FB-BC63-FE9F-6310-F03AB90E2B0E}"/>
              </a:ext>
            </a:extLst>
          </p:cNvPr>
          <p:cNvSpPr/>
          <p:nvPr/>
        </p:nvSpPr>
        <p:spPr>
          <a:xfrm>
            <a:off x="1240852" y="6643118"/>
            <a:ext cx="10687311" cy="132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38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81B1A6-7C1A-7F6A-50ED-3EB63F66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71233"/>
              </p:ext>
            </p:extLst>
          </p:nvPr>
        </p:nvGraphicFramePr>
        <p:xfrm>
          <a:off x="150444" y="325639"/>
          <a:ext cx="3674209" cy="17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Pädagogische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Hochschule Ludwigsburg (Ludwigsburg University of Education)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36211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5680828-0FE4-429B-721B-603F4A611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15257"/>
              </p:ext>
            </p:extLst>
          </p:nvPr>
        </p:nvGraphicFramePr>
        <p:xfrm>
          <a:off x="8367346" y="325639"/>
          <a:ext cx="3674209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B1B3B-A6CD-105A-CE87-62FB6B948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49794"/>
              </p:ext>
            </p:extLst>
          </p:nvPr>
        </p:nvGraphicFramePr>
        <p:xfrm>
          <a:off x="4258895" y="325639"/>
          <a:ext cx="3674209" cy="17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25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www.ph-ludwigsburg.de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Pädagogische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Hochschule Ludwigsburg (Ludwigsburg University of Education)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 University"@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Ludwigsburg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084EE72-86B0-5E99-7490-876E71A45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20460"/>
              </p:ext>
            </p:extLst>
          </p:nvPr>
        </p:nvGraphicFramePr>
        <p:xfrm>
          <a:off x="150444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IsPartOf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Indian_Standard_Time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Kotumachagi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7A33B3F-C04B-4823-4376-F749AAC7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32450"/>
              </p:ext>
            </p:extLst>
          </p:nvPr>
        </p:nvGraphicFramePr>
        <p:xfrm>
          <a:off x="4258895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UtcOffset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"+5:30"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TimeZone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Indian_Standard_Time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n-I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kn-I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ಕೋಟುಮಚಗಿ</a:t>
                      </a:r>
                      <a:r>
                        <a:rPr lang="kn-I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44D4B3D-5E93-FA5E-D84C-7C528873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15520"/>
              </p:ext>
            </p:extLst>
          </p:nvPr>
        </p:nvGraphicFramePr>
        <p:xfrm>
          <a:off x="8367346" y="2523129"/>
          <a:ext cx="3643752" cy="16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IsPartOf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Kotumachagi</a:t>
                      </a:r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"@</a:t>
                      </a: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15.54259 75.77102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0809664-1985-82D4-032F-3D60A848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77107"/>
              </p:ext>
            </p:extLst>
          </p:nvPr>
        </p:nvGraphicFramePr>
        <p:xfrm>
          <a:off x="150444" y="4667013"/>
          <a:ext cx="3643752" cy="209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Ocean 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ProgrammeFormat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Community_radio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F69E23D-A522-7C22-4ED9-F2F52CD4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8004"/>
              </p:ext>
            </p:extLst>
          </p:nvPr>
        </p:nvGraphicFramePr>
        <p:xfrm>
          <a:off x="4258895" y="4667013"/>
          <a:ext cx="3643752" cy="19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Homepage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http://3wayfm.org.au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entity/Q15265344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A9B7F60-10BC-2C6C-B775-3BA6F8E7E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34286"/>
              </p:ext>
            </p:extLst>
          </p:nvPr>
        </p:nvGraphicFramePr>
        <p:xfrm>
          <a:off x="8367346" y="4667013"/>
          <a:ext cx="3643752" cy="209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2155375046"/>
                    </a:ext>
                  </a:extLst>
                </a:gridCol>
                <a:gridCol w="2875084">
                  <a:extLst>
                    <a:ext uri="{9D8B030D-6E8A-4147-A177-3AD203B41FA5}">
                      <a16:colId xmlns:a16="http://schemas.microsoft.com/office/drawing/2014/main" val="2510563999"/>
                    </a:ext>
                  </a:extLst>
                </a:gridCol>
              </a:tblGrid>
              <a:tr h="20512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12826"/>
                  </a:ext>
                </a:extLst>
              </a:tr>
              <a:tr h="358970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Slogan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Ocean 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7160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3WAY FM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085748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Warrnambool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83391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BroadcastArea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Victoria_(Australia)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57652"/>
                  </a:ext>
                </a:extLst>
              </a:tr>
              <a:tr h="205126">
                <a:tc>
                  <a:txBody>
                    <a:bodyPr/>
                    <a:lstStyle/>
                    <a:p>
                      <a:r>
                        <a:rPr lang="en" altLang="zh-C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ProgrammeFormat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Community_radio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7697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1BDE9639-CE1B-BCA6-C4A3-02F1FC75A479}"/>
              </a:ext>
            </a:extLst>
          </p:cNvPr>
          <p:cNvSpPr txBox="1"/>
          <p:nvPr/>
        </p:nvSpPr>
        <p:spPr>
          <a:xfrm>
            <a:off x="127264" y="-12915"/>
            <a:ext cx="21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Ludwigsburg University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7FE312-4899-2A3B-7FFB-F9D30C77BB1E}"/>
              </a:ext>
            </a:extLst>
          </p:cNvPr>
          <p:cNvSpPr txBox="1"/>
          <p:nvPr/>
        </p:nvSpPr>
        <p:spPr>
          <a:xfrm>
            <a:off x="127264" y="2229883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Kotumachagi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9E52F9-8230-C20C-DBA5-7364B692B749}"/>
              </a:ext>
            </a:extLst>
          </p:cNvPr>
          <p:cNvSpPr txBox="1"/>
          <p:nvPr/>
        </p:nvSpPr>
        <p:spPr>
          <a:xfrm>
            <a:off x="150444" y="4358053"/>
            <a:ext cx="10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83A0AF-C000-6A22-41E4-C2CF1462A265}"/>
              </a:ext>
            </a:extLst>
          </p:cNvPr>
          <p:cNvSpPr txBox="1"/>
          <p:nvPr/>
        </p:nvSpPr>
        <p:spPr>
          <a:xfrm>
            <a:off x="9588737" y="2720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Groundtruth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505113-750F-DE78-343C-CB782E3044C6}"/>
              </a:ext>
            </a:extLst>
          </p:cNvPr>
          <p:cNvSpPr txBox="1"/>
          <p:nvPr/>
        </p:nvSpPr>
        <p:spPr>
          <a:xfrm>
            <a:off x="5759208" y="2720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FE5F16-DF00-23EB-1185-8873699C48E2}"/>
              </a:ext>
            </a:extLst>
          </p:cNvPr>
          <p:cNvSpPr/>
          <p:nvPr/>
        </p:nvSpPr>
        <p:spPr>
          <a:xfrm>
            <a:off x="61546" y="23786"/>
            <a:ext cx="12130454" cy="21234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2688BE-9F76-CB4E-4232-93D825ACCCEC}"/>
              </a:ext>
            </a:extLst>
          </p:cNvPr>
          <p:cNvSpPr/>
          <p:nvPr/>
        </p:nvSpPr>
        <p:spPr>
          <a:xfrm>
            <a:off x="61546" y="2234602"/>
            <a:ext cx="12130454" cy="212345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48BE30-78E0-963C-7AFE-7F158A8174F7}"/>
              </a:ext>
            </a:extLst>
          </p:cNvPr>
          <p:cNvSpPr/>
          <p:nvPr/>
        </p:nvSpPr>
        <p:spPr>
          <a:xfrm>
            <a:off x="61546" y="4408910"/>
            <a:ext cx="12130454" cy="24218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323</Words>
  <Application>Microsoft Macintosh PowerPoint</Application>
  <PresentationFormat>宽屏</PresentationFormat>
  <Paragraphs>200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YangMini</dc:creator>
  <cp:lastModifiedBy>YangMini</cp:lastModifiedBy>
  <cp:revision>108</cp:revision>
  <dcterms:created xsi:type="dcterms:W3CDTF">2025-09-08T11:37:44Z</dcterms:created>
  <dcterms:modified xsi:type="dcterms:W3CDTF">2025-09-10T07:23:04Z</dcterms:modified>
</cp:coreProperties>
</file>