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35"/>
  </p:normalViewPr>
  <p:slideViewPr>
    <p:cSldViewPr snapToGrid="0">
      <p:cViewPr varScale="1">
        <p:scale>
          <a:sx n="150" d="100"/>
          <a:sy n="150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B188-8498-3F47-E802-45DF1F30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54AF-9A32-0551-C5C7-0E8639E6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D0CCA-AF64-4172-8420-EDFDC49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C7A5B-569B-8312-5981-E3AD548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3E8F-333A-6FAB-6EDB-74D5543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3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294D-5EA8-8855-06AB-EB7DC3C7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EB55-E23B-907B-8BB0-2F9AD8F2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338D-068E-C841-A8F7-089F49B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C35B7-233D-0229-5676-3B737BF4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37D8-41DA-EDDB-FEDD-3AE0403F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C0088-2C0F-5687-5DFE-3CEA5C599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DAF74-F377-691A-D0B3-BECF4ED6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4F3A9-7F50-024A-A435-50FCB7C7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0111-DDC0-12C5-8106-4040D49B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6213A-9AF2-D7D2-0D17-E46247D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83A8-8633-CAFF-76DA-E6AD4FB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3F64-ED76-D1C8-C5A0-579BFF40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D25ED-E0B5-E820-C70F-3339B9EC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1764D-791F-F0B7-AF8C-D57A952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6416-67AE-20A7-EE7C-CB049961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9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89B-68BB-C2AF-27B7-6AE82BBC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F9C7C-1CE0-9DFC-E5B8-A6A63CDF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EE30B-5710-547B-9F6F-C200217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E846-76F4-D6E9-5EF3-53F82C4B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78A60-9B2F-3DBB-05F8-2238F3A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3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D2A6-D153-1C51-E66E-293AD6DB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C3721-A88A-6663-2762-014205F7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849D-D132-9072-F781-453FAD39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95F4-4595-41CA-FC3C-E0014148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BEE0F-CAFF-E206-CDDE-8D22FF5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AEF53-7D39-D090-DC70-CA4F0EA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00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85A6C-5AF6-E60D-E85D-F8CF3E1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E1EA-FEC0-5E2A-2CD7-113EC045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2248C-7AF3-386A-323F-EBB3FD4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31B2B-4EE0-1D7A-D957-4FB2751C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5FC56-AA0C-0077-7D4F-7A743B2D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76EBB-3B19-1EBF-5F6D-02157F86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510B2-9877-78CC-685B-2BC14148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6F257F-E3DE-335C-9569-A44D71A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5E2A-A5D9-12A7-E131-BCBC201C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A5F28-3A1C-1BC8-92FC-373565CB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D3E56-A37F-5575-1C34-B03D9E04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4FB9F-499F-2203-FAE3-90C13A2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4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53DCA-D368-380E-4E87-7959101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D2FE8-9DD4-DD3F-16B3-E278E4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9217A-3D78-42A8-87EE-20D0891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1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51B1C-748A-A643-394C-F50D988D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B512-91BE-CCA8-8738-7B01A72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FED73-9FDB-3B3D-92F7-FE08A1C6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0C892-F8DB-3CE8-4A95-BF97D849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C6ECE-CDED-4AEE-FB4F-C4AE56F5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2A28D-5227-1816-A69B-E2E5F492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BED8-EB36-41CD-A2A9-2023D3E7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F6196-6ED8-13AC-0CAE-855E592E3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27E51-6F79-5B6A-CCBB-EF125162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71B54-A3B1-9E6D-DF47-39D606F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E15DA-E93F-4452-50F0-E65CCA7D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07571-51CD-6D9C-D4DB-1ED4760C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C733D-BA5E-FF4D-43D2-49600BA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4FE82-6723-6611-01AA-0EE91074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D084A-DE0C-E7AA-AA1B-8F485B3C6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989A-1BCF-52A3-BBA1-F50B8FC8D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7BB23-CD1B-1405-7481-4CCA7E8E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0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610DF9-B02F-5C0E-075E-43ED75C1B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3" y="1181100"/>
            <a:ext cx="11631953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8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23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YangMini</dc:creator>
  <cp:lastModifiedBy>YangMini</cp:lastModifiedBy>
  <cp:revision>4</cp:revision>
  <dcterms:created xsi:type="dcterms:W3CDTF">2025-09-08T11:37:44Z</dcterms:created>
  <dcterms:modified xsi:type="dcterms:W3CDTF">2025-09-08T11:43:07Z</dcterms:modified>
</cp:coreProperties>
</file>