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9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C74C-1EA9-4C8A-97CE-E9CD11F64663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1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233826" y="2850776"/>
            <a:ext cx="1223683" cy="578224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74800" y="3847727"/>
            <a:ext cx="1369170" cy="8875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and regulations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718734" y="1483284"/>
            <a:ext cx="4607861" cy="3287808"/>
            <a:chOff x="5791199" y="1314451"/>
            <a:chExt cx="4607861" cy="3287808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5791199" y="2716039"/>
              <a:ext cx="1377950" cy="48463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Clusters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435790" y="1314451"/>
              <a:ext cx="1963270" cy="887506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Number of the clusters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35790" y="2514602"/>
              <a:ext cx="1963270" cy="887506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Spatial coverage of the clusters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35790" y="3714753"/>
              <a:ext cx="1963270" cy="887506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Size of the clusters</a:t>
              </a:r>
              <a:endParaRPr lang="en-US" dirty="0"/>
            </a:p>
          </p:txBody>
        </p:sp>
        <p:cxnSp>
          <p:nvCxnSpPr>
            <p:cNvPr id="25" name="Elbow Connector 24"/>
            <p:cNvCxnSpPr>
              <a:stCxn id="5" idx="3"/>
              <a:endCxn id="7" idx="1"/>
            </p:cNvCxnSpPr>
            <p:nvPr/>
          </p:nvCxnSpPr>
          <p:spPr>
            <a:xfrm flipV="1">
              <a:off x="7169149" y="1758204"/>
              <a:ext cx="1266641" cy="1200151"/>
            </a:xfrm>
            <a:prstGeom prst="bentConnector3">
              <a:avLst>
                <a:gd name="adj1" fmla="val 14907"/>
              </a:avLst>
            </a:prstGeom>
            <a:grpFill/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Elbow Connector 27"/>
            <p:cNvCxnSpPr>
              <a:stCxn id="5" idx="3"/>
              <a:endCxn id="9" idx="1"/>
            </p:cNvCxnSpPr>
            <p:nvPr/>
          </p:nvCxnSpPr>
          <p:spPr>
            <a:xfrm>
              <a:off x="7169149" y="2958355"/>
              <a:ext cx="1266641" cy="1200151"/>
            </a:xfrm>
            <a:prstGeom prst="bentConnector3">
              <a:avLst>
                <a:gd name="adj1" fmla="val 15910"/>
              </a:avLst>
            </a:prstGeom>
            <a:grpFill/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429493" y="2601924"/>
            <a:ext cx="1048871" cy="378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resample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450350" y="1143000"/>
            <a:ext cx="2180663" cy="3966882"/>
            <a:chOff x="3453650" y="1143000"/>
            <a:chExt cx="2180663" cy="3966882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3557308" y="1314451"/>
              <a:ext cx="1963270" cy="48745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Month 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57308" y="4425204"/>
              <a:ext cx="1963270" cy="48463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Moth 10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7308" y="1961460"/>
              <a:ext cx="1963270" cy="48745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Month 2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53650" y="1143000"/>
              <a:ext cx="2180663" cy="3966882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/>
          <p:cNvCxnSpPr>
            <a:stCxn id="4" idx="4"/>
          </p:cNvCxnSpPr>
          <p:nvPr/>
        </p:nvCxnSpPr>
        <p:spPr>
          <a:xfrm>
            <a:off x="1457509" y="3139888"/>
            <a:ext cx="9928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37" idx="3"/>
            <a:endCxn id="5" idx="1"/>
          </p:cNvCxnSpPr>
          <p:nvPr/>
        </p:nvCxnSpPr>
        <p:spPr>
          <a:xfrm>
            <a:off x="4631013" y="3126441"/>
            <a:ext cx="1087721" cy="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4650068" y="2467793"/>
            <a:ext cx="123264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DBSCAN clustering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651499" y="1143001"/>
            <a:ext cx="5029201" cy="396688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" idx="3"/>
            <a:endCxn id="8" idx="1"/>
          </p:cNvCxnSpPr>
          <p:nvPr/>
        </p:nvCxnSpPr>
        <p:spPr>
          <a:xfrm>
            <a:off x="7096684" y="3127188"/>
            <a:ext cx="1266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7264399" y="2636698"/>
            <a:ext cx="123264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Alpha hull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54008" y="3596486"/>
            <a:ext cx="19632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54008" y="2608469"/>
            <a:ext cx="1963270" cy="48745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 3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1274800" y="2897572"/>
            <a:ext cx="1377950" cy="4846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Temporal change</a:t>
            </a:r>
            <a:endParaRPr lang="en-US" dirty="0"/>
          </a:p>
        </p:txBody>
      </p:sp>
      <p:cxnSp>
        <p:nvCxnSpPr>
          <p:cNvPr id="68" name="Elbow Connector 67"/>
          <p:cNvCxnSpPr>
            <a:stCxn id="7" idx="3"/>
            <a:endCxn id="65" idx="1"/>
          </p:cNvCxnSpPr>
          <p:nvPr/>
        </p:nvCxnSpPr>
        <p:spPr>
          <a:xfrm>
            <a:off x="10326595" y="1927037"/>
            <a:ext cx="948205" cy="12128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" idx="3"/>
            <a:endCxn id="65" idx="1"/>
          </p:cNvCxnSpPr>
          <p:nvPr/>
        </p:nvCxnSpPr>
        <p:spPr>
          <a:xfrm flipV="1">
            <a:off x="10326595" y="3139888"/>
            <a:ext cx="948205" cy="1187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8" idx="3"/>
            <a:endCxn id="65" idx="1"/>
          </p:cNvCxnSpPr>
          <p:nvPr/>
        </p:nvCxnSpPr>
        <p:spPr>
          <a:xfrm>
            <a:off x="10326595" y="3127188"/>
            <a:ext cx="948205" cy="1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TextBox 87"/>
          <p:cNvSpPr txBox="1"/>
          <p:nvPr/>
        </p:nvSpPr>
        <p:spPr>
          <a:xfrm>
            <a:off x="5632443" y="5108850"/>
            <a:ext cx="326950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Clustering analysis by month</a:t>
            </a:r>
            <a:endParaRPr lang="en-US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2450351" y="5096667"/>
            <a:ext cx="21997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Pre-processing</a:t>
            </a:r>
            <a:endParaRPr lang="en-US" i="1" dirty="0"/>
          </a:p>
        </p:txBody>
      </p:sp>
      <p:sp>
        <p:nvSpPr>
          <p:cNvPr id="91" name="Rectangle 90"/>
          <p:cNvSpPr/>
          <p:nvPr/>
        </p:nvSpPr>
        <p:spPr>
          <a:xfrm>
            <a:off x="10895106" y="1130683"/>
            <a:ext cx="1864292" cy="396688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0895107" y="5082152"/>
            <a:ext cx="1864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Change analysis</a:t>
            </a:r>
            <a:endParaRPr lang="en-US" i="1" dirty="0"/>
          </a:p>
        </p:txBody>
      </p:sp>
      <p:cxnSp>
        <p:nvCxnSpPr>
          <p:cNvPr id="93" name="Elbow Connector 92"/>
          <p:cNvCxnSpPr>
            <a:stCxn id="11" idx="1"/>
            <a:endCxn id="65" idx="1"/>
          </p:cNvCxnSpPr>
          <p:nvPr/>
        </p:nvCxnSpPr>
        <p:spPr>
          <a:xfrm rot="10800000">
            <a:off x="11274800" y="3139888"/>
            <a:ext cx="12700" cy="115159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1640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ju</dc:creator>
  <cp:lastModifiedBy>yang ju</cp:lastModifiedBy>
  <cp:revision>4</cp:revision>
  <dcterms:created xsi:type="dcterms:W3CDTF">2016-05-29T23:00:09Z</dcterms:created>
  <dcterms:modified xsi:type="dcterms:W3CDTF">2016-05-29T23:27:16Z</dcterms:modified>
</cp:coreProperties>
</file>