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74C-1EA9-4C8A-97CE-E9CD11F6466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5909" y="2850776"/>
            <a:ext cx="1223683" cy="57822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74800" y="3847727"/>
            <a:ext cx="13691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and regulations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718734" y="1483284"/>
            <a:ext cx="4607861" cy="3287808"/>
            <a:chOff x="5791199" y="1314451"/>
            <a:chExt cx="4607861" cy="3287808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5791199" y="2716039"/>
              <a:ext cx="1377950" cy="4846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35790" y="1314451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Number of the clusters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35790" y="2514602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Spatial coverage of the clusters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35790" y="3714753"/>
              <a:ext cx="1963270" cy="88750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clusters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5" idx="3"/>
              <a:endCxn id="7" idx="1"/>
            </p:cNvCxnSpPr>
            <p:nvPr/>
          </p:nvCxnSpPr>
          <p:spPr>
            <a:xfrm flipV="1">
              <a:off x="7169149" y="1758204"/>
              <a:ext cx="1266641" cy="1200151"/>
            </a:xfrm>
            <a:prstGeom prst="bentConnector3">
              <a:avLst>
                <a:gd name="adj1" fmla="val 14907"/>
              </a:avLst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>
              <a:stCxn id="5" idx="3"/>
              <a:endCxn id="9" idx="1"/>
            </p:cNvCxnSpPr>
            <p:nvPr/>
          </p:nvCxnSpPr>
          <p:spPr>
            <a:xfrm>
              <a:off x="7169149" y="2958355"/>
              <a:ext cx="1266641" cy="1200151"/>
            </a:xfrm>
            <a:prstGeom prst="bentConnector3">
              <a:avLst>
                <a:gd name="adj1" fmla="val 15910"/>
              </a:avLst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281576" y="2601924"/>
            <a:ext cx="1048871" cy="378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resample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02433" y="1143000"/>
            <a:ext cx="2180663" cy="3966882"/>
            <a:chOff x="3453650" y="1143000"/>
            <a:chExt cx="2180663" cy="396688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3557308" y="1314451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7308" y="4425204"/>
              <a:ext cx="1963270" cy="4846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Moth 10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7308" y="1961460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53650" y="1143000"/>
              <a:ext cx="2180663" cy="396688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4" idx="4"/>
          </p:cNvCxnSpPr>
          <p:nvPr/>
        </p:nvCxnSpPr>
        <p:spPr>
          <a:xfrm>
            <a:off x="1309592" y="3139888"/>
            <a:ext cx="992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37" idx="3"/>
            <a:endCxn id="5" idx="1"/>
          </p:cNvCxnSpPr>
          <p:nvPr/>
        </p:nvCxnSpPr>
        <p:spPr>
          <a:xfrm>
            <a:off x="4483096" y="3126441"/>
            <a:ext cx="1235638" cy="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4502152" y="2434976"/>
            <a:ext cx="113029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DBSCAN clustering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651499" y="1143001"/>
            <a:ext cx="5029201" cy="396688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" idx="3"/>
            <a:endCxn id="8" idx="1"/>
          </p:cNvCxnSpPr>
          <p:nvPr/>
        </p:nvCxnSpPr>
        <p:spPr>
          <a:xfrm>
            <a:off x="7096684" y="3127188"/>
            <a:ext cx="126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7264399" y="2636698"/>
            <a:ext cx="12326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Alpha hull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6091" y="3596486"/>
            <a:ext cx="1963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406091" y="2608469"/>
            <a:ext cx="1963270" cy="4874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3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1274800" y="2897572"/>
            <a:ext cx="1377950" cy="484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change</a:t>
            </a:r>
            <a:endParaRPr lang="en-US" dirty="0"/>
          </a:p>
        </p:txBody>
      </p:sp>
      <p:cxnSp>
        <p:nvCxnSpPr>
          <p:cNvPr id="68" name="Elbow Connector 67"/>
          <p:cNvCxnSpPr>
            <a:stCxn id="7" idx="3"/>
            <a:endCxn id="65" idx="1"/>
          </p:cNvCxnSpPr>
          <p:nvPr/>
        </p:nvCxnSpPr>
        <p:spPr>
          <a:xfrm>
            <a:off x="10326595" y="1927037"/>
            <a:ext cx="948205" cy="1212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" idx="3"/>
            <a:endCxn id="65" idx="1"/>
          </p:cNvCxnSpPr>
          <p:nvPr/>
        </p:nvCxnSpPr>
        <p:spPr>
          <a:xfrm flipV="1">
            <a:off x="10326595" y="3139888"/>
            <a:ext cx="948205" cy="1187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8" idx="3"/>
            <a:endCxn id="65" idx="1"/>
          </p:cNvCxnSpPr>
          <p:nvPr/>
        </p:nvCxnSpPr>
        <p:spPr>
          <a:xfrm>
            <a:off x="10326595" y="3127188"/>
            <a:ext cx="948205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5632443" y="5108850"/>
            <a:ext cx="32695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Clustering analysis by month</a:t>
            </a:r>
            <a:endParaRPr lang="en-US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2302434" y="5096667"/>
            <a:ext cx="21997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Pre-processing</a:t>
            </a:r>
            <a:endParaRPr lang="en-US" i="1" dirty="0"/>
          </a:p>
        </p:txBody>
      </p:sp>
      <p:sp>
        <p:nvSpPr>
          <p:cNvPr id="91" name="Rectangle 90"/>
          <p:cNvSpPr/>
          <p:nvPr/>
        </p:nvSpPr>
        <p:spPr>
          <a:xfrm>
            <a:off x="10895106" y="1130683"/>
            <a:ext cx="1864292" cy="396688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895107" y="5082152"/>
            <a:ext cx="1864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Change analysis</a:t>
            </a:r>
            <a:endParaRPr lang="en-US" i="1" dirty="0"/>
          </a:p>
        </p:txBody>
      </p:sp>
      <p:cxnSp>
        <p:nvCxnSpPr>
          <p:cNvPr id="93" name="Elbow Connector 92"/>
          <p:cNvCxnSpPr>
            <a:stCxn id="11" idx="1"/>
            <a:endCxn id="65" idx="1"/>
          </p:cNvCxnSpPr>
          <p:nvPr/>
        </p:nvCxnSpPr>
        <p:spPr>
          <a:xfrm rot="10800000">
            <a:off x="11274800" y="3139888"/>
            <a:ext cx="12700" cy="11515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4471700" y="3130353"/>
            <a:ext cx="126421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Origin/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ju</dc:creator>
  <cp:lastModifiedBy>yang ju</cp:lastModifiedBy>
  <cp:revision>6</cp:revision>
  <dcterms:created xsi:type="dcterms:W3CDTF">2016-05-29T23:00:09Z</dcterms:created>
  <dcterms:modified xsi:type="dcterms:W3CDTF">2016-06-01T00:21:02Z</dcterms:modified>
</cp:coreProperties>
</file>