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56" y="54"/>
      </p:cViewPr>
      <p:guideLst>
        <p:guide orient="horz" pos="23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9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5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7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2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6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2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8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9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74C-1EA9-4C8A-97CE-E9CD11F64663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3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EC74C-1EA9-4C8A-97CE-E9CD11F64663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1E365-E301-459C-9DBA-E1EA3694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1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-104591" y="3371476"/>
            <a:ext cx="1223683" cy="578224"/>
          </a:xfrm>
          <a:prstGeom prst="flowChartMagneticDisk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OD 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74800" y="4660527"/>
            <a:ext cx="1369170" cy="8875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and regulations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78726" y="3418272"/>
            <a:ext cx="1170457" cy="4846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63325" y="1483284"/>
            <a:ext cx="1963270" cy="8875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the clusters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63325" y="2683435"/>
            <a:ext cx="1963270" cy="8875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Spatial coverage of the clusters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63325" y="3883586"/>
            <a:ext cx="1963270" cy="8875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Size of the clusters</a:t>
            </a:r>
            <a:endParaRPr lang="en-US" dirty="0"/>
          </a:p>
        </p:txBody>
      </p:sp>
      <p:cxnSp>
        <p:nvCxnSpPr>
          <p:cNvPr id="25" name="Elbow Connector 24"/>
          <p:cNvCxnSpPr>
            <a:stCxn id="5" idx="3"/>
            <a:endCxn id="7" idx="1"/>
          </p:cNvCxnSpPr>
          <p:nvPr/>
        </p:nvCxnSpPr>
        <p:spPr>
          <a:xfrm flipV="1">
            <a:off x="8049183" y="1927037"/>
            <a:ext cx="314142" cy="1733551"/>
          </a:xfrm>
          <a:prstGeom prst="bent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Elbow Connector 27"/>
          <p:cNvCxnSpPr>
            <a:stCxn id="5" idx="3"/>
            <a:endCxn id="9" idx="1"/>
          </p:cNvCxnSpPr>
          <p:nvPr/>
        </p:nvCxnSpPr>
        <p:spPr>
          <a:xfrm>
            <a:off x="8049183" y="3660588"/>
            <a:ext cx="314142" cy="666751"/>
          </a:xfrm>
          <a:prstGeom prst="bent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TextBox 35"/>
          <p:cNvSpPr txBox="1"/>
          <p:nvPr/>
        </p:nvSpPr>
        <p:spPr>
          <a:xfrm>
            <a:off x="1091076" y="3122624"/>
            <a:ext cx="1048871" cy="378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resample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111933" y="1142999"/>
            <a:ext cx="2180663" cy="5036389"/>
            <a:chOff x="3453650" y="1142999"/>
            <a:chExt cx="2180663" cy="5036389"/>
          </a:xfrm>
          <a:noFill/>
        </p:grpSpPr>
        <p:sp>
          <p:nvSpPr>
            <p:cNvPr id="12" name="Rectangle 11"/>
            <p:cNvSpPr/>
            <p:nvPr/>
          </p:nvSpPr>
          <p:spPr>
            <a:xfrm>
              <a:off x="3557308" y="1314451"/>
              <a:ext cx="1963270" cy="48745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Month 1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57308" y="5517404"/>
              <a:ext cx="1963270" cy="484632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Moth 10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7308" y="1961460"/>
              <a:ext cx="1963270" cy="48745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Month 2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53650" y="1142999"/>
              <a:ext cx="2180663" cy="5036389"/>
            </a:xfrm>
            <a:prstGeom prst="rect">
              <a:avLst/>
            </a:prstGeom>
            <a:grpFill/>
            <a:ln>
              <a:prstDash val="dash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Arrow Connector 39"/>
          <p:cNvCxnSpPr>
            <a:stCxn id="4" idx="4"/>
          </p:cNvCxnSpPr>
          <p:nvPr/>
        </p:nvCxnSpPr>
        <p:spPr>
          <a:xfrm>
            <a:off x="1119092" y="3660588"/>
            <a:ext cx="9928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5671386" y="2994933"/>
            <a:ext cx="137794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DBSCAN clustering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651499" y="1143001"/>
            <a:ext cx="5029201" cy="3766835"/>
          </a:xfrm>
          <a:prstGeom prst="rect">
            <a:avLst/>
          </a:prstGeom>
          <a:grp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215591" y="3596486"/>
            <a:ext cx="196327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215591" y="2608469"/>
            <a:ext cx="1963270" cy="48745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 3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1274800" y="3405572"/>
            <a:ext cx="1377950" cy="4846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detection</a:t>
            </a:r>
            <a:endParaRPr lang="en-US" dirty="0"/>
          </a:p>
        </p:txBody>
      </p:sp>
      <p:cxnSp>
        <p:nvCxnSpPr>
          <p:cNvPr id="68" name="Elbow Connector 67"/>
          <p:cNvCxnSpPr>
            <a:stCxn id="7" idx="3"/>
            <a:endCxn id="65" idx="1"/>
          </p:cNvCxnSpPr>
          <p:nvPr/>
        </p:nvCxnSpPr>
        <p:spPr>
          <a:xfrm>
            <a:off x="10326595" y="1927037"/>
            <a:ext cx="948205" cy="17208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" idx="3"/>
            <a:endCxn id="65" idx="1"/>
          </p:cNvCxnSpPr>
          <p:nvPr/>
        </p:nvCxnSpPr>
        <p:spPr>
          <a:xfrm flipV="1">
            <a:off x="10326595" y="3647888"/>
            <a:ext cx="948205" cy="679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TextBox 87"/>
          <p:cNvSpPr txBox="1"/>
          <p:nvPr/>
        </p:nvSpPr>
        <p:spPr>
          <a:xfrm>
            <a:off x="5670555" y="4904018"/>
            <a:ext cx="321514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Clustering analysis by month</a:t>
            </a:r>
            <a:endParaRPr lang="en-US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2106882" y="6192376"/>
            <a:ext cx="21997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Pre-processing</a:t>
            </a:r>
            <a:endParaRPr lang="en-US" i="1" dirty="0"/>
          </a:p>
        </p:txBody>
      </p:sp>
      <p:sp>
        <p:nvSpPr>
          <p:cNvPr id="91" name="Rectangle 90"/>
          <p:cNvSpPr/>
          <p:nvPr/>
        </p:nvSpPr>
        <p:spPr>
          <a:xfrm>
            <a:off x="10895106" y="1130682"/>
            <a:ext cx="1864292" cy="5048707"/>
          </a:xfrm>
          <a:prstGeom prst="rect">
            <a:avLst/>
          </a:prstGeom>
          <a:grp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0902297" y="6194606"/>
            <a:ext cx="1864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Change analysis</a:t>
            </a:r>
            <a:endParaRPr lang="en-US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4357678" y="2992962"/>
            <a:ext cx="126421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Origin/</a:t>
            </a:r>
          </a:p>
          <a:p>
            <a:r>
              <a:rPr lang="en-US" dirty="0" smtClean="0"/>
              <a:t>Destination</a:t>
            </a:r>
            <a:endParaRPr lang="en-US" dirty="0"/>
          </a:p>
        </p:txBody>
      </p:sp>
      <p:cxnSp>
        <p:nvCxnSpPr>
          <p:cNvPr id="3" name="Straight Arrow Connector 2"/>
          <p:cNvCxnSpPr>
            <a:stCxn id="11" idx="0"/>
            <a:endCxn id="65" idx="2"/>
          </p:cNvCxnSpPr>
          <p:nvPr/>
        </p:nvCxnSpPr>
        <p:spPr>
          <a:xfrm flipV="1">
            <a:off x="11959385" y="3890204"/>
            <a:ext cx="4390" cy="770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8363325" y="5291884"/>
            <a:ext cx="1963270" cy="8875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density</a:t>
            </a:r>
            <a:endParaRPr lang="en-US" dirty="0"/>
          </a:p>
        </p:txBody>
      </p:sp>
      <p:cxnSp>
        <p:nvCxnSpPr>
          <p:cNvPr id="42" name="Elbow Connector 41"/>
          <p:cNvCxnSpPr>
            <a:stCxn id="37" idx="3"/>
            <a:endCxn id="39" idx="1"/>
          </p:cNvCxnSpPr>
          <p:nvPr/>
        </p:nvCxnSpPr>
        <p:spPr>
          <a:xfrm>
            <a:off x="4292596" y="3661194"/>
            <a:ext cx="4070729" cy="2074443"/>
          </a:xfrm>
          <a:prstGeom prst="bentConnector3">
            <a:avLst>
              <a:gd name="adj1" fmla="val 16930"/>
            </a:avLst>
          </a:prstGeom>
          <a:noFill/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Elbow Connector 48"/>
          <p:cNvCxnSpPr>
            <a:stCxn id="39" idx="3"/>
            <a:endCxn id="65" idx="1"/>
          </p:cNvCxnSpPr>
          <p:nvPr/>
        </p:nvCxnSpPr>
        <p:spPr>
          <a:xfrm flipV="1">
            <a:off x="10326595" y="3647888"/>
            <a:ext cx="948205" cy="2087749"/>
          </a:xfrm>
          <a:prstGeom prst="bent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Elbow Connector 57"/>
          <p:cNvCxnSpPr>
            <a:stCxn id="5" idx="3"/>
            <a:endCxn id="8" idx="1"/>
          </p:cNvCxnSpPr>
          <p:nvPr/>
        </p:nvCxnSpPr>
        <p:spPr>
          <a:xfrm flipV="1">
            <a:off x="8049183" y="3127188"/>
            <a:ext cx="314142" cy="533400"/>
          </a:xfrm>
          <a:prstGeom prst="bentConnector3">
            <a:avLst>
              <a:gd name="adj1" fmla="val 50000"/>
            </a:avLst>
          </a:prstGeom>
          <a:noFill/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Straight Arrow Connector 60"/>
          <p:cNvCxnSpPr>
            <a:stCxn id="37" idx="3"/>
            <a:endCxn id="5" idx="1"/>
          </p:cNvCxnSpPr>
          <p:nvPr/>
        </p:nvCxnSpPr>
        <p:spPr>
          <a:xfrm flipV="1">
            <a:off x="4292596" y="3660588"/>
            <a:ext cx="2586130" cy="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Elbow Connector 68"/>
          <p:cNvCxnSpPr>
            <a:stCxn id="8" idx="3"/>
            <a:endCxn id="65" idx="1"/>
          </p:cNvCxnSpPr>
          <p:nvPr/>
        </p:nvCxnSpPr>
        <p:spPr>
          <a:xfrm>
            <a:off x="10326595" y="3127188"/>
            <a:ext cx="948205" cy="520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1640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ju</dc:creator>
  <cp:lastModifiedBy>yang ju</cp:lastModifiedBy>
  <cp:revision>10</cp:revision>
  <dcterms:created xsi:type="dcterms:W3CDTF">2016-05-29T23:00:09Z</dcterms:created>
  <dcterms:modified xsi:type="dcterms:W3CDTF">2016-06-23T23:09:49Z</dcterms:modified>
</cp:coreProperties>
</file>