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90" r:id="rId2"/>
    <p:sldId id="315" r:id="rId3"/>
    <p:sldId id="322" r:id="rId4"/>
    <p:sldId id="328" r:id="rId5"/>
    <p:sldId id="323" r:id="rId6"/>
    <p:sldId id="324" r:id="rId7"/>
    <p:sldId id="29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0" autoAdjust="0"/>
    <p:restoredTop sz="99299" autoAdjust="0"/>
  </p:normalViewPr>
  <p:slideViewPr>
    <p:cSldViewPr snapToGrid="0">
      <p:cViewPr varScale="1">
        <p:scale>
          <a:sx n="74" d="100"/>
          <a:sy n="74" d="100"/>
        </p:scale>
        <p:origin x="-594" y="-102"/>
      </p:cViewPr>
      <p:guideLst>
        <p:guide orient="horz" pos="2160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0E3F1-9DEA-5B46-87F9-E50764BC0B19}" type="datetimeFigureOut">
              <a:rPr kumimoji="1" lang="zh-CN" altLang="en-US" smtClean="0"/>
              <a:pPr/>
              <a:t>2017/10/13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DAEA3-A061-5E49-A1AB-4C6D2B7B228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212233" y="1645994"/>
            <a:ext cx="310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        </a:t>
            </a:r>
            <a:r>
              <a:rPr lang="zh-CN" altLang="en-US" b="1" dirty="0" smtClean="0">
                <a:solidFill>
                  <a:schemeClr val="bg1"/>
                </a:solidFill>
              </a:rPr>
              <a:t>设计模式</a:t>
            </a:r>
            <a:r>
              <a:rPr lang="en-US" altLang="zh-CN" b="1" dirty="0" smtClean="0">
                <a:solidFill>
                  <a:schemeClr val="bg1"/>
                </a:solidFill>
              </a:rPr>
              <a:t>_</a:t>
            </a:r>
            <a:r>
              <a:rPr lang="zh-CN" altLang="en-US" b="1" dirty="0" smtClean="0">
                <a:solidFill>
                  <a:schemeClr val="bg1"/>
                </a:solidFill>
              </a:rPr>
              <a:t>组件</a:t>
            </a:r>
            <a:r>
              <a:rPr lang="en-US" altLang="zh-CN" b="1" dirty="0" smtClean="0">
                <a:solidFill>
                  <a:schemeClr val="bg1"/>
                </a:solidFill>
              </a:rPr>
              <a:t>_</a:t>
            </a:r>
            <a:r>
              <a:rPr lang="zh-CN" altLang="en-US" b="1" dirty="0" smtClean="0">
                <a:solidFill>
                  <a:schemeClr val="bg1"/>
                </a:solidFill>
              </a:rPr>
              <a:t>闭包</a:t>
            </a:r>
            <a:r>
              <a:rPr lang="en-US" altLang="zh-CN" b="1" dirty="0" smtClean="0">
                <a:solidFill>
                  <a:schemeClr val="bg1"/>
                </a:solidFill>
              </a:rPr>
              <a:t>_24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设计模式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   设计模式（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Design Pattern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）是一套被反复使用、多数人知晓的、经过分类的、代码设计经验的总结。使用设计模式是为了重用代码、让代码更容易被他人理解、保证代码可靠性。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23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种设计模式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工厂方法模式、抽象工厂模式、单例模式、建造者模式、原型模式。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适配器模式、装饰器模式、代理模式、外观模式、桥接模式、组合模式、享元模式。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策略模式、模板方法模式、观察者模式、迭代子模式、责任链模式、命令模式、备忘录模式、状态模式、访问者模式、中介者模式、解释器模式。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	</a:t>
            </a: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JS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中的设计模式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 单例模式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marL="0" lvl="2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确保某个类只有一个实例，而且自行实例化并向整个系统提供这个实例。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 工厂模式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marL="0" lvl="2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提供一个创建一系列相关对象的入口，统一了对象创建职责，创建对象时无需关心具体类。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marL="0" lvl="2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</a:p>
          <a:p>
            <a:pPr marL="0" lvl="2"/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 外观模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式（门面）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      </a:t>
            </a:r>
          </a:p>
          <a:p>
            <a:pPr marL="0" lvl="2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定义了一个高层接口，把子类集合在一起，然后方便调用。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marL="0" lvl="2"/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marL="0" lvl="2"/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 适配器模式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marL="0" lvl="2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将一个类的接口转换成客户希望的另外一个接口，使得原本由于接口不兼容而不能一起工作的那些类可以在一起工作。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marL="0" lvl="2"/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  策略模式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marL="0" lvl="2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把操作封装成一个个的策略，根据不同的类型映射到不同的策略。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marL="0" lvl="2"/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marL="0" lvl="2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	</a:t>
            </a: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JS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中的设计模式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观察者模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式（发布订阅模式）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marL="0" lvl="2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一个被观察者管理所有相依于它的观察者物件，并且在本身的状态改变时主动发出通知 。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marL="0" lvl="2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</a:p>
          <a:p>
            <a:pPr marL="0" lvl="2"/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 装饰者模式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      </a:t>
            </a:r>
          </a:p>
          <a:p>
            <a:pPr marL="0" lvl="2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动态给一个对象添加一些额外的职责，对结果进行进一步的装饰。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marL="0" lvl="2"/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marL="0" lvl="2"/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 组合模式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marL="0" lvl="2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将对象组合成树形结构以表示‘部分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整体’的层次结构。组合模式使得用户对单个对象和组合对象的使用具有一致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性。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marL="0" lvl="2"/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marL="0" lvl="2"/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备忘录模式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</a:p>
          <a:p>
            <a:pPr marL="0" lvl="2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在不破坏封装性的前提下，捕获一个对象的内部状态，并在该对象之外保存这个状态。这样就可以将该对象恢复到原先保存的状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态。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组件开发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   组件是基于一些底层框架封装的一些常用功能，包括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组件、功能组件、业务组件等。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marL="0" lvl="2"/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marL="0" lvl="2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组件组成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marL="0" lvl="2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配置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marL="0" lvl="2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方法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marL="0" lvl="2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自定义事件（生命周期）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marL="0" lvl="2"/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marL="0" lvl="2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 		       </a:t>
            </a:r>
          </a:p>
          <a:p>
            <a:pPr marL="0" lvl="2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	</a:t>
            </a: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3648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闭包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   一些函数可以记忆它被创建时候的环境，不至于函数执行完这些环境中的变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量，被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垃圾回收机制所收回。闭包分为两部分构成：函数、以及创建该函数的环境。一般的闭包的场景就是函数嵌套函数，内部函数和外部函数中的局部变量环境形成一个闭包。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marL="0" lvl="2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	</a:t>
            </a:r>
          </a:p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   好处：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1.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可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以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防止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代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码冲突，写成模块化代码的方式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2.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外层函数执行完，不会影响到内层的函数执行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       </a:t>
            </a:r>
          </a:p>
          <a:p>
            <a:pPr marL="0" lvl="2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	</a:t>
            </a: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7283" y="5008727"/>
            <a:ext cx="3630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 H5</a:t>
            </a:r>
            <a:r>
              <a:rPr lang="zh-CN" altLang="en-US" sz="2400" dirty="0" smtClean="0">
                <a:solidFill>
                  <a:schemeClr val="bg1"/>
                </a:solidFill>
              </a:rPr>
              <a:t>交流群：</a:t>
            </a:r>
            <a:r>
              <a:rPr lang="en-US" altLang="zh-CN" sz="2400" dirty="0" smtClean="0">
                <a:solidFill>
                  <a:schemeClr val="bg1"/>
                </a:solidFill>
              </a:rPr>
              <a:t>314548237</a:t>
            </a:r>
            <a:r>
              <a:rPr lang="en-US" altLang="zh-CN" dirty="0" smtClean="0"/>
              <a:t> 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310</Words>
  <Application>Microsoft Office PowerPoint</Application>
  <PresentationFormat>自定义</PresentationFormat>
  <Paragraphs>61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第一PPT模板网：www.1ppt.com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Administrator</cp:lastModifiedBy>
  <cp:revision>457</cp:revision>
  <dcterms:created xsi:type="dcterms:W3CDTF">2015-08-05T01:47:00Z</dcterms:created>
  <dcterms:modified xsi:type="dcterms:W3CDTF">2017-10-13T14:39:59Z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