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18"/>
  </p:normalViewPr>
  <p:slideViewPr>
    <p:cSldViewPr snapToGrid="0">
      <p:cViewPr varScale="1">
        <p:scale>
          <a:sx n="204" d="100"/>
          <a:sy n="204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CB54-3EB2-659B-986B-04C171732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5DFBB-34F4-3C2D-C348-4EE0749F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374C-FBD3-232B-455D-1403F832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8F90-FB34-0B41-B46A-F6443DFFE5CE}" type="datetimeFigureOut">
              <a:rPr lang="en-KR" smtClean="0"/>
              <a:t>5/19/25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4DD49-FF85-4277-6A99-E1345FA5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C291-C301-8426-2D88-A201901D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5C5F-A9E8-1743-B495-FCE0253EDF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203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76DF-71A0-C799-91D0-4E43DD4B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52813-2598-0DAA-94ED-F58BC6E4A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02BDF-A8EA-E5A9-ECDF-83E5A992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8F90-FB34-0B41-B46A-F6443DFFE5CE}" type="datetimeFigureOut">
              <a:rPr lang="en-KR" smtClean="0"/>
              <a:t>5/19/25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41AD-1560-1BB5-67BB-E751D496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7B11E-F733-EA23-B1DE-8F6AAB66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5C5F-A9E8-1743-B495-FCE0253EDF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972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D046C-9F7D-ED98-EE37-64A582787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EE0B5-3FC8-2E96-2C93-A360F5F41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02B59-013B-CB9E-D606-26E79FFC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8F90-FB34-0B41-B46A-F6443DFFE5CE}" type="datetimeFigureOut">
              <a:rPr lang="en-KR" smtClean="0"/>
              <a:t>5/19/25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11069-CADD-BCFB-25FC-36812247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35ED4-C49D-6E68-3247-590DCC37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5C5F-A9E8-1743-B495-FCE0253EDF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839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5974-66DD-EEC8-6141-4B542748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791F-F745-7544-9DA1-B1370715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53972-551D-129B-A576-09222829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8F90-FB34-0B41-B46A-F6443DFFE5CE}" type="datetimeFigureOut">
              <a:rPr lang="en-KR" smtClean="0"/>
              <a:t>5/19/25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A35A8-3686-0889-7FF8-1AD5F162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7AFF-7A75-0537-2139-6B3D541F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5C5F-A9E8-1743-B495-FCE0253EDF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6122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2C3-B1A3-0A5C-56EB-6F120EF2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9337B-972F-9B72-CA63-701382526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CF66-BEA3-5EDE-21E8-5534D69E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8F90-FB34-0B41-B46A-F6443DFFE5CE}" type="datetimeFigureOut">
              <a:rPr lang="en-KR" smtClean="0"/>
              <a:t>5/19/25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D7C88-D8B5-6348-2435-7B43263F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6175-D9E1-1E05-D376-133B0323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5C5F-A9E8-1743-B495-FCE0253EDF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35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376D-D370-23BE-9F4F-0629DE94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13BA-684B-86AC-275B-41B438D49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00F77-53C5-B3BA-A729-AA91F0EC7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8D5F7-AC8C-03C3-929A-0F32AA59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8F90-FB34-0B41-B46A-F6443DFFE5CE}" type="datetimeFigureOut">
              <a:rPr lang="en-KR" smtClean="0"/>
              <a:t>5/19/25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6D4FF-FD53-228B-38E0-B7D041D1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8A05-03A8-2F51-B22B-0BED1196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5C5F-A9E8-1743-B495-FCE0253EDF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635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1083-1C6A-AF3B-74F1-168FC8A6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CB9AA-358A-DD77-20A0-9577543F8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F7CB4-D23F-AE53-5125-5A8617733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1E20C-CDBD-C0C1-4950-C93D0473D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CA18A-02AE-342C-2D32-25873B149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52DAA-9DE2-5FA9-0D42-2E12D851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8F90-FB34-0B41-B46A-F6443DFFE5CE}" type="datetimeFigureOut">
              <a:rPr lang="en-KR" smtClean="0"/>
              <a:t>5/19/25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E6BBA-AC8F-6114-F2B4-29482C8C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68588-0ABE-F945-EB1E-5A1C6B62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5C5F-A9E8-1743-B495-FCE0253EDF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8863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09B0-7702-C400-2546-9A76026E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4A46C-8F01-3323-B08D-E28F2B8C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8F90-FB34-0B41-B46A-F6443DFFE5CE}" type="datetimeFigureOut">
              <a:rPr lang="en-KR" smtClean="0"/>
              <a:t>5/19/25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B7A6F-AAE1-930A-E399-2665CA5E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B8374-D6E7-A0B0-3840-DF3527A8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5C5F-A9E8-1743-B495-FCE0253EDF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6663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4A3CE-9A61-EB6C-0D7A-D90BF7E8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8F90-FB34-0B41-B46A-F6443DFFE5CE}" type="datetimeFigureOut">
              <a:rPr lang="en-KR" smtClean="0"/>
              <a:t>5/19/25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F9635-43B7-27EF-4E2C-4A2A6CB0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9119E-72A8-DBB2-70D1-CA735961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5C5F-A9E8-1743-B495-FCE0253EDF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6510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6BFA-9E5C-465A-682D-986D5A9D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A12D-C643-6DA1-6A22-76B0CF41A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0CFC7-621C-4FDF-39CB-3834B9E7C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703A0-1169-9346-4C54-EC4A13E5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8F90-FB34-0B41-B46A-F6443DFFE5CE}" type="datetimeFigureOut">
              <a:rPr lang="en-KR" smtClean="0"/>
              <a:t>5/19/25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402B2-80A6-6E95-426D-74133712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80D98-06ED-5ADB-4F0E-2D1C1BCC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5C5F-A9E8-1743-B495-FCE0253EDF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339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E999-7C99-E811-3FE7-B662F7D0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CE82F-713F-BB74-74F0-6D863AD25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B3A18-F5D0-1796-EACD-45EC79AE6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D0A79-2881-E129-B1F8-488EED46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8F90-FB34-0B41-B46A-F6443DFFE5CE}" type="datetimeFigureOut">
              <a:rPr lang="en-KR" smtClean="0"/>
              <a:t>5/19/25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B3FD6-0D68-57DF-35D0-1554D44F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605C8-D8D6-B14F-D170-3B5CF9CB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5C5F-A9E8-1743-B495-FCE0253EDF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174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41B22-A6EF-8F17-55FD-A8F24C3E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4D04D-0A5A-E1B3-A439-94A6706D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1B211-D99E-F991-8CBD-D2A38D552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C8F90-FB34-0B41-B46A-F6443DFFE5CE}" type="datetimeFigureOut">
              <a:rPr lang="en-KR" smtClean="0"/>
              <a:t>5/19/25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6E150-1D7C-C265-2CDF-997099476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8C2AF-4761-FA3C-F4E7-38C7AE146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E5C5F-A9E8-1743-B495-FCE0253EDF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830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AE2D00DB-A053-EF94-F208-245C929EBCF5}"/>
              </a:ext>
            </a:extLst>
          </p:cNvPr>
          <p:cNvGrpSpPr/>
          <p:nvPr/>
        </p:nvGrpSpPr>
        <p:grpSpPr>
          <a:xfrm>
            <a:off x="2851746" y="108711"/>
            <a:ext cx="3635116" cy="2334686"/>
            <a:chOff x="2851746" y="108711"/>
            <a:chExt cx="3635116" cy="233468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70F6E21-2C5F-622B-CB91-FBF29567CB93}"/>
                </a:ext>
              </a:extLst>
            </p:cNvPr>
            <p:cNvSpPr/>
            <p:nvPr/>
          </p:nvSpPr>
          <p:spPr>
            <a:xfrm>
              <a:off x="4669305" y="108711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en-KR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A375720-5AD0-B360-B0F1-536D39546A3C}"/>
                </a:ext>
              </a:extLst>
            </p:cNvPr>
            <p:cNvSpPr/>
            <p:nvPr/>
          </p:nvSpPr>
          <p:spPr>
            <a:xfrm>
              <a:off x="4063452" y="714563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en-KR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D7D522-194B-0883-C1B5-A606F77D7ECB}"/>
                </a:ext>
              </a:extLst>
            </p:cNvPr>
            <p:cNvSpPr/>
            <p:nvPr/>
          </p:nvSpPr>
          <p:spPr>
            <a:xfrm>
              <a:off x="5275157" y="714563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en-K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F0678C0-96F2-1568-342D-484BA76FB381}"/>
                </a:ext>
              </a:extLst>
            </p:cNvPr>
            <p:cNvSpPr/>
            <p:nvPr/>
          </p:nvSpPr>
          <p:spPr>
            <a:xfrm>
              <a:off x="3457599" y="1231691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en-K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115678-C159-A4DB-0593-72E4F3CDE3CC}"/>
                </a:ext>
              </a:extLst>
            </p:cNvPr>
            <p:cNvSpPr/>
            <p:nvPr/>
          </p:nvSpPr>
          <p:spPr>
            <a:xfrm>
              <a:off x="4669304" y="1231692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en-KR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ED2787-2C5A-3446-56D4-D2A5B7537BFB}"/>
                </a:ext>
              </a:extLst>
            </p:cNvPr>
            <p:cNvSpPr/>
            <p:nvPr/>
          </p:nvSpPr>
          <p:spPr>
            <a:xfrm>
              <a:off x="5881009" y="1231691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70</a:t>
              </a:r>
              <a:endParaRPr lang="en-K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94666E-DFFC-560C-D8F0-FFFA86783AB8}"/>
                </a:ext>
              </a:extLst>
            </p:cNvPr>
            <p:cNvSpPr/>
            <p:nvPr/>
          </p:nvSpPr>
          <p:spPr>
            <a:xfrm>
              <a:off x="2851746" y="1837540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en-K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A65F60-C54C-153A-7952-9574C52F3E83}"/>
                </a:ext>
              </a:extLst>
            </p:cNvPr>
            <p:cNvSpPr/>
            <p:nvPr/>
          </p:nvSpPr>
          <p:spPr>
            <a:xfrm>
              <a:off x="4063450" y="1837544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en-KR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3055FE-226B-E8A9-2FCF-AC9DA22FCEA7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4580580" y="625839"/>
              <a:ext cx="177450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66B3C8-BC01-690B-8804-45BC334B6E62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186433" y="625839"/>
              <a:ext cx="177449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540984F-C727-B18A-915E-2F650201FAF1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5792285" y="1231691"/>
              <a:ext cx="177449" cy="887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6AAEAD-026E-E214-33F2-63680263C45E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>
            <a:xfrm flipH="1">
              <a:off x="4580578" y="1748820"/>
              <a:ext cx="177451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119426-C10E-5CC6-3C5E-6D1DF222078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580580" y="1231691"/>
              <a:ext cx="177449" cy="887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CF9621-D339-5B94-657A-C6550739797E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974727" y="1231691"/>
              <a:ext cx="177450" cy="887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3059EE1-3C65-E2D9-77D6-1A9FE36D96CC}"/>
                </a:ext>
              </a:extLst>
            </p:cNvPr>
            <p:cNvCxnSpPr>
              <a:cxnSpLocks/>
              <a:stCxn id="7" idx="3"/>
              <a:endCxn id="10" idx="7"/>
            </p:cNvCxnSpPr>
            <p:nvPr/>
          </p:nvCxnSpPr>
          <p:spPr>
            <a:xfrm flipH="1">
              <a:off x="3368874" y="1748819"/>
              <a:ext cx="177450" cy="177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01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6550B-A1A7-3AA6-FF3E-BA7E773B1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2A9B8C-8E3D-FE57-C60B-25DA2045FF11}"/>
              </a:ext>
            </a:extLst>
          </p:cNvPr>
          <p:cNvGrpSpPr/>
          <p:nvPr/>
        </p:nvGrpSpPr>
        <p:grpSpPr>
          <a:xfrm>
            <a:off x="3457599" y="108711"/>
            <a:ext cx="3029263" cy="2334680"/>
            <a:chOff x="3457599" y="108711"/>
            <a:chExt cx="3029263" cy="23346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A316CF-9614-DBAE-0F46-96F5AECD031B}"/>
                </a:ext>
              </a:extLst>
            </p:cNvPr>
            <p:cNvSpPr/>
            <p:nvPr/>
          </p:nvSpPr>
          <p:spPr>
            <a:xfrm>
              <a:off x="4669305" y="108711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en-KR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557038-B77B-C319-0EA1-0CE0EDE22EB4}"/>
                </a:ext>
              </a:extLst>
            </p:cNvPr>
            <p:cNvSpPr/>
            <p:nvPr/>
          </p:nvSpPr>
          <p:spPr>
            <a:xfrm>
              <a:off x="4063452" y="714563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en-KR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D24367-D106-B5EB-6B26-091F73516979}"/>
                </a:ext>
              </a:extLst>
            </p:cNvPr>
            <p:cNvSpPr/>
            <p:nvPr/>
          </p:nvSpPr>
          <p:spPr>
            <a:xfrm>
              <a:off x="5275157" y="714563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en-K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C5DE5C-08F4-F3EE-A9AB-2DA34B3D0F7C}"/>
                </a:ext>
              </a:extLst>
            </p:cNvPr>
            <p:cNvSpPr/>
            <p:nvPr/>
          </p:nvSpPr>
          <p:spPr>
            <a:xfrm>
              <a:off x="3457599" y="1231691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en-KR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979B8B6-5E04-11C6-CF04-2E06D8CDDA8E}"/>
                </a:ext>
              </a:extLst>
            </p:cNvPr>
            <p:cNvSpPr/>
            <p:nvPr/>
          </p:nvSpPr>
          <p:spPr>
            <a:xfrm>
              <a:off x="5881009" y="1231691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en-K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43949A-D2AD-38C4-5780-ADAFBAF7633E}"/>
                </a:ext>
              </a:extLst>
            </p:cNvPr>
            <p:cNvSpPr/>
            <p:nvPr/>
          </p:nvSpPr>
          <p:spPr>
            <a:xfrm>
              <a:off x="4669303" y="1231688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en-KR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49816B-D2CA-27B0-B871-88FB8219CED8}"/>
                </a:ext>
              </a:extLst>
            </p:cNvPr>
            <p:cNvSpPr/>
            <p:nvPr/>
          </p:nvSpPr>
          <p:spPr>
            <a:xfrm>
              <a:off x="4063450" y="1837538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en-KR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59AB98B-05EB-7FE1-AEFC-A375FDA6E9E9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4580580" y="625839"/>
              <a:ext cx="177450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BF3D4D-E2F4-8218-5AFE-91AA0CD85D85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186433" y="625839"/>
              <a:ext cx="177449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4B79545-C08C-1C30-8488-422C5B510799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5792285" y="1231691"/>
              <a:ext cx="177449" cy="887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F5DF8C-E84D-573B-DE54-2EA0E3EDD3AE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4580578" y="1748816"/>
              <a:ext cx="177450" cy="1774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EFAF132-BF07-9582-8479-D9CA54373074}"/>
                </a:ext>
              </a:extLst>
            </p:cNvPr>
            <p:cNvCxnSpPr>
              <a:cxnSpLocks/>
              <a:stCxn id="6" idx="3"/>
              <a:endCxn id="11" idx="7"/>
            </p:cNvCxnSpPr>
            <p:nvPr/>
          </p:nvCxnSpPr>
          <p:spPr>
            <a:xfrm flipH="1">
              <a:off x="5186431" y="1231691"/>
              <a:ext cx="177451" cy="887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8CFDE0-E144-C206-498B-6109056D3C38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974727" y="1231691"/>
              <a:ext cx="177450" cy="887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021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54E98-43FF-16CB-CD1F-E01582850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4A70709-5568-F832-9465-A8F5796F4C45}"/>
              </a:ext>
            </a:extLst>
          </p:cNvPr>
          <p:cNvGrpSpPr/>
          <p:nvPr/>
        </p:nvGrpSpPr>
        <p:grpSpPr>
          <a:xfrm>
            <a:off x="2851746" y="108711"/>
            <a:ext cx="3635116" cy="2940535"/>
            <a:chOff x="2851746" y="108711"/>
            <a:chExt cx="3635116" cy="29405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8E93C4-DB69-0948-707C-56B5E68898CF}"/>
                </a:ext>
              </a:extLst>
            </p:cNvPr>
            <p:cNvSpPr/>
            <p:nvPr/>
          </p:nvSpPr>
          <p:spPr>
            <a:xfrm>
              <a:off x="4669305" y="108711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en-KR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83F92FF-5CFF-957E-0B9B-8D5BCC1A3178}"/>
                </a:ext>
              </a:extLst>
            </p:cNvPr>
            <p:cNvSpPr/>
            <p:nvPr/>
          </p:nvSpPr>
          <p:spPr>
            <a:xfrm>
              <a:off x="4063452" y="714563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en-KR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DA70A6-BF7B-4957-3A9C-BE76C52ED0CD}"/>
                </a:ext>
              </a:extLst>
            </p:cNvPr>
            <p:cNvSpPr/>
            <p:nvPr/>
          </p:nvSpPr>
          <p:spPr>
            <a:xfrm>
              <a:off x="5275157" y="714563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60</a:t>
              </a:r>
              <a:endParaRPr lang="en-K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C56C4F-9C6C-58CE-BF8E-05CFB6EA9E95}"/>
                </a:ext>
              </a:extLst>
            </p:cNvPr>
            <p:cNvSpPr/>
            <p:nvPr/>
          </p:nvSpPr>
          <p:spPr>
            <a:xfrm>
              <a:off x="3457599" y="1231691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en-K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A5E3409-BB7E-DD3F-7CD8-C8EDC39BC0FA}"/>
                </a:ext>
              </a:extLst>
            </p:cNvPr>
            <p:cNvSpPr/>
            <p:nvPr/>
          </p:nvSpPr>
          <p:spPr>
            <a:xfrm>
              <a:off x="4669304" y="1231692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28</a:t>
              </a:r>
              <a:endParaRPr lang="en-KR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0E9B79-E98C-05DA-072E-9022C4A6894F}"/>
                </a:ext>
              </a:extLst>
            </p:cNvPr>
            <p:cNvSpPr/>
            <p:nvPr/>
          </p:nvSpPr>
          <p:spPr>
            <a:xfrm>
              <a:off x="5881009" y="1231691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90</a:t>
              </a:r>
              <a:endParaRPr lang="en-K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1D1020-B20B-207B-C3D8-1ED3CE0F2207}"/>
                </a:ext>
              </a:extLst>
            </p:cNvPr>
            <p:cNvSpPr/>
            <p:nvPr/>
          </p:nvSpPr>
          <p:spPr>
            <a:xfrm>
              <a:off x="2851746" y="1837540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en-K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5EF4D89-2387-7B7F-713E-56841C3DB77F}"/>
                </a:ext>
              </a:extLst>
            </p:cNvPr>
            <p:cNvSpPr/>
            <p:nvPr/>
          </p:nvSpPr>
          <p:spPr>
            <a:xfrm>
              <a:off x="5275156" y="1837544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en-K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9D7C91-D868-A06E-3CC9-CAF2F6310637}"/>
                </a:ext>
              </a:extLst>
            </p:cNvPr>
            <p:cNvSpPr/>
            <p:nvPr/>
          </p:nvSpPr>
          <p:spPr>
            <a:xfrm>
              <a:off x="5881008" y="2443393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48</a:t>
              </a:r>
              <a:endParaRPr lang="en-KR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CE35FA-7516-FBB8-9CC5-C6E0BE8CE256}"/>
                </a:ext>
              </a:extLst>
            </p:cNvPr>
            <p:cNvSpPr/>
            <p:nvPr/>
          </p:nvSpPr>
          <p:spPr>
            <a:xfrm>
              <a:off x="4063450" y="1881902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18</a:t>
              </a:r>
              <a:endParaRPr lang="en-KR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A17208-D4D2-6E17-AF72-695C729232E6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4580580" y="625839"/>
              <a:ext cx="177450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8B7217-8B40-0603-7E92-A0D75CCCF0B1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186433" y="625839"/>
              <a:ext cx="177449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6AF4A2-3FE0-A54D-127F-42807942CB84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5792285" y="1231691"/>
              <a:ext cx="177449" cy="887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78E2ACA-F40E-6643-6E3F-3C85B2AABC30}"/>
                </a:ext>
              </a:extLst>
            </p:cNvPr>
            <p:cNvCxnSpPr>
              <a:cxnSpLocks/>
              <a:stCxn id="8" idx="3"/>
              <a:endCxn id="13" idx="7"/>
            </p:cNvCxnSpPr>
            <p:nvPr/>
          </p:nvCxnSpPr>
          <p:spPr>
            <a:xfrm flipH="1">
              <a:off x="4580578" y="1748820"/>
              <a:ext cx="177451" cy="2218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905E90-6744-55F0-1CD2-9701E607A75E}"/>
                </a:ext>
              </a:extLst>
            </p:cNvPr>
            <p:cNvCxnSpPr>
              <a:cxnSpLocks/>
              <a:stCxn id="11" idx="5"/>
              <a:endCxn id="12" idx="1"/>
            </p:cNvCxnSpPr>
            <p:nvPr/>
          </p:nvCxnSpPr>
          <p:spPr>
            <a:xfrm>
              <a:off x="5792284" y="2354672"/>
              <a:ext cx="177449" cy="177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A72C5B-D7CE-B4EA-D6B4-6BEE3920A994}"/>
                </a:ext>
              </a:extLst>
            </p:cNvPr>
            <p:cNvCxnSpPr>
              <a:cxnSpLocks/>
              <a:stCxn id="8" idx="5"/>
              <a:endCxn id="11" idx="1"/>
            </p:cNvCxnSpPr>
            <p:nvPr/>
          </p:nvCxnSpPr>
          <p:spPr>
            <a:xfrm>
              <a:off x="5186432" y="1748820"/>
              <a:ext cx="177449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60456E8-AD3B-F4AD-A48A-542D38A4580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580580" y="1231691"/>
              <a:ext cx="177449" cy="887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4C35A6-599B-99E7-FBB5-89CEDFBE20F9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974727" y="1231691"/>
              <a:ext cx="177450" cy="887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64FED7-64C0-9D04-A795-2CD3DFBC0584}"/>
                </a:ext>
              </a:extLst>
            </p:cNvPr>
            <p:cNvCxnSpPr>
              <a:cxnSpLocks/>
              <a:stCxn id="7" idx="3"/>
              <a:endCxn id="10" idx="7"/>
            </p:cNvCxnSpPr>
            <p:nvPr/>
          </p:nvCxnSpPr>
          <p:spPr>
            <a:xfrm flipH="1">
              <a:off x="3368874" y="1748819"/>
              <a:ext cx="177450" cy="177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87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79679-7DE2-7031-8169-EB459CBA8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6F21555-8B1F-3234-4A98-0B9B1C3F3F71}"/>
              </a:ext>
            </a:extLst>
          </p:cNvPr>
          <p:cNvSpPr/>
          <p:nvPr/>
        </p:nvSpPr>
        <p:spPr>
          <a:xfrm>
            <a:off x="4669305" y="108711"/>
            <a:ext cx="605853" cy="6058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55</a:t>
            </a:r>
            <a:endParaRPr lang="en-K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C9EE5E-542F-E155-81AB-23B250B05392}"/>
              </a:ext>
            </a:extLst>
          </p:cNvPr>
          <p:cNvSpPr/>
          <p:nvPr/>
        </p:nvSpPr>
        <p:spPr>
          <a:xfrm>
            <a:off x="4063452" y="714563"/>
            <a:ext cx="605853" cy="6058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en-K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7D3196-0EDC-E5B4-CF96-0AEA79FE9CB8}"/>
              </a:ext>
            </a:extLst>
          </p:cNvPr>
          <p:cNvSpPr/>
          <p:nvPr/>
        </p:nvSpPr>
        <p:spPr>
          <a:xfrm>
            <a:off x="5275157" y="714563"/>
            <a:ext cx="605853" cy="6058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</a:t>
            </a:r>
            <a:endParaRPr lang="en-K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28C6E1-0E74-4C64-E423-C1A1B12CF6FD}"/>
              </a:ext>
            </a:extLst>
          </p:cNvPr>
          <p:cNvSpPr/>
          <p:nvPr/>
        </p:nvSpPr>
        <p:spPr>
          <a:xfrm>
            <a:off x="3457599" y="1231691"/>
            <a:ext cx="605853" cy="6058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en-K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044E86-47BF-DBEA-B3AE-836F22405A3D}"/>
              </a:ext>
            </a:extLst>
          </p:cNvPr>
          <p:cNvSpPr/>
          <p:nvPr/>
        </p:nvSpPr>
        <p:spPr>
          <a:xfrm>
            <a:off x="4669304" y="1231692"/>
            <a:ext cx="605853" cy="6058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28</a:t>
            </a:r>
            <a:endParaRPr lang="en-K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D0E8F-60D1-1E09-6694-3384C4032DC9}"/>
              </a:ext>
            </a:extLst>
          </p:cNvPr>
          <p:cNvSpPr/>
          <p:nvPr/>
        </p:nvSpPr>
        <p:spPr>
          <a:xfrm>
            <a:off x="5881009" y="1231691"/>
            <a:ext cx="605853" cy="6058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90</a:t>
            </a:r>
            <a:endParaRPr lang="en-K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9A7B9B-4256-1AC6-9C80-4C36295537A9}"/>
              </a:ext>
            </a:extLst>
          </p:cNvPr>
          <p:cNvSpPr/>
          <p:nvPr/>
        </p:nvSpPr>
        <p:spPr>
          <a:xfrm>
            <a:off x="2851746" y="1837540"/>
            <a:ext cx="605853" cy="6058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K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891E2A-34C5-47BB-FEFF-D72DE2A0C287}"/>
              </a:ext>
            </a:extLst>
          </p:cNvPr>
          <p:cNvSpPr/>
          <p:nvPr/>
        </p:nvSpPr>
        <p:spPr>
          <a:xfrm>
            <a:off x="5275156" y="1837544"/>
            <a:ext cx="605853" cy="6058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48</a:t>
            </a:r>
            <a:endParaRPr lang="en-K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15DC9A-8B05-1AB4-D833-388FC8B0202A}"/>
              </a:ext>
            </a:extLst>
          </p:cNvPr>
          <p:cNvSpPr/>
          <p:nvPr/>
        </p:nvSpPr>
        <p:spPr>
          <a:xfrm>
            <a:off x="5881008" y="2443393"/>
            <a:ext cx="605853" cy="6058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en-K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BC731E-DB37-8271-AB08-1331907494B2}"/>
              </a:ext>
            </a:extLst>
          </p:cNvPr>
          <p:cNvSpPr/>
          <p:nvPr/>
        </p:nvSpPr>
        <p:spPr>
          <a:xfrm>
            <a:off x="4669303" y="2443394"/>
            <a:ext cx="605853" cy="6058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38</a:t>
            </a:r>
            <a:endParaRPr lang="en-KR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2D9F20-FF9E-1EA5-AC72-0D310BE067AB}"/>
              </a:ext>
            </a:extLst>
          </p:cNvPr>
          <p:cNvSpPr/>
          <p:nvPr/>
        </p:nvSpPr>
        <p:spPr>
          <a:xfrm>
            <a:off x="4063450" y="3049243"/>
            <a:ext cx="605853" cy="6058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33</a:t>
            </a:r>
            <a:endParaRPr lang="en-KR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81DE7-CAC9-A1AB-8188-FA8D92B4E8DE}"/>
              </a:ext>
            </a:extLst>
          </p:cNvPr>
          <p:cNvSpPr/>
          <p:nvPr/>
        </p:nvSpPr>
        <p:spPr>
          <a:xfrm>
            <a:off x="3457599" y="3655090"/>
            <a:ext cx="605853" cy="6058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32</a:t>
            </a:r>
            <a:endParaRPr lang="en-K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8A4223-5FD4-CC7E-F87B-EAD676D45F33}"/>
              </a:ext>
            </a:extLst>
          </p:cNvPr>
          <p:cNvSpPr/>
          <p:nvPr/>
        </p:nvSpPr>
        <p:spPr>
          <a:xfrm>
            <a:off x="4669303" y="3655091"/>
            <a:ext cx="605853" cy="6058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endParaRPr lang="en-K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80D1D-C3FC-16E3-3380-30FF99B10A04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580580" y="625839"/>
            <a:ext cx="177450" cy="1774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D54369-EC67-52F4-555D-C3BF6C91D986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5186433" y="625839"/>
            <a:ext cx="177449" cy="1774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806632-8BFD-773D-0C36-32F439FF2249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5792285" y="1231691"/>
            <a:ext cx="177449" cy="88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261D59-0991-6A5F-7C43-834B8287A047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5186431" y="2354672"/>
            <a:ext cx="177450" cy="1774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D1BCCB-DFCF-8180-6C59-D16ED09D8A22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5792284" y="2354672"/>
            <a:ext cx="177449" cy="1774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FE3DF9-0E0F-5607-39F5-C41D37B36A49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5186432" y="1748820"/>
            <a:ext cx="177449" cy="1774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10230-3ED9-0ADD-8D12-B6F91DB525F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4580580" y="1231691"/>
            <a:ext cx="177449" cy="887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319FD0-FC0A-FA3E-04FF-52439B3DFB8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974727" y="1231691"/>
            <a:ext cx="177450" cy="88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27EC88-8CAB-B1B1-2EB1-7A82C37844E3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3368874" y="1748819"/>
            <a:ext cx="177450" cy="1774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EBAA27-F475-F358-03AB-7A249FD707EC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4580578" y="2960522"/>
            <a:ext cx="177450" cy="1774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FFE087-C3B4-B987-F485-4DEB8F917379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3974727" y="3566371"/>
            <a:ext cx="177448" cy="177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55CBD5D-35BD-C8BE-7F2B-92A66885430D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4580578" y="3566371"/>
            <a:ext cx="177450" cy="177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3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BABB9-033C-717C-C376-75FE0D09C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6B5814-42D0-C90F-7A64-2B2AE3DA5B60}"/>
              </a:ext>
            </a:extLst>
          </p:cNvPr>
          <p:cNvGrpSpPr/>
          <p:nvPr/>
        </p:nvGrpSpPr>
        <p:grpSpPr>
          <a:xfrm>
            <a:off x="4063450" y="108711"/>
            <a:ext cx="2423412" cy="2337520"/>
            <a:chOff x="4063450" y="108711"/>
            <a:chExt cx="2423412" cy="23375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BB17C07-576C-A3AC-E784-3727F96985D2}"/>
                </a:ext>
              </a:extLst>
            </p:cNvPr>
            <p:cNvSpPr/>
            <p:nvPr/>
          </p:nvSpPr>
          <p:spPr>
            <a:xfrm>
              <a:off x="4669305" y="108711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en-KR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CAFB94B-1D30-E6B9-86B1-02BB53B48324}"/>
                </a:ext>
              </a:extLst>
            </p:cNvPr>
            <p:cNvSpPr/>
            <p:nvPr/>
          </p:nvSpPr>
          <p:spPr>
            <a:xfrm>
              <a:off x="4063452" y="714563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en-KR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A84B29-062D-59CC-9124-F08757C70541}"/>
                </a:ext>
              </a:extLst>
            </p:cNvPr>
            <p:cNvSpPr/>
            <p:nvPr/>
          </p:nvSpPr>
          <p:spPr>
            <a:xfrm>
              <a:off x="5275157" y="714563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en-K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F1E711-47BA-561E-EE63-862C58207C26}"/>
                </a:ext>
              </a:extLst>
            </p:cNvPr>
            <p:cNvSpPr/>
            <p:nvPr/>
          </p:nvSpPr>
          <p:spPr>
            <a:xfrm>
              <a:off x="4669304" y="1231692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en-KR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2519D3-B995-A997-7523-6E4DA0DEF489}"/>
                </a:ext>
              </a:extLst>
            </p:cNvPr>
            <p:cNvSpPr/>
            <p:nvPr/>
          </p:nvSpPr>
          <p:spPr>
            <a:xfrm>
              <a:off x="5881009" y="1231691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70</a:t>
              </a:r>
              <a:endParaRPr lang="en-K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21BFB3F-5B46-481C-8262-E2203BAC28CD}"/>
                </a:ext>
              </a:extLst>
            </p:cNvPr>
            <p:cNvSpPr/>
            <p:nvPr/>
          </p:nvSpPr>
          <p:spPr>
            <a:xfrm>
              <a:off x="5275156" y="1837544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en-KR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0F9648-AA52-68FA-F561-747ADF5DCF1E}"/>
                </a:ext>
              </a:extLst>
            </p:cNvPr>
            <p:cNvSpPr/>
            <p:nvPr/>
          </p:nvSpPr>
          <p:spPr>
            <a:xfrm>
              <a:off x="4063450" y="1840378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en-KR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F9A347-C801-97EC-9122-1501EAF40CD4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4580580" y="625839"/>
              <a:ext cx="177450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43A346-375B-02A4-3493-F6B4D4E21364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186433" y="625839"/>
              <a:ext cx="177449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9CCC88-3916-9CE3-C551-3EE14E0F731D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5792285" y="1231691"/>
              <a:ext cx="177449" cy="887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4C6A5C-BA31-E555-8E6F-880DD511669B}"/>
                </a:ext>
              </a:extLst>
            </p:cNvPr>
            <p:cNvCxnSpPr>
              <a:cxnSpLocks/>
              <a:stCxn id="8" idx="3"/>
              <a:endCxn id="13" idx="7"/>
            </p:cNvCxnSpPr>
            <p:nvPr/>
          </p:nvCxnSpPr>
          <p:spPr>
            <a:xfrm flipH="1">
              <a:off x="4580578" y="1748820"/>
              <a:ext cx="177451" cy="1802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0468F75-3499-BE3D-2054-2D19B2B20AB8}"/>
                </a:ext>
              </a:extLst>
            </p:cNvPr>
            <p:cNvCxnSpPr>
              <a:cxnSpLocks/>
              <a:stCxn id="8" idx="5"/>
              <a:endCxn id="11" idx="1"/>
            </p:cNvCxnSpPr>
            <p:nvPr/>
          </p:nvCxnSpPr>
          <p:spPr>
            <a:xfrm>
              <a:off x="5186432" y="1748820"/>
              <a:ext cx="177449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BA8F661-A166-03EC-0FC9-3D211147D8E6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580580" y="1231691"/>
              <a:ext cx="177449" cy="887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196E4A-0595-7421-F7D3-86AAB6897C52}"/>
              </a:ext>
            </a:extLst>
          </p:cNvPr>
          <p:cNvSpPr txBox="1"/>
          <p:nvPr/>
        </p:nvSpPr>
        <p:spPr>
          <a:xfrm>
            <a:off x="423894" y="236170"/>
            <a:ext cx="129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11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4844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C38E6-B20A-99E8-18E4-980C18140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F5543F9-EDDB-34B7-39F7-4E49FC2CE7CF}"/>
              </a:ext>
            </a:extLst>
          </p:cNvPr>
          <p:cNvGrpSpPr/>
          <p:nvPr/>
        </p:nvGrpSpPr>
        <p:grpSpPr>
          <a:xfrm>
            <a:off x="3457598" y="108711"/>
            <a:ext cx="2423412" cy="2334686"/>
            <a:chOff x="3457598" y="108711"/>
            <a:chExt cx="2423412" cy="233468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52DFF51-6CBF-B0A3-522C-6F503B61D09B}"/>
                </a:ext>
              </a:extLst>
            </p:cNvPr>
            <p:cNvSpPr/>
            <p:nvPr/>
          </p:nvSpPr>
          <p:spPr>
            <a:xfrm>
              <a:off x="4669305" y="108711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40</a:t>
              </a:r>
              <a:endParaRPr lang="en-KR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CE8D52-EC54-97D7-94FD-0169E564DA73}"/>
                </a:ext>
              </a:extLst>
            </p:cNvPr>
            <p:cNvSpPr/>
            <p:nvPr/>
          </p:nvSpPr>
          <p:spPr>
            <a:xfrm>
              <a:off x="4063452" y="714563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en-KR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C441F2D-D6AC-82F9-C807-D4B26778F276}"/>
                </a:ext>
              </a:extLst>
            </p:cNvPr>
            <p:cNvSpPr/>
            <p:nvPr/>
          </p:nvSpPr>
          <p:spPr>
            <a:xfrm>
              <a:off x="5275157" y="714563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55</a:t>
              </a:r>
              <a:endParaRPr lang="en-K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BE9AA0-0153-08EC-B12D-394964BC57D6}"/>
                </a:ext>
              </a:extLst>
            </p:cNvPr>
            <p:cNvSpPr/>
            <p:nvPr/>
          </p:nvSpPr>
          <p:spPr>
            <a:xfrm>
              <a:off x="4669304" y="1231692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en-K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45E7B2-7CDB-C1E9-3052-429B6A26D0AD}"/>
                </a:ext>
              </a:extLst>
            </p:cNvPr>
            <p:cNvSpPr/>
            <p:nvPr/>
          </p:nvSpPr>
          <p:spPr>
            <a:xfrm>
              <a:off x="4063451" y="1837544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17</a:t>
              </a:r>
              <a:endParaRPr lang="en-KR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CB29B23-3C2C-A087-5BA3-BD9F7C7D8F45}"/>
                </a:ext>
              </a:extLst>
            </p:cNvPr>
            <p:cNvSpPr/>
            <p:nvPr/>
          </p:nvSpPr>
          <p:spPr>
            <a:xfrm>
              <a:off x="3457598" y="1231691"/>
              <a:ext cx="605853" cy="6058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en-KR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F0AF58-BE5D-5D09-5F17-59182A95E148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4580580" y="625839"/>
              <a:ext cx="177450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A414FE-3C3B-3E3C-83C8-8669BF7A9A0A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186433" y="625839"/>
              <a:ext cx="177449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7EC0D5-0F16-A765-9677-81377EE29746}"/>
                </a:ext>
              </a:extLst>
            </p:cNvPr>
            <p:cNvCxnSpPr>
              <a:cxnSpLocks/>
              <a:stCxn id="5" idx="3"/>
              <a:endCxn id="13" idx="7"/>
            </p:cNvCxnSpPr>
            <p:nvPr/>
          </p:nvCxnSpPr>
          <p:spPr>
            <a:xfrm flipH="1">
              <a:off x="3974726" y="1231691"/>
              <a:ext cx="177451" cy="887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D7C327D-A9BA-5391-A455-26D12499AA12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>
            <a:xfrm flipH="1">
              <a:off x="4580579" y="1748820"/>
              <a:ext cx="177450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587233-0784-6012-3F5A-4A094E1B5520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580580" y="1231691"/>
              <a:ext cx="177449" cy="887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24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9FEED-4834-969D-8048-D1FE54361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E6C2FEB-FC91-67A8-092D-0CE3AEFAD8BF}"/>
              </a:ext>
            </a:extLst>
          </p:cNvPr>
          <p:cNvGrpSpPr/>
          <p:nvPr/>
        </p:nvGrpSpPr>
        <p:grpSpPr>
          <a:xfrm>
            <a:off x="2851746" y="108711"/>
            <a:ext cx="3635116" cy="2334686"/>
            <a:chOff x="2851746" y="108711"/>
            <a:chExt cx="3635116" cy="233468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9A60924-BC90-9BB2-D000-C869D2761442}"/>
                </a:ext>
              </a:extLst>
            </p:cNvPr>
            <p:cNvSpPr/>
            <p:nvPr/>
          </p:nvSpPr>
          <p:spPr>
            <a:xfrm>
              <a:off x="4669305" y="108711"/>
              <a:ext cx="605853" cy="6058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en-KR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BCF5C4-AF17-FF7D-236C-E785D2B166A3}"/>
                </a:ext>
              </a:extLst>
            </p:cNvPr>
            <p:cNvSpPr/>
            <p:nvPr/>
          </p:nvSpPr>
          <p:spPr>
            <a:xfrm>
              <a:off x="4063452" y="714563"/>
              <a:ext cx="605853" cy="6058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en-KR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894043-AF5B-0192-74C4-D88E0214FFD5}"/>
                </a:ext>
              </a:extLst>
            </p:cNvPr>
            <p:cNvSpPr/>
            <p:nvPr/>
          </p:nvSpPr>
          <p:spPr>
            <a:xfrm>
              <a:off x="5275157" y="714563"/>
              <a:ext cx="605853" cy="6058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en-K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E7AB4B-F7E4-C65C-1F94-439AF418DF0B}"/>
                </a:ext>
              </a:extLst>
            </p:cNvPr>
            <p:cNvSpPr/>
            <p:nvPr/>
          </p:nvSpPr>
          <p:spPr>
            <a:xfrm>
              <a:off x="3457599" y="1231691"/>
              <a:ext cx="605853" cy="6058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en-K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2133EFA-6DC0-01E6-112E-2280FA8EA36D}"/>
                </a:ext>
              </a:extLst>
            </p:cNvPr>
            <p:cNvSpPr/>
            <p:nvPr/>
          </p:nvSpPr>
          <p:spPr>
            <a:xfrm>
              <a:off x="4669304" y="1231692"/>
              <a:ext cx="605853" cy="6058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en-KR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B35BE-D0B2-F5A0-8858-0B3CE2017650}"/>
                </a:ext>
              </a:extLst>
            </p:cNvPr>
            <p:cNvSpPr/>
            <p:nvPr/>
          </p:nvSpPr>
          <p:spPr>
            <a:xfrm>
              <a:off x="5881009" y="1231691"/>
              <a:ext cx="605853" cy="6058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15</a:t>
              </a:r>
              <a:endParaRPr lang="en-KR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1C4A74-9AC6-C37D-B0D6-0E048059BF0B}"/>
                </a:ext>
              </a:extLst>
            </p:cNvPr>
            <p:cNvSpPr/>
            <p:nvPr/>
          </p:nvSpPr>
          <p:spPr>
            <a:xfrm>
              <a:off x="2851746" y="1837540"/>
              <a:ext cx="605853" cy="6058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en-K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85009-3EE3-ECB7-6FA9-6FB22EB447D3}"/>
                </a:ext>
              </a:extLst>
            </p:cNvPr>
            <p:cNvSpPr/>
            <p:nvPr/>
          </p:nvSpPr>
          <p:spPr>
            <a:xfrm>
              <a:off x="5275156" y="1837544"/>
              <a:ext cx="605853" cy="6058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en-KR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42F62DB-9427-26A8-0869-29AB4732373D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4580580" y="625839"/>
              <a:ext cx="177450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CE965B7-7CA3-96FB-79F8-ABDF3A7E3E55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186433" y="625839"/>
              <a:ext cx="177449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41CD583-384A-C617-4AF1-623608F7BCF1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5792285" y="1231691"/>
              <a:ext cx="177449" cy="887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731E89-4024-10BE-6BCC-8C24D067134F}"/>
                </a:ext>
              </a:extLst>
            </p:cNvPr>
            <p:cNvCxnSpPr>
              <a:cxnSpLocks/>
              <a:stCxn id="8" idx="5"/>
              <a:endCxn id="11" idx="1"/>
            </p:cNvCxnSpPr>
            <p:nvPr/>
          </p:nvCxnSpPr>
          <p:spPr>
            <a:xfrm>
              <a:off x="5186432" y="1748820"/>
              <a:ext cx="177449" cy="1774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8958D5-CC0E-C9B9-2E66-BE48BAD663A9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580580" y="1231691"/>
              <a:ext cx="177449" cy="887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F2B1AA-9435-1941-43C2-DD77EE8104A0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3974727" y="1231691"/>
              <a:ext cx="177450" cy="887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CBFF358-655E-C484-FD58-85790CC00854}"/>
                </a:ext>
              </a:extLst>
            </p:cNvPr>
            <p:cNvCxnSpPr>
              <a:cxnSpLocks/>
              <a:stCxn id="7" idx="3"/>
              <a:endCxn id="10" idx="7"/>
            </p:cNvCxnSpPr>
            <p:nvPr/>
          </p:nvCxnSpPr>
          <p:spPr>
            <a:xfrm flipH="1">
              <a:off x="3368874" y="1748819"/>
              <a:ext cx="177450" cy="177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2B90BF-9E2C-982F-6B96-2C32976D65A5}"/>
              </a:ext>
            </a:extLst>
          </p:cNvPr>
          <p:cNvSpPr txBox="1"/>
          <p:nvPr/>
        </p:nvSpPr>
        <p:spPr>
          <a:xfrm>
            <a:off x="423894" y="236170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11 - 08 </a:t>
            </a:r>
            <a:endParaRPr lang="en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FDCF21-58C9-A032-2F62-C3733B95C5A9}"/>
              </a:ext>
            </a:extLst>
          </p:cNvPr>
          <p:cNvSpPr txBox="1"/>
          <p:nvPr/>
        </p:nvSpPr>
        <p:spPr>
          <a:xfrm>
            <a:off x="351227" y="2767484"/>
            <a:ext cx="170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11 - 10</a:t>
            </a:r>
            <a:endParaRPr lang="en-KR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A07EE3-8179-3102-3B8F-1FC7B2760006}"/>
              </a:ext>
            </a:extLst>
          </p:cNvPr>
          <p:cNvGrpSpPr/>
          <p:nvPr/>
        </p:nvGrpSpPr>
        <p:grpSpPr>
          <a:xfrm>
            <a:off x="445995" y="3136816"/>
            <a:ext cx="11120761" cy="1601767"/>
            <a:chOff x="445995" y="3136816"/>
            <a:chExt cx="11120761" cy="16017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6168B8-0D12-8209-2DFA-C0EF48B52FFB}"/>
                </a:ext>
              </a:extLst>
            </p:cNvPr>
            <p:cNvSpPr/>
            <p:nvPr/>
          </p:nvSpPr>
          <p:spPr>
            <a:xfrm>
              <a:off x="5075626" y="3136816"/>
              <a:ext cx="2040747" cy="454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6  13  25  34  40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0A29D2-0EE0-9690-5654-0F702501C017}"/>
                </a:ext>
              </a:extLst>
            </p:cNvPr>
            <p:cNvSpPr/>
            <p:nvPr/>
          </p:nvSpPr>
          <p:spPr>
            <a:xfrm>
              <a:off x="445995" y="4284411"/>
              <a:ext cx="1371638" cy="454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1  2  3  4  5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9E9AF9-C8B9-F68C-195A-13B6A87B1BA0}"/>
                </a:ext>
              </a:extLst>
            </p:cNvPr>
            <p:cNvSpPr/>
            <p:nvPr/>
          </p:nvSpPr>
          <p:spPr>
            <a:xfrm>
              <a:off x="2165927" y="4284411"/>
              <a:ext cx="1146502" cy="454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7  8  9  10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922EC3-918F-A1CC-6612-3ECA8A1A24DB}"/>
                </a:ext>
              </a:extLst>
            </p:cNvPr>
            <p:cNvSpPr/>
            <p:nvPr/>
          </p:nvSpPr>
          <p:spPr>
            <a:xfrm>
              <a:off x="3611526" y="4284411"/>
              <a:ext cx="1941485" cy="454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15  17  19  20  23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B45A81-836C-1B19-16D3-7D1431784CEA}"/>
                </a:ext>
              </a:extLst>
            </p:cNvPr>
            <p:cNvSpPr/>
            <p:nvPr/>
          </p:nvSpPr>
          <p:spPr>
            <a:xfrm>
              <a:off x="5952270" y="4284411"/>
              <a:ext cx="1941485" cy="454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27  28  30  31  33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A68D45-0A42-DB3E-E30E-D31726259171}"/>
                </a:ext>
              </a:extLst>
            </p:cNvPr>
            <p:cNvSpPr/>
            <p:nvPr/>
          </p:nvSpPr>
          <p:spPr>
            <a:xfrm>
              <a:off x="8279496" y="4284411"/>
              <a:ext cx="1941485" cy="454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35  36  37  38  39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0D0F25-FABF-CE2A-EA91-682A4C6C8F00}"/>
                </a:ext>
              </a:extLst>
            </p:cNvPr>
            <p:cNvSpPr/>
            <p:nvPr/>
          </p:nvSpPr>
          <p:spPr>
            <a:xfrm>
              <a:off x="10548403" y="4284411"/>
              <a:ext cx="1018353" cy="454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41  45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F35770-149C-DD5D-7A92-880D6566BACA}"/>
                </a:ext>
              </a:extLst>
            </p:cNvPr>
            <p:cNvCxnSpPr>
              <a:cxnSpLocks/>
              <a:stCxn id="3" idx="2"/>
              <a:endCxn id="17" idx="0"/>
            </p:cNvCxnSpPr>
            <p:nvPr/>
          </p:nvCxnSpPr>
          <p:spPr>
            <a:xfrm flipH="1">
              <a:off x="1131814" y="3590988"/>
              <a:ext cx="4964186" cy="69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4910CB0-EC2A-D878-2A2A-DB10791525C7}"/>
                </a:ext>
              </a:extLst>
            </p:cNvPr>
            <p:cNvCxnSpPr>
              <a:cxnSpLocks/>
              <a:stCxn id="3" idx="2"/>
              <a:endCxn id="19" idx="0"/>
            </p:cNvCxnSpPr>
            <p:nvPr/>
          </p:nvCxnSpPr>
          <p:spPr>
            <a:xfrm flipH="1">
              <a:off x="2739178" y="3590988"/>
              <a:ext cx="3356822" cy="69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3FFC6BC-83BA-EABE-4070-2DCFA85E3157}"/>
                </a:ext>
              </a:extLst>
            </p:cNvPr>
            <p:cNvCxnSpPr>
              <a:cxnSpLocks/>
              <a:stCxn id="3" idx="2"/>
              <a:endCxn id="20" idx="0"/>
            </p:cNvCxnSpPr>
            <p:nvPr/>
          </p:nvCxnSpPr>
          <p:spPr>
            <a:xfrm flipH="1">
              <a:off x="4582269" y="3590988"/>
              <a:ext cx="1513731" cy="69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8E6D9CA-525B-BD3B-2D1D-A7425050C4A9}"/>
                </a:ext>
              </a:extLst>
            </p:cNvPr>
            <p:cNvCxnSpPr>
              <a:cxnSpLocks/>
              <a:stCxn id="3" idx="2"/>
              <a:endCxn id="22" idx="0"/>
            </p:cNvCxnSpPr>
            <p:nvPr/>
          </p:nvCxnSpPr>
          <p:spPr>
            <a:xfrm>
              <a:off x="6096000" y="3590988"/>
              <a:ext cx="827013" cy="69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F28C2DE-32E1-8FC1-35C9-6EE2E509C32E}"/>
                </a:ext>
              </a:extLst>
            </p:cNvPr>
            <p:cNvCxnSpPr>
              <a:cxnSpLocks/>
              <a:stCxn id="3" idx="2"/>
              <a:endCxn id="23" idx="0"/>
            </p:cNvCxnSpPr>
            <p:nvPr/>
          </p:nvCxnSpPr>
          <p:spPr>
            <a:xfrm>
              <a:off x="6096000" y="3590988"/>
              <a:ext cx="3154239" cy="69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C3D9584-11BC-0025-DE98-60F6A03C327D}"/>
                </a:ext>
              </a:extLst>
            </p:cNvPr>
            <p:cNvCxnSpPr>
              <a:cxnSpLocks/>
              <a:stCxn id="3" idx="2"/>
              <a:endCxn id="25" idx="0"/>
            </p:cNvCxnSpPr>
            <p:nvPr/>
          </p:nvCxnSpPr>
          <p:spPr>
            <a:xfrm>
              <a:off x="6096000" y="3590988"/>
              <a:ext cx="4961580" cy="69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936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945C6-C969-723C-E916-D6FD47C1B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FB2C0F6-EF19-76EB-18EB-F028A86F557A}"/>
              </a:ext>
            </a:extLst>
          </p:cNvPr>
          <p:cNvSpPr txBox="1"/>
          <p:nvPr/>
        </p:nvSpPr>
        <p:spPr>
          <a:xfrm>
            <a:off x="290671" y="411844"/>
            <a:ext cx="170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11 - 12</a:t>
            </a:r>
            <a:endParaRPr lang="en-KR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F27911-A26E-7596-F816-30A0EA393A5D}"/>
              </a:ext>
            </a:extLst>
          </p:cNvPr>
          <p:cNvGrpSpPr/>
          <p:nvPr/>
        </p:nvGrpSpPr>
        <p:grpSpPr>
          <a:xfrm>
            <a:off x="385439" y="0"/>
            <a:ext cx="9176572" cy="2382943"/>
            <a:chOff x="385439" y="0"/>
            <a:chExt cx="9176572" cy="238294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E46E37-3419-BD58-C809-53CE788599F8}"/>
                </a:ext>
              </a:extLst>
            </p:cNvPr>
            <p:cNvSpPr/>
            <p:nvPr/>
          </p:nvSpPr>
          <p:spPr>
            <a:xfrm>
              <a:off x="3743678" y="0"/>
              <a:ext cx="2040747" cy="454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15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C734D8-385F-C5A8-D00F-D025E1376308}"/>
                </a:ext>
              </a:extLst>
            </p:cNvPr>
            <p:cNvSpPr/>
            <p:nvPr/>
          </p:nvSpPr>
          <p:spPr>
            <a:xfrm>
              <a:off x="385439" y="1928771"/>
              <a:ext cx="1219303" cy="454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1  2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0A1FED-F8CA-5DC9-AEDF-EF89462523F7}"/>
                </a:ext>
              </a:extLst>
            </p:cNvPr>
            <p:cNvSpPr/>
            <p:nvPr/>
          </p:nvSpPr>
          <p:spPr>
            <a:xfrm>
              <a:off x="2105371" y="1928771"/>
              <a:ext cx="1146502" cy="454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5  6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958E9B-02AB-6BD5-4C9B-B8C9C4F925FD}"/>
                </a:ext>
              </a:extLst>
            </p:cNvPr>
            <p:cNvSpPr/>
            <p:nvPr/>
          </p:nvSpPr>
          <p:spPr>
            <a:xfrm>
              <a:off x="3550971" y="1928771"/>
              <a:ext cx="1162970" cy="454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9  10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F52DED-6718-E7A7-67BE-824FA2758A32}"/>
                </a:ext>
              </a:extLst>
            </p:cNvPr>
            <p:cNvSpPr/>
            <p:nvPr/>
          </p:nvSpPr>
          <p:spPr>
            <a:xfrm>
              <a:off x="4993588" y="1928771"/>
              <a:ext cx="1162970" cy="454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16  18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2D0837-BB2C-1035-F77D-D0E9EE9BC097}"/>
                </a:ext>
              </a:extLst>
            </p:cNvPr>
            <p:cNvSpPr/>
            <p:nvPr/>
          </p:nvSpPr>
          <p:spPr>
            <a:xfrm>
              <a:off x="6536073" y="1928771"/>
              <a:ext cx="1162970" cy="454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20  21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487CE6-A0FF-75B7-2028-88A83B9EEE48}"/>
                </a:ext>
              </a:extLst>
            </p:cNvPr>
            <p:cNvSpPr/>
            <p:nvPr/>
          </p:nvSpPr>
          <p:spPr>
            <a:xfrm>
              <a:off x="8078558" y="1928771"/>
              <a:ext cx="1483453" cy="454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24  25  26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EDB94AB-3B8B-9B7B-CB63-EBB8BFAA1A42}"/>
                </a:ext>
              </a:extLst>
            </p:cNvPr>
            <p:cNvCxnSpPr>
              <a:cxnSpLocks/>
              <a:stCxn id="55" idx="2"/>
              <a:endCxn id="17" idx="0"/>
            </p:cNvCxnSpPr>
            <p:nvPr/>
          </p:nvCxnSpPr>
          <p:spPr>
            <a:xfrm flipH="1">
              <a:off x="995091" y="1413819"/>
              <a:ext cx="1952981" cy="51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386FE8E-BF60-5A88-46E3-FFC30997712C}"/>
                </a:ext>
              </a:extLst>
            </p:cNvPr>
            <p:cNvCxnSpPr>
              <a:cxnSpLocks/>
              <a:stCxn id="55" idx="2"/>
              <a:endCxn id="19" idx="0"/>
            </p:cNvCxnSpPr>
            <p:nvPr/>
          </p:nvCxnSpPr>
          <p:spPr>
            <a:xfrm flipH="1">
              <a:off x="2678622" y="1413819"/>
              <a:ext cx="269450" cy="51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38BAF9A-1E6E-F568-44AD-C47BD59BA803}"/>
                </a:ext>
              </a:extLst>
            </p:cNvPr>
            <p:cNvCxnSpPr>
              <a:cxnSpLocks/>
              <a:stCxn id="55" idx="2"/>
              <a:endCxn id="20" idx="0"/>
            </p:cNvCxnSpPr>
            <p:nvPr/>
          </p:nvCxnSpPr>
          <p:spPr>
            <a:xfrm>
              <a:off x="2948072" y="1413819"/>
              <a:ext cx="1184384" cy="51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BB85B61-7CEC-C4D2-7A7C-02313660DA9E}"/>
                </a:ext>
              </a:extLst>
            </p:cNvPr>
            <p:cNvCxnSpPr>
              <a:cxnSpLocks/>
              <a:stCxn id="58" idx="2"/>
              <a:endCxn id="22" idx="0"/>
            </p:cNvCxnSpPr>
            <p:nvPr/>
          </p:nvCxnSpPr>
          <p:spPr>
            <a:xfrm flipH="1">
              <a:off x="5575073" y="1409080"/>
              <a:ext cx="760497" cy="5196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EB0D10-68B4-E714-1D9C-FCD670014CA8}"/>
                </a:ext>
              </a:extLst>
            </p:cNvPr>
            <p:cNvCxnSpPr>
              <a:cxnSpLocks/>
              <a:stCxn id="58" idx="2"/>
              <a:endCxn id="23" idx="0"/>
            </p:cNvCxnSpPr>
            <p:nvPr/>
          </p:nvCxnSpPr>
          <p:spPr>
            <a:xfrm>
              <a:off x="6335570" y="1409080"/>
              <a:ext cx="781988" cy="5196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3DFE886-CA20-DB2D-CD20-E0F1A7E4B00A}"/>
                </a:ext>
              </a:extLst>
            </p:cNvPr>
            <p:cNvCxnSpPr>
              <a:cxnSpLocks/>
              <a:stCxn id="58" idx="2"/>
              <a:endCxn id="25" idx="0"/>
            </p:cNvCxnSpPr>
            <p:nvPr/>
          </p:nvCxnSpPr>
          <p:spPr>
            <a:xfrm>
              <a:off x="6335570" y="1409080"/>
              <a:ext cx="2484715" cy="5196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7515609-C4C3-9BC3-F24E-C47C5BB8DA79}"/>
                </a:ext>
              </a:extLst>
            </p:cNvPr>
            <p:cNvSpPr/>
            <p:nvPr/>
          </p:nvSpPr>
          <p:spPr>
            <a:xfrm>
              <a:off x="2429729" y="959647"/>
              <a:ext cx="1036686" cy="454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3  8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722969A-8D42-2FDE-34BB-FB33032FFC70}"/>
                </a:ext>
              </a:extLst>
            </p:cNvPr>
            <p:cNvSpPr/>
            <p:nvPr/>
          </p:nvSpPr>
          <p:spPr>
            <a:xfrm>
              <a:off x="5315196" y="954908"/>
              <a:ext cx="2040747" cy="454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19  22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221EFD4-60EA-EF52-60C0-F8A64C67B914}"/>
                </a:ext>
              </a:extLst>
            </p:cNvPr>
            <p:cNvCxnSpPr>
              <a:cxnSpLocks/>
              <a:stCxn id="3" idx="2"/>
              <a:endCxn id="58" idx="0"/>
            </p:cNvCxnSpPr>
            <p:nvPr/>
          </p:nvCxnSpPr>
          <p:spPr>
            <a:xfrm>
              <a:off x="4764052" y="454172"/>
              <a:ext cx="1571518" cy="5007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DC8AACA-A875-12D6-04A1-4FAC472486D2}"/>
                </a:ext>
              </a:extLst>
            </p:cNvPr>
            <p:cNvCxnSpPr>
              <a:cxnSpLocks/>
              <a:stCxn id="3" idx="2"/>
              <a:endCxn id="55" idx="0"/>
            </p:cNvCxnSpPr>
            <p:nvPr/>
          </p:nvCxnSpPr>
          <p:spPr>
            <a:xfrm flipH="1">
              <a:off x="2948072" y="454172"/>
              <a:ext cx="1815980" cy="5054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867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122</Words>
  <Application>Microsoft Macintosh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안양준 (AI융합학부)</dc:creator>
  <cp:lastModifiedBy>안양준 (AI융합학부)</cp:lastModifiedBy>
  <cp:revision>1</cp:revision>
  <dcterms:created xsi:type="dcterms:W3CDTF">2025-05-19T02:09:14Z</dcterms:created>
  <dcterms:modified xsi:type="dcterms:W3CDTF">2025-05-19T03:44:44Z</dcterms:modified>
</cp:coreProperties>
</file>