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8"/>
  </p:notesMasterIdLst>
  <p:handoutMasterIdLst>
    <p:handoutMasterId r:id="rId9"/>
  </p:handoutMasterIdLst>
  <p:sldIdLst>
    <p:sldId id="3516" r:id="rId5"/>
    <p:sldId id="3586" r:id="rId6"/>
    <p:sldId id="358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86"/>
            <p14:sldId id="3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107" d="100"/>
          <a:sy n="107" d="100"/>
        </p:scale>
        <p:origin x="708" y="1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716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10571875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딥러닝 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5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차 미니프로젝트 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DX_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수도권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_04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반</a:t>
            </a:r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_10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10" name="Google Shape;57;p11">
            <a:extLst>
              <a:ext uri="{FF2B5EF4-FFF2-40B4-BE49-F238E27FC236}">
                <a16:creationId xmlns:a16="http://schemas.microsoft.com/office/drawing/2014/main" id="{4B43C35D-B3B8-4732-8B7D-EAEB7B671E58}"/>
              </a:ext>
            </a:extLst>
          </p:cNvPr>
          <p:cNvSpPr txBox="1">
            <a:spLocks/>
          </p:cNvSpPr>
          <p:nvPr/>
        </p:nvSpPr>
        <p:spPr>
          <a:xfrm>
            <a:off x="983631" y="4237722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조장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윤성호</a:t>
            </a:r>
            <a:endParaRPr lang="en-US" altLang="ko-KR" sz="1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  <a:p>
            <a:pPr algn="l"/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조원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: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양정우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임기나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400" b="1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김명제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김지우</a:t>
            </a:r>
            <a:r>
              <a:rPr lang="en-US" altLang="ko-KR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, </a:t>
            </a:r>
            <a:r>
              <a:rPr lang="ko-KR" altLang="en-US" sz="1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</a:rPr>
              <a:t>박지영</a:t>
            </a:r>
            <a:endParaRPr lang="en-US" altLang="ko-KR" sz="1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i="0" dirty="0">
                <a:effectLst/>
                <a:latin typeface="system-ui"/>
              </a:rPr>
              <a:t>빈 슬라이드 </a:t>
            </a:r>
            <a:br>
              <a:rPr lang="ko-KR" altLang="en-US" sz="2800" b="1" i="0" dirty="0">
                <a:effectLst/>
                <a:latin typeface="system-ui"/>
              </a:rPr>
            </a:b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7396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37</Words>
  <Application>Microsoft Office PowerPoint</Application>
  <PresentationFormat>와이드스크린</PresentationFormat>
  <Paragraphs>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3" baseType="lpstr">
      <vt:lpstr>Noto Sans Symbols</vt:lpstr>
      <vt:lpstr>system-ui</vt:lpstr>
      <vt:lpstr>나눔스퀘어 네오 ExtraBold</vt:lpstr>
      <vt:lpstr>나눔스퀘어 네오 Heavy</vt:lpstr>
      <vt:lpstr>나눔스퀘어 네오 Regular</vt:lpstr>
      <vt:lpstr>Malgun Gothic</vt:lpstr>
      <vt:lpstr>Malgun Gothic</vt:lpstr>
      <vt:lpstr>Arial</vt:lpstr>
      <vt:lpstr>Calibri</vt:lpstr>
      <vt:lpstr>Office 테마</vt:lpstr>
      <vt:lpstr>PowerPoint 프레젠테이션</vt:lpstr>
      <vt:lpstr>빈 슬라이드  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394</cp:revision>
  <dcterms:modified xsi:type="dcterms:W3CDTF">2024-11-20T02:53:00Z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