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handoutMasterIdLst>
    <p:handoutMasterId r:id="rId38"/>
  </p:handoutMasterIdLst>
  <p:sldIdLst>
    <p:sldId id="260" r:id="rId2"/>
    <p:sldId id="261" r:id="rId3"/>
    <p:sldId id="258" r:id="rId4"/>
    <p:sldId id="271" r:id="rId5"/>
    <p:sldId id="284" r:id="rId6"/>
    <p:sldId id="267" r:id="rId7"/>
    <p:sldId id="283" r:id="rId8"/>
    <p:sldId id="268" r:id="rId9"/>
    <p:sldId id="259" r:id="rId10"/>
    <p:sldId id="270" r:id="rId11"/>
    <p:sldId id="285" r:id="rId12"/>
    <p:sldId id="286" r:id="rId13"/>
    <p:sldId id="290" r:id="rId14"/>
    <p:sldId id="262" r:id="rId15"/>
    <p:sldId id="269" r:id="rId16"/>
    <p:sldId id="272" r:id="rId17"/>
    <p:sldId id="273" r:id="rId18"/>
    <p:sldId id="274" r:id="rId19"/>
    <p:sldId id="263" r:id="rId20"/>
    <p:sldId id="291" r:id="rId21"/>
    <p:sldId id="281" r:id="rId22"/>
    <p:sldId id="275" r:id="rId23"/>
    <p:sldId id="276" r:id="rId24"/>
    <p:sldId id="277" r:id="rId25"/>
    <p:sldId id="278" r:id="rId26"/>
    <p:sldId id="280" r:id="rId27"/>
    <p:sldId id="279" r:id="rId28"/>
    <p:sldId id="264" r:id="rId29"/>
    <p:sldId id="292" r:id="rId30"/>
    <p:sldId id="265" r:id="rId31"/>
    <p:sldId id="282" r:id="rId32"/>
    <p:sldId id="287" r:id="rId33"/>
    <p:sldId id="288" r:id="rId34"/>
    <p:sldId id="289" r:id="rId35"/>
    <p:sldId id="293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트로" id="{531F02A3-490C-434C-92F1-F07BC98949C2}">
          <p14:sldIdLst>
            <p14:sldId id="260"/>
            <p14:sldId id="261"/>
          </p14:sldIdLst>
        </p14:section>
        <p14:section name="본론" id="{893B7F45-3DB8-485B-8A46-2F782FF8F905}">
          <p14:sldIdLst>
            <p14:sldId id="258"/>
            <p14:sldId id="271"/>
            <p14:sldId id="284"/>
            <p14:sldId id="267"/>
            <p14:sldId id="283"/>
            <p14:sldId id="268"/>
            <p14:sldId id="259"/>
            <p14:sldId id="270"/>
            <p14:sldId id="285"/>
            <p14:sldId id="286"/>
            <p14:sldId id="290"/>
            <p14:sldId id="262"/>
            <p14:sldId id="269"/>
            <p14:sldId id="272"/>
            <p14:sldId id="273"/>
            <p14:sldId id="274"/>
            <p14:sldId id="263"/>
            <p14:sldId id="291"/>
            <p14:sldId id="281"/>
            <p14:sldId id="275"/>
            <p14:sldId id="276"/>
            <p14:sldId id="277"/>
            <p14:sldId id="278"/>
            <p14:sldId id="280"/>
            <p14:sldId id="279"/>
            <p14:sldId id="264"/>
            <p14:sldId id="292"/>
            <p14:sldId id="265"/>
            <p14:sldId id="282"/>
            <p14:sldId id="287"/>
            <p14:sldId id="288"/>
            <p14:sldId id="289"/>
            <p14:sldId id="293"/>
          </p14:sldIdLst>
        </p14:section>
        <p14:section name="마무리" id="{A9B95D89-DF7F-4881-90B4-212DFB51207D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11"/>
    <a:srgbClr val="035096"/>
    <a:srgbClr val="165399"/>
    <a:srgbClr val="FF7300"/>
    <a:srgbClr val="054994"/>
    <a:srgbClr val="DF8344"/>
    <a:srgbClr val="E2F0D9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45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4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41BEF38-229E-4984-8B72-4037661B7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1C586-D773-4633-9FC8-15690F954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02FC7-E1B6-4AC1-8903-2FB45D3E347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B0C7DC-5604-4D84-A514-1A1585FEAF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3E038-02AE-45E8-ACAD-DB26BA1D9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AD3E-3C2B-4645-BF5A-11FE835EE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/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21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 제안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EBEA22D-2F64-434B-808A-C65FF61E5942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B41CDB-39B3-4649-97BE-A29E2D2B7B0C}"/>
              </a:ext>
            </a:extLst>
          </p:cNvPr>
          <p:cNvGrpSpPr/>
          <p:nvPr userDrawn="1"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FCFFA1-678D-46CC-8ECD-B34FA22896F2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C4CBC7-6D3E-4C73-88B5-8CB4E5732C09}"/>
              </a:ext>
            </a:extLst>
          </p:cNvPr>
          <p:cNvGrpSpPr/>
          <p:nvPr userDrawn="1"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3667E0-788C-4080-9AA0-FF50AA6CB741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D67D6B-374E-4A3E-B590-EF24C01B4297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843AF2-45DC-4DCE-AFC2-CCBDFE954E66}"/>
              </a:ext>
            </a:extLst>
          </p:cNvPr>
          <p:cNvGrpSpPr/>
          <p:nvPr userDrawn="1"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CF1A9B9-CE13-43C3-BCD8-317D32A8D6B1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F8FFC5B-54A8-4BFD-82CB-6AA77DDBA330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B57EFCA-4F1D-4DE0-932F-CD883499CB0D}"/>
              </a:ext>
            </a:extLst>
          </p:cNvPr>
          <p:cNvGrpSpPr/>
          <p:nvPr userDrawn="1"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408BC2-073C-4BE1-8648-0D887B1970FC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02C51B-5557-4974-8B04-AFA42EADF23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7CD89E-C1F0-46F2-BD4D-4B5C55050BEC}"/>
              </a:ext>
            </a:extLst>
          </p:cNvPr>
          <p:cNvGrpSpPr/>
          <p:nvPr userDrawn="1"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31F6241-330C-4FC4-A0A8-1351D19F126B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13F7566-89BF-4DD9-A915-CCC1168F474E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9AD12E-3722-4CF4-8975-537BFA0F47BE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3CA8A8F-6644-439F-9F71-76C2F287B520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DBA626-043D-44B6-AE3A-C9D6051C64E8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3D6A513-3F79-4824-BC40-9FA7C9B7759B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1C0A341-E023-4DD4-AC98-AC8F5C644FC5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ED68C4-B9B2-4306-84BB-5990BA19C831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871D2-0108-44F4-B5C6-58F26136E0EB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0F09E5-D74A-43D4-B198-9497C0221243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39F2FD-AB11-4098-9C06-69184F1C92F6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EC3BEC8-7F26-4B2B-8EFA-B3195C5DB9CF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DB6778-4167-4AAE-A183-13B98C68B210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3EB044-0E51-48C6-92CA-1097E452AE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4441F-20FD-4F13-8A12-A27F5370A7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AC7E138-A98F-41E6-BC85-821CC41A60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6C042206-50DE-4660-AFE3-18EE80ABF2E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42BA6AD7-929D-4511-AE62-F19FDBB687B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CF8BB2-A78F-4527-BD4E-48AF7F85779B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75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 일반 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A372A8-8956-48E7-A6C3-9FF2C15D943E}"/>
              </a:ext>
            </a:extLst>
          </p:cNvPr>
          <p:cNvGrpSpPr/>
          <p:nvPr userDrawn="1"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D357B89-DC15-44F3-A69F-A0221F2539DC}"/>
              </a:ext>
            </a:extLst>
          </p:cNvPr>
          <p:cNvGrpSpPr/>
          <p:nvPr userDrawn="1"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03C5EA4-5639-426F-BF29-44939C364EFB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1A353DE-5C11-4A10-B13E-A214AE5AB074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D299D4-D5F5-4A66-83CE-E1B0C89662E1}"/>
              </a:ext>
            </a:extLst>
          </p:cNvPr>
          <p:cNvGrpSpPr/>
          <p:nvPr userDrawn="1"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A822C75-67BB-45A4-9733-C7FBE01E71C0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F151BE4-D959-4D5C-B6B1-AB2FC723BAAA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7E3CB5-6F64-42F9-8F97-258802ADE5A9}"/>
              </a:ext>
            </a:extLst>
          </p:cNvPr>
          <p:cNvGrpSpPr/>
          <p:nvPr userDrawn="1"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B01BF1D-6590-4633-9CC5-0DDD8181797B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B08823-90EF-4AE4-91E4-25BD88431E03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D05F9D7-9CCC-4F0D-AFD6-18D0CA9B1078}"/>
              </a:ext>
            </a:extLst>
          </p:cNvPr>
          <p:cNvGrpSpPr/>
          <p:nvPr userDrawn="1"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92BE2DD-BAB1-432A-B953-03C302F9B305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01B3133-81E6-489F-A058-802479300024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A7BC083B-0895-4D43-AFCB-A460A4446DB8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C8877EEB-1FEB-46E0-9697-0C79686FB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DE903611-221F-4803-824F-EC5A9E38FF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텍스트 개체 틀 5">
            <a:extLst>
              <a:ext uri="{FF2B5EF4-FFF2-40B4-BE49-F238E27FC236}">
                <a16:creationId xmlns:a16="http://schemas.microsoft.com/office/drawing/2014/main" id="{2AEDA0FB-968A-4647-B7C0-08DF38671D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텍스트 개체 틀 5">
            <a:extLst>
              <a:ext uri="{FF2B5EF4-FFF2-40B4-BE49-F238E27FC236}">
                <a16:creationId xmlns:a16="http://schemas.microsoft.com/office/drawing/2014/main" id="{D5C1A9D6-6A19-44DB-9FA3-D3D8DED7D31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270D585-25CF-4582-A690-BF72D265F66C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341686-4055-40D0-9BB5-7EA876D2554B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200789-01C0-4780-8F1F-5AD8BC2843D7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AE3746-2677-4FFA-BBCE-F62EF15FFFF4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5014C3A-7B1C-4567-B9D0-AA72CF0E9F4D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19D51A2-6229-4B08-8786-F4738205840C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7AC308B-FF3A-40EB-8110-0065A2D98ED6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B44C14C-5AE0-4BF9-832F-F622F204FA65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66AC31-EBB2-4388-9AF6-BD1365797B80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C92AB1-E8EF-4F31-98E3-79E491ACEF7A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493048-9B9F-46D3-B0EB-C584F319A835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36E6EE-2AE1-4102-A704-50B48ECEC2F3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38514ECE-B34D-4929-8F26-237C8BA59F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1BFD3E49-C5F9-4155-B468-C1449729D629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FF6E1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66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 사업수행계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9FB3F2-FCCD-4785-BACF-8B11C0A98380}"/>
              </a:ext>
            </a:extLst>
          </p:cNvPr>
          <p:cNvGrpSpPr/>
          <p:nvPr userDrawn="1"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E809F1-22A3-48AF-BC61-EFF7287228EB}"/>
              </a:ext>
            </a:extLst>
          </p:cNvPr>
          <p:cNvGrpSpPr/>
          <p:nvPr userDrawn="1"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64018A-3E13-4F50-B729-EFE01542AE65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FEE2EE1-5456-45E3-B90A-F47466C7C25A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487492E-1118-4C38-9DAC-6D704719BFB1}"/>
              </a:ext>
            </a:extLst>
          </p:cNvPr>
          <p:cNvGrpSpPr/>
          <p:nvPr userDrawn="1"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A3865A4-FA15-4DA1-BB0F-8E945D746E92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A2025C2-8B06-4EE9-80E7-35C4CB3167A1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6FC3419-FE98-41CA-BFA9-4F8C8A9F4195}"/>
              </a:ext>
            </a:extLst>
          </p:cNvPr>
          <p:cNvGrpSpPr/>
          <p:nvPr userDrawn="1"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F75D724-5DBF-488E-BD90-BB3E712B90E5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98CF828-BFD6-48C3-93A7-ED16FE6D0A6B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29566DC-BE6F-4021-8615-83CC0C461CD1}"/>
              </a:ext>
            </a:extLst>
          </p:cNvPr>
          <p:cNvGrpSpPr/>
          <p:nvPr userDrawn="1"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2D62B0F-F248-43C2-B507-E3A16EDB13A6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8A5E0C1-807A-492E-8D66-AABFF58CE591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FD9F6820-4145-46EA-AC3A-140BF803176D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3A2CD9F8-4956-45EE-ABE1-211B0737B5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6D82C97A-FF01-4E72-94DA-A6A453EC6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5">
            <a:extLst>
              <a:ext uri="{FF2B5EF4-FFF2-40B4-BE49-F238E27FC236}">
                <a16:creationId xmlns:a16="http://schemas.microsoft.com/office/drawing/2014/main" id="{C07B2B37-F876-45FC-9405-C5C4D87812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텍스트 개체 틀 5">
            <a:extLst>
              <a:ext uri="{FF2B5EF4-FFF2-40B4-BE49-F238E27FC236}">
                <a16:creationId xmlns:a16="http://schemas.microsoft.com/office/drawing/2014/main" id="{38BB6B90-482F-4A0A-824F-DFE3E7FACB9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49D305-DFAC-4463-A716-7DDCD1F86AEF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089AA6-9B22-46A9-B929-3ACF02DB357C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CE6ED2A-8B5E-474E-8C89-4E917E2D3830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DC2009B-1695-4A20-8B0C-7B36A40EBC88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B007FEC-CAED-41DA-9E1E-2F29555F7CCE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9BF68FB-2F9D-4637-9B24-4951BF72C0FA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80A31C1-27A9-4547-8A0F-8312789114C3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47F0E6-6D5D-4D64-BDE3-225530E6B07A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7A7CB23-417F-47F0-A759-2EECD2425651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EF42624-5D51-47C8-811C-D4A06F621A05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4355FF-6677-4185-8478-837A1A1832F7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4EB18E-7679-4C8B-8A79-478D534746AA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92D0BEF1-7294-4D47-828C-321338EA3C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44F255-8776-409A-B9F3-0A67CEB049BE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FF6E1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9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기획 및 구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0AFAFE-06D5-4543-9E69-850C47DF43DB}"/>
              </a:ext>
            </a:extLst>
          </p:cNvPr>
          <p:cNvGrpSpPr/>
          <p:nvPr userDrawn="1"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9C47E43-2A71-4604-9AAF-15B6A6AD7A02}"/>
              </a:ext>
            </a:extLst>
          </p:cNvPr>
          <p:cNvGrpSpPr/>
          <p:nvPr userDrawn="1"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498D5B0-984F-46CA-8C0F-0CF517539C36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FB7A74A-0B3B-4EA0-962B-72BDF8B924AB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2218350-A5A1-4D73-B889-CBEA892885FC}"/>
              </a:ext>
            </a:extLst>
          </p:cNvPr>
          <p:cNvGrpSpPr/>
          <p:nvPr userDrawn="1"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20265DC-C8CA-4C0F-90EB-540A24E1B901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DA4A933-2806-4902-868C-4C68B6B87F55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C6C2C05-4918-4B23-B240-7B73EBCD485B}"/>
              </a:ext>
            </a:extLst>
          </p:cNvPr>
          <p:cNvGrpSpPr/>
          <p:nvPr userDrawn="1"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02B1DE9-57B9-4ABF-8694-6128C8A2CC07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D718C0-0278-4BD0-8D19-646426A6240D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75D64E9-C5D0-48A3-99DD-0D4F4D3CF3D7}"/>
              </a:ext>
            </a:extLst>
          </p:cNvPr>
          <p:cNvGrpSpPr/>
          <p:nvPr userDrawn="1"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9E18915-679C-47FF-A97E-7F9AF67DF602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2194C87-D3A5-45C4-8E45-03B37AB2FFBB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FD8BA267-7C3C-4A29-A748-D4170B7391BA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69ED9D8B-AC61-4F0C-9897-B1B6D9E61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F3DA02C5-288E-45E8-83BB-509CD81CF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5">
            <a:extLst>
              <a:ext uri="{FF2B5EF4-FFF2-40B4-BE49-F238E27FC236}">
                <a16:creationId xmlns:a16="http://schemas.microsoft.com/office/drawing/2014/main" id="{244DA603-B3C1-4D96-A165-6AF8B52DC95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텍스트 개체 틀 5">
            <a:extLst>
              <a:ext uri="{FF2B5EF4-FFF2-40B4-BE49-F238E27FC236}">
                <a16:creationId xmlns:a16="http://schemas.microsoft.com/office/drawing/2014/main" id="{93A2CA45-D336-4B72-B818-7AA2CA9B4F3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F3A2B0-14E0-4299-B1D1-1F0E5DFD058F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7E57092-14A0-4204-A9C3-E919ABCA16C2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811A9D-C2E2-46E8-BFAD-CB270F1581F3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91DF5F-B0C0-4550-B3CE-814ACBF0B50B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BA06E4B-E289-4320-AFE2-24C225182822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48B8344-C2E4-4F10-85A7-C82494586D75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05E1B17-5158-4DD4-9426-B944C0EC2283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02628E-8D04-4BD1-8670-C5C87CC2C74C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97A9C6-7FB9-48AF-A84A-02A709107878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71FE377-88B5-45DB-B626-DEC8B767165C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0F684758-AB64-4F74-BF9A-389E0352C6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5411C8-F163-4517-96CF-88EC03550025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0DA3DFE-2CA1-4703-938F-613CF048B8F5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6886D-42A3-4A99-984E-9FF9A635E671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FF6E1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30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사업 지원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CE3293-3B6F-4C71-92EA-3122ACD85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EB476EA-188E-4EAC-B3A4-DDF940DA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E33D8EA-C68C-44C0-A67E-E7C3E16CCCC6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55019444-1A5C-4DE7-AE53-0DBF8523158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88FA1F38-0C73-4D18-8F2B-34461B44A6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ABCF7E-C2D8-44B3-AEF8-04937DA2661A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44C0B43-2ABE-47C6-A57C-F1AC3A6AB7AB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41C24F-C9DC-49C1-8F41-A3EDF4DAE6CC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C0645B-626F-44CB-BAA8-3AF4735809F9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425C3F2-122A-4B8A-AD5A-B115D7AAEADC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764A82-D84B-4D17-B9C7-1E93A1D103C9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2C2468-C9B3-48D6-99AC-003925862823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E35EE-BF65-4CB3-A284-432BB684B1C6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3983C1-55FF-4EAD-87F2-73D7B810249C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3965F84-2D0F-4D32-9A3E-5A6FE4081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1D66CC-EC79-4A24-BD25-633F7451A91A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8078D2-D46E-42DC-B079-ABFA047A53AE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5088B8-78EB-4FBA-8555-9716EF45E208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4A0ED5-CDD9-4552-AA6A-C58725699832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FF6E1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7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9729C9DA-0F21-441E-AC41-685605E17274}"/>
              </a:ext>
            </a:extLst>
          </p:cNvPr>
          <p:cNvSpPr txBox="1">
            <a:spLocks/>
          </p:cNvSpPr>
          <p:nvPr userDrawn="1"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578FB021-2596-4477-ADA1-A7906AD1042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F5EA83F-0450-4362-892F-A95E02930E0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168" y="917973"/>
            <a:ext cx="487384" cy="19794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B25E1-C343-4424-8556-694A4DBB4702}"/>
              </a:ext>
            </a:extLst>
          </p:cNvPr>
          <p:cNvSpPr/>
          <p:nvPr userDrawn="1"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FD91D9-0D18-4228-AB13-A9C3D8F2C7C1}"/>
              </a:ext>
            </a:extLst>
          </p:cNvPr>
          <p:cNvCxnSpPr/>
          <p:nvPr userDrawn="1"/>
        </p:nvCxnSpPr>
        <p:spPr>
          <a:xfrm>
            <a:off x="32632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733939-F221-4541-AC9A-029B3C775BAA}"/>
              </a:ext>
            </a:extLst>
          </p:cNvPr>
          <p:cNvCxnSpPr/>
          <p:nvPr userDrawn="1"/>
        </p:nvCxnSpPr>
        <p:spPr>
          <a:xfrm>
            <a:off x="4851648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25F422-F502-4E20-AB7C-707891709260}"/>
              </a:ext>
            </a:extLst>
          </p:cNvPr>
          <p:cNvCxnSpPr/>
          <p:nvPr userDrawn="1"/>
        </p:nvCxnSpPr>
        <p:spPr>
          <a:xfrm>
            <a:off x="64391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2C1D73-5CBC-476B-8C7C-0E4E54C406AE}"/>
              </a:ext>
            </a:extLst>
          </p:cNvPr>
          <p:cNvCxnSpPr/>
          <p:nvPr userDrawn="1"/>
        </p:nvCxnSpPr>
        <p:spPr>
          <a:xfrm>
            <a:off x="9630044" y="513099"/>
            <a:ext cx="1387041" cy="0"/>
          </a:xfrm>
          <a:prstGeom prst="line">
            <a:avLst/>
          </a:prstGeom>
          <a:ln w="9525">
            <a:solidFill>
              <a:srgbClr val="FF6E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AE82D-3380-4F83-9C35-0A1D0D8D75B6}"/>
              </a:ext>
            </a:extLst>
          </p:cNvPr>
          <p:cNvSpPr/>
          <p:nvPr userDrawn="1"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일반 현황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67002-60F6-4187-B750-26395B1B6533}"/>
              </a:ext>
            </a:extLst>
          </p:cNvPr>
          <p:cNvSpPr/>
          <p:nvPr userDrawn="1"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사업수행계획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2F317D-2416-4667-B666-883392CC9B12}"/>
              </a:ext>
            </a:extLst>
          </p:cNvPr>
          <p:cNvSpPr/>
          <p:nvPr userDrawn="1"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기획 및 구성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4CFA517-3B2D-48E7-B5F0-5102FC5FF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7" y="259037"/>
            <a:ext cx="1104523" cy="3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21D8D-41F3-4DEF-A65B-02716747AF21}"/>
              </a:ext>
            </a:extLst>
          </p:cNvPr>
          <p:cNvSpPr/>
          <p:nvPr userDrawn="1"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1. 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0B48B2-F385-4EF6-8589-4F7ED11E0A9D}"/>
              </a:ext>
            </a:extLst>
          </p:cNvPr>
          <p:cNvCxnSpPr/>
          <p:nvPr userDrawn="1"/>
        </p:nvCxnSpPr>
        <p:spPr>
          <a:xfrm>
            <a:off x="1676669" y="513099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EE70CC-FCBF-49A0-AB9F-1EAB1D0599F0}"/>
              </a:ext>
            </a:extLst>
          </p:cNvPr>
          <p:cNvCxnSpPr/>
          <p:nvPr userDrawn="1"/>
        </p:nvCxnSpPr>
        <p:spPr>
          <a:xfrm>
            <a:off x="8048894" y="514918"/>
            <a:ext cx="1387041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E4E6FB-019B-4F7E-BFFA-AC39698033FF}"/>
              </a:ext>
            </a:extLst>
          </p:cNvPr>
          <p:cNvSpPr/>
          <p:nvPr userDrawn="1"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5.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사업 지원 및 관리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6202B5-9C6E-4DB9-9709-E7B91FC413D6}"/>
              </a:ext>
            </a:extLst>
          </p:cNvPr>
          <p:cNvSpPr/>
          <p:nvPr userDrawn="1"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r>
              <a:rPr lang="en-US" altLang="ko-KR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6. </a:t>
            </a:r>
            <a:r>
              <a:rPr lang="ko-KR" altLang="en-US" sz="900" b="0" kern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FF6E1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참고자료</a:t>
            </a:r>
            <a:endParaRPr lang="ko-KR" altLang="en-US" sz="900" b="0" kern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FF6E1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9036D21-5F61-4472-BFF7-806FB963C6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CD26B064-A01F-4B8E-832E-D6694C20BC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65" y="-598660"/>
            <a:ext cx="1048364" cy="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13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446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0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0F3DEC-9E30-44AE-982F-FB174B6DA7A6}"/>
              </a:ext>
            </a:extLst>
          </p:cNvPr>
          <p:cNvSpPr/>
          <p:nvPr/>
        </p:nvSpPr>
        <p:spPr>
          <a:xfrm>
            <a:off x="5043487" y="2019300"/>
            <a:ext cx="2105025" cy="21240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418032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04DE4-B6E9-459C-B005-174B4DF61C6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A924B-A7C0-4DC3-BFF8-DAF02EC8095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881D82-5271-4878-AE7E-556129D3C97A}"/>
              </a:ext>
            </a:extLst>
          </p:cNvPr>
          <p:cNvSpPr/>
          <p:nvPr/>
        </p:nvSpPr>
        <p:spPr>
          <a:xfrm>
            <a:off x="4749800" y="2184400"/>
            <a:ext cx="35052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우리조</a:t>
            </a:r>
            <a:r>
              <a:rPr lang="ko-KR" altLang="en-US" dirty="0"/>
              <a:t> 사진 넣고 소개하기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회사 소개를 여기에다가 넣을지</a:t>
            </a:r>
            <a:endParaRPr lang="en-US" altLang="ko-KR" dirty="0"/>
          </a:p>
          <a:p>
            <a:pPr algn="ctr"/>
            <a:r>
              <a:rPr lang="ko-KR" altLang="en-US" dirty="0"/>
              <a:t>맨 처음에 넣을지 고민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28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CE6959-CE2A-4962-9F2A-0977C4A938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3417A7-6D28-4741-B054-08DD01600E0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CA688-A0AB-40A1-B890-67C896BD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1313" y="917973"/>
            <a:ext cx="6429428" cy="36314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E1CBDA-BE1B-4558-8EE6-0A9E165648F2}"/>
              </a:ext>
            </a:extLst>
          </p:cNvPr>
          <p:cNvSpPr/>
          <p:nvPr/>
        </p:nvSpPr>
        <p:spPr>
          <a:xfrm>
            <a:off x="-4424680" y="-1202641"/>
            <a:ext cx="2871216" cy="161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작은학교</a:t>
            </a:r>
            <a:endParaRPr lang="en-US" altLang="ko-KR" dirty="0"/>
          </a:p>
          <a:p>
            <a:pPr algn="ctr"/>
            <a:r>
              <a:rPr lang="ko-KR" altLang="en-US" dirty="0"/>
              <a:t>선정 과정 설명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및 학교 리스트 제시</a:t>
            </a:r>
            <a:endParaRPr lang="en-US" altLang="ko-KR" dirty="0"/>
          </a:p>
          <a:p>
            <a:pPr algn="ctr"/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솔루션 목표 </a:t>
            </a:r>
            <a:r>
              <a:rPr lang="en-US" altLang="ko-KR" dirty="0"/>
              <a:t>1</a:t>
            </a:r>
            <a:r>
              <a:rPr lang="ko-KR" altLang="en-US" dirty="0"/>
              <a:t>번 달성할 수 있다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46CA32-E53F-49F1-9DE2-DA3781C5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1313" y="4733065"/>
            <a:ext cx="6429428" cy="35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CE6959-CE2A-4962-9F2A-0977C4A938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3417A7-6D28-4741-B054-08DD01600E0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CA688-A0AB-40A1-B890-67C896BD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1313" y="917973"/>
            <a:ext cx="6429428" cy="36314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E1CBDA-BE1B-4558-8EE6-0A9E165648F2}"/>
              </a:ext>
            </a:extLst>
          </p:cNvPr>
          <p:cNvSpPr/>
          <p:nvPr/>
        </p:nvSpPr>
        <p:spPr>
          <a:xfrm>
            <a:off x="-4569823" y="-741858"/>
            <a:ext cx="2871216" cy="161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교육</a:t>
            </a:r>
            <a:r>
              <a:rPr lang="en-US" altLang="ko-KR" dirty="0"/>
              <a:t>(</a:t>
            </a:r>
            <a:r>
              <a:rPr lang="ko-KR" altLang="en-US" dirty="0"/>
              <a:t>강사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커리큘럼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솔루션 목표 </a:t>
            </a:r>
            <a:r>
              <a:rPr lang="en-US" altLang="ko-KR" dirty="0"/>
              <a:t>2</a:t>
            </a:r>
            <a:r>
              <a:rPr lang="ko-KR" altLang="en-US" dirty="0"/>
              <a:t>번을 달성할 수 있다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F37C0-1740-4F56-806A-64504BF1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1313" y="4733065"/>
            <a:ext cx="6429428" cy="35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0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CE6959-CE2A-4962-9F2A-0977C4A938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3417A7-6D28-4741-B054-08DD01600E0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E1CBDA-BE1B-4558-8EE6-0A9E165648F2}"/>
              </a:ext>
            </a:extLst>
          </p:cNvPr>
          <p:cNvSpPr/>
          <p:nvPr/>
        </p:nvSpPr>
        <p:spPr>
          <a:xfrm>
            <a:off x="-4407672" y="-1917470"/>
            <a:ext cx="2871216" cy="161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솔루션 적용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..?</a:t>
            </a:r>
          </a:p>
          <a:p>
            <a:pPr algn="ctr"/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솔루션 목표</a:t>
            </a:r>
            <a:endParaRPr lang="en-US" altLang="ko-KR" dirty="0"/>
          </a:p>
          <a:p>
            <a:pPr algn="ctr"/>
            <a:r>
              <a:rPr lang="en-US" altLang="ko-KR" dirty="0"/>
              <a:t>3,4,5</a:t>
            </a:r>
            <a:r>
              <a:rPr lang="ko-KR" altLang="en-US" dirty="0"/>
              <a:t>번을 할 수 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72AE12-F07C-4ADF-9E0A-0E19BEBD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5313" y="172024"/>
            <a:ext cx="6860094" cy="38409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656D03-4194-437D-980F-FCB96F06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75314" y="4178069"/>
            <a:ext cx="6883701" cy="38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0B650A-60B0-43F8-BB4C-4511832BFE4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8874B-E4B7-4D7C-A46C-0C3699CE456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10E33-25E2-4D57-A571-E0807C78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65648" y="-590279"/>
            <a:ext cx="6593266" cy="3682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F72D3-E618-4C30-B9D9-2A58E5A3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5648" y="3157148"/>
            <a:ext cx="6593266" cy="37008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778265-A161-4091-87A3-B4A4093BEFD3}"/>
              </a:ext>
            </a:extLst>
          </p:cNvPr>
          <p:cNvSpPr/>
          <p:nvPr/>
        </p:nvSpPr>
        <p:spPr>
          <a:xfrm>
            <a:off x="662860" y="5007574"/>
            <a:ext cx="10614740" cy="16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D6C4D8-1D63-4FE7-B77F-059DB45BAF32}"/>
              </a:ext>
            </a:extLst>
          </p:cNvPr>
          <p:cNvSpPr/>
          <p:nvPr/>
        </p:nvSpPr>
        <p:spPr>
          <a:xfrm rot="16200000">
            <a:off x="5607049" y="3903435"/>
            <a:ext cx="977901" cy="794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C7C57-C23C-4625-8F3A-2D85F893F0A7}"/>
              </a:ext>
            </a:extLst>
          </p:cNvPr>
          <p:cNvSpPr/>
          <p:nvPr/>
        </p:nvSpPr>
        <p:spPr>
          <a:xfrm>
            <a:off x="662860" y="1850426"/>
            <a:ext cx="10614740" cy="16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서비스</a:t>
            </a:r>
          </a:p>
        </p:txBody>
      </p:sp>
    </p:spTree>
    <p:extLst>
      <p:ext uri="{BB962C8B-B14F-4D97-AF65-F5344CB8AC3E}">
        <p14:creationId xmlns:p14="http://schemas.microsoft.com/office/powerpoint/2010/main" val="258178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0B650A-60B0-43F8-BB4C-4511832BFE4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  <a:r>
              <a:rPr lang="en-US" altLang="ko-KR" dirty="0"/>
              <a:t>: 6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8874B-E4B7-4D7C-A46C-0C3699CE456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5B251-C7F0-4284-9D70-AEC2F9F9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7997" y="1989198"/>
            <a:ext cx="7219311" cy="4055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4083E-2CD9-402F-B108-4F0547B989AB}"/>
              </a:ext>
            </a:extLst>
          </p:cNvPr>
          <p:cNvSpPr/>
          <p:nvPr/>
        </p:nvSpPr>
        <p:spPr>
          <a:xfrm>
            <a:off x="6937828" y="1582057"/>
            <a:ext cx="4513943" cy="116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 err="1"/>
              <a:t>회차</a:t>
            </a:r>
            <a:r>
              <a:rPr lang="ko-KR" altLang="en-US" dirty="0"/>
              <a:t> 강조점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교과목</a:t>
            </a:r>
            <a:r>
              <a:rPr lang="en-US" altLang="ko-KR" dirty="0"/>
              <a:t>+</a:t>
            </a:r>
            <a:r>
              <a:rPr lang="ko-KR" altLang="en-US" dirty="0"/>
              <a:t>기술</a:t>
            </a:r>
            <a:r>
              <a:rPr lang="en-US" altLang="ko-KR" dirty="0"/>
              <a:t>+</a:t>
            </a:r>
            <a:r>
              <a:rPr lang="ko-KR" altLang="en-US" dirty="0"/>
              <a:t>진로 융합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질문형 학습 목표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짧은 시간 안에 눈에 보이는 성과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0AF147-BE2E-4664-9AA0-6DEEBBFFBDA8}"/>
              </a:ext>
            </a:extLst>
          </p:cNvPr>
          <p:cNvSpPr/>
          <p:nvPr/>
        </p:nvSpPr>
        <p:spPr>
          <a:xfrm>
            <a:off x="740230" y="1690913"/>
            <a:ext cx="4513943" cy="353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포스터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6756C5-4960-4090-9608-DF351904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671" y="3545525"/>
            <a:ext cx="4513943" cy="28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0B650A-60B0-43F8-BB4C-4511832BFE4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  <a:r>
              <a:rPr lang="en-US" altLang="ko-KR" dirty="0"/>
              <a:t>: 10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8874B-E4B7-4D7C-A46C-0C3699CE456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34036-F0DA-4F02-9B1A-3F8E95FF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5405" y="1690913"/>
            <a:ext cx="7237689" cy="3997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3E6796-A716-49CF-93B2-89FA5C963844}"/>
              </a:ext>
            </a:extLst>
          </p:cNvPr>
          <p:cNvSpPr/>
          <p:nvPr/>
        </p:nvSpPr>
        <p:spPr>
          <a:xfrm>
            <a:off x="740230" y="1690913"/>
            <a:ext cx="4513943" cy="353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포스터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601C58-011A-4266-9C96-2E806BC25102}"/>
              </a:ext>
            </a:extLst>
          </p:cNvPr>
          <p:cNvSpPr/>
          <p:nvPr/>
        </p:nvSpPr>
        <p:spPr>
          <a:xfrm>
            <a:off x="6937828" y="1582057"/>
            <a:ext cx="4513943" cy="116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 err="1"/>
              <a:t>회차</a:t>
            </a:r>
            <a:r>
              <a:rPr lang="ko-KR" altLang="en-US" dirty="0"/>
              <a:t> 강조점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빅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779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0B650A-60B0-43F8-BB4C-4511832BFE4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교육 제작물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8874B-E4B7-4D7C-A46C-0C3699CE456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123BBA-EF15-494A-84A4-059D75008572}"/>
              </a:ext>
            </a:extLst>
          </p:cNvPr>
          <p:cNvSpPr/>
          <p:nvPr/>
        </p:nvSpPr>
        <p:spPr>
          <a:xfrm>
            <a:off x="2238375" y="2286000"/>
            <a:ext cx="2219325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코디니</a:t>
            </a:r>
            <a:r>
              <a:rPr lang="ko-KR" altLang="en-US" dirty="0"/>
              <a:t>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ED9CE-77E2-4A52-8483-67857790E101}"/>
              </a:ext>
            </a:extLst>
          </p:cNvPr>
          <p:cNvSpPr/>
          <p:nvPr/>
        </p:nvSpPr>
        <p:spPr>
          <a:xfrm>
            <a:off x="7877175" y="2286000"/>
            <a:ext cx="2219325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워크북 소개</a:t>
            </a:r>
          </a:p>
        </p:txBody>
      </p:sp>
    </p:spTree>
    <p:extLst>
      <p:ext uri="{BB962C8B-B14F-4D97-AF65-F5344CB8AC3E}">
        <p14:creationId xmlns:p14="http://schemas.microsoft.com/office/powerpoint/2010/main" val="232616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0B650A-60B0-43F8-BB4C-4511832BFE4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교육 제작물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8874B-E4B7-4D7C-A46C-0C3699CE456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사업 수행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ED9CE-77E2-4A52-8483-67857790E101}"/>
              </a:ext>
            </a:extLst>
          </p:cNvPr>
          <p:cNvSpPr/>
          <p:nvPr/>
        </p:nvSpPr>
        <p:spPr>
          <a:xfrm>
            <a:off x="4986337" y="2466975"/>
            <a:ext cx="2219325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자문단</a:t>
            </a:r>
            <a:r>
              <a:rPr lang="ko-KR" altLang="en-US" dirty="0"/>
              <a:t> 소개</a:t>
            </a:r>
            <a:endParaRPr lang="en-US" altLang="ko-KR" dirty="0"/>
          </a:p>
          <a:p>
            <a:pPr algn="ctr"/>
            <a:r>
              <a:rPr lang="ko-KR" altLang="en-US" dirty="0"/>
              <a:t>질문지</a:t>
            </a:r>
            <a:endParaRPr lang="en-US" altLang="ko-KR" dirty="0"/>
          </a:p>
          <a:p>
            <a:pPr algn="ctr"/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47121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-4934752" y="101694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 기획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한 눈에 보여주기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853CC-A451-48AF-80D2-030323F2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66571" y="2638425"/>
            <a:ext cx="5698271" cy="31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0F3DEC-9E30-44AE-982F-FB174B6DA7A6}"/>
              </a:ext>
            </a:extLst>
          </p:cNvPr>
          <p:cNvSpPr/>
          <p:nvPr/>
        </p:nvSpPr>
        <p:spPr>
          <a:xfrm>
            <a:off x="5043487" y="2019300"/>
            <a:ext cx="2105025" cy="21240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4595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9625" y="1962150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참여학교 선정</a:t>
            </a:r>
            <a:endParaRPr lang="en-US" altLang="ko-KR" dirty="0"/>
          </a:p>
          <a:p>
            <a:pPr algn="ctr"/>
            <a:r>
              <a:rPr lang="ko-KR" altLang="en-US" dirty="0"/>
              <a:t>교육</a:t>
            </a:r>
            <a:endParaRPr lang="en-US" altLang="ko-KR" dirty="0"/>
          </a:p>
          <a:p>
            <a:pPr algn="ctr"/>
            <a:r>
              <a:rPr lang="ko-KR" altLang="en-US" dirty="0"/>
              <a:t>관리 등</a:t>
            </a:r>
          </a:p>
        </p:txBody>
      </p:sp>
    </p:spTree>
    <p:extLst>
      <p:ext uri="{BB962C8B-B14F-4D97-AF65-F5344CB8AC3E}">
        <p14:creationId xmlns:p14="http://schemas.microsoft.com/office/powerpoint/2010/main" val="82851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DF458-9616-4553-9379-0F1FD5F5D44F}"/>
              </a:ext>
            </a:extLst>
          </p:cNvPr>
          <p:cNvSpPr/>
          <p:nvPr/>
        </p:nvSpPr>
        <p:spPr>
          <a:xfrm>
            <a:off x="4691062" y="2476500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 선발</a:t>
            </a:r>
            <a:endParaRPr lang="en-US" altLang="ko-KR" dirty="0"/>
          </a:p>
          <a:p>
            <a:pPr algn="ctr"/>
            <a:r>
              <a:rPr lang="ko-KR" altLang="en-US" dirty="0"/>
              <a:t>파견</a:t>
            </a:r>
            <a:endParaRPr lang="en-US" altLang="ko-KR" dirty="0"/>
          </a:p>
          <a:p>
            <a:pPr algn="ctr"/>
            <a:r>
              <a:rPr lang="ko-KR" altLang="en-US" dirty="0"/>
              <a:t>사후 관리</a:t>
            </a:r>
          </a:p>
        </p:txBody>
      </p:sp>
    </p:spTree>
    <p:extLst>
      <p:ext uri="{BB962C8B-B14F-4D97-AF65-F5344CB8AC3E}">
        <p14:creationId xmlns:p14="http://schemas.microsoft.com/office/powerpoint/2010/main" val="297917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흐름도</a:t>
            </a:r>
          </a:p>
        </p:txBody>
      </p:sp>
    </p:spTree>
    <p:extLst>
      <p:ext uri="{BB962C8B-B14F-4D97-AF65-F5344CB8AC3E}">
        <p14:creationId xmlns:p14="http://schemas.microsoft.com/office/powerpoint/2010/main" val="338395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시스템</a:t>
            </a:r>
          </a:p>
        </p:txBody>
      </p:sp>
    </p:spTree>
    <p:extLst>
      <p:ext uri="{BB962C8B-B14F-4D97-AF65-F5344CB8AC3E}">
        <p14:creationId xmlns:p14="http://schemas.microsoft.com/office/powerpoint/2010/main" val="233549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인프라 구성도</a:t>
            </a:r>
          </a:p>
        </p:txBody>
      </p:sp>
    </p:spTree>
    <p:extLst>
      <p:ext uri="{BB962C8B-B14F-4D97-AF65-F5344CB8AC3E}">
        <p14:creationId xmlns:p14="http://schemas.microsoft.com/office/powerpoint/2010/main" val="112410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</a:t>
            </a:r>
            <a:r>
              <a:rPr lang="en-US" altLang="ko-KR" dirty="0"/>
              <a:t>UX/UI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891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UX/UI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04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DB699-347D-47AB-AFD9-1F880F0761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기획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6D467-8505-4566-BDB3-58D53AFF69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84750-3AB4-46F3-B7D7-B2DCEBFD9E95}"/>
              </a:ext>
            </a:extLst>
          </p:cNvPr>
          <p:cNvSpPr/>
          <p:nvPr/>
        </p:nvSpPr>
        <p:spPr>
          <a:xfrm>
            <a:off x="4610100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 </a:t>
            </a:r>
            <a:r>
              <a:rPr lang="en-US" altLang="ko-KR" dirty="0"/>
              <a:t>UX/UI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8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F153E5-D640-4C6A-BEAD-7655B75362F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FE328-4AEE-4F9B-B06F-0294A500630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사업 지원 및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01CB1C-E18E-484B-A7AC-5A3724FA4CC4}"/>
              </a:ext>
            </a:extLst>
          </p:cNvPr>
          <p:cNvSpPr/>
          <p:nvPr/>
        </p:nvSpPr>
        <p:spPr>
          <a:xfrm>
            <a:off x="2045659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선생님 대상</a:t>
            </a:r>
            <a:endParaRPr lang="en-US" altLang="ko-KR" dirty="0"/>
          </a:p>
          <a:p>
            <a:pPr algn="ctr"/>
            <a:r>
              <a:rPr lang="ko-KR" altLang="en-US" dirty="0"/>
              <a:t>온라인 워크샵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4985EFA-EC91-4664-807B-A4470896DBFC}"/>
              </a:ext>
            </a:extLst>
          </p:cNvPr>
          <p:cNvSpPr/>
          <p:nvPr/>
        </p:nvSpPr>
        <p:spPr>
          <a:xfrm>
            <a:off x="10541000" y="825500"/>
            <a:ext cx="1346200" cy="1308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추가제안</a:t>
            </a:r>
          </a:p>
        </p:txBody>
      </p:sp>
    </p:spTree>
    <p:extLst>
      <p:ext uri="{BB962C8B-B14F-4D97-AF65-F5344CB8AC3E}">
        <p14:creationId xmlns:p14="http://schemas.microsoft.com/office/powerpoint/2010/main" val="279006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F153E5-D640-4C6A-BEAD-7655B75362F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사업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FE328-4AEE-4F9B-B06F-0294A500630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사업 지원 및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01CB1C-E18E-484B-A7AC-5A3724FA4CC4}"/>
              </a:ext>
            </a:extLst>
          </p:cNvPr>
          <p:cNvSpPr/>
          <p:nvPr/>
        </p:nvSpPr>
        <p:spPr>
          <a:xfrm>
            <a:off x="2045659" y="2752725"/>
            <a:ext cx="28098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블록코딩 캠프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4985EFA-EC91-4664-807B-A4470896DBFC}"/>
              </a:ext>
            </a:extLst>
          </p:cNvPr>
          <p:cNvSpPr/>
          <p:nvPr/>
        </p:nvSpPr>
        <p:spPr>
          <a:xfrm>
            <a:off x="10541000" y="825500"/>
            <a:ext cx="1346200" cy="1308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추가제안</a:t>
            </a:r>
          </a:p>
        </p:txBody>
      </p:sp>
    </p:spTree>
    <p:extLst>
      <p:ext uri="{BB962C8B-B14F-4D97-AF65-F5344CB8AC3E}">
        <p14:creationId xmlns:p14="http://schemas.microsoft.com/office/powerpoint/2010/main" val="168970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C608A4-8833-4BFA-9310-05F3F0C546A9}"/>
              </a:ext>
            </a:extLst>
          </p:cNvPr>
          <p:cNvSpPr/>
          <p:nvPr/>
        </p:nvSpPr>
        <p:spPr>
          <a:xfrm>
            <a:off x="3841254" y="4117580"/>
            <a:ext cx="720970" cy="195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487384" cy="19794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제안개요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C8B3EB-0A43-411D-98E0-C26CEFCA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1677" y="1843358"/>
            <a:ext cx="6993829" cy="39625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183FC9-CFBC-4A6A-AEFF-748CCB3A8205}"/>
              </a:ext>
            </a:extLst>
          </p:cNvPr>
          <p:cNvSpPr/>
          <p:nvPr/>
        </p:nvSpPr>
        <p:spPr>
          <a:xfrm>
            <a:off x="-3767328" y="1101574"/>
            <a:ext cx="1642451" cy="90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/3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738838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425981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DB439-851E-4333-AF85-DA83F441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9856" y="2510336"/>
            <a:ext cx="6860542" cy="34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01DEA8-3CC7-4131-88E8-8EAA480B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3403" y="1533267"/>
            <a:ext cx="7774718" cy="43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4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B058D6-D089-45D6-A65E-E0289135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49230" y="-127056"/>
            <a:ext cx="7542448" cy="4205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2A91FA-5E10-40FE-AC70-D5CE25C4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49230" y="4262115"/>
            <a:ext cx="7542448" cy="42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1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0EA42-4001-4E62-BFE5-C22969E7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4909" y="1916819"/>
            <a:ext cx="7852052" cy="436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E0B1-34C7-4AB0-B0BE-8CD4DB33459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E66007-A887-4F68-90E5-5CF8C84B029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참고자료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95EE78-A7A2-4F38-8BBC-AC44C81C0418}"/>
              </a:ext>
            </a:extLst>
          </p:cNvPr>
          <p:cNvSpPr/>
          <p:nvPr/>
        </p:nvSpPr>
        <p:spPr>
          <a:xfrm>
            <a:off x="3632200" y="2400300"/>
            <a:ext cx="3031429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정우가 상관분석한 자료들</a:t>
            </a:r>
          </a:p>
        </p:txBody>
      </p:sp>
    </p:spTree>
    <p:extLst>
      <p:ext uri="{BB962C8B-B14F-4D97-AF65-F5344CB8AC3E}">
        <p14:creationId xmlns:p14="http://schemas.microsoft.com/office/powerpoint/2010/main" val="1499165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0F3DEC-9E30-44AE-982F-FB174B6DA7A6}"/>
              </a:ext>
            </a:extLst>
          </p:cNvPr>
          <p:cNvSpPr/>
          <p:nvPr/>
        </p:nvSpPr>
        <p:spPr>
          <a:xfrm>
            <a:off x="5043487" y="2019300"/>
            <a:ext cx="2105025" cy="21240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</a:t>
            </a:r>
            <a:endParaRPr lang="en-US" altLang="ko-KR" dirty="0"/>
          </a:p>
          <a:p>
            <a:pPr algn="ctr"/>
            <a:r>
              <a:rPr lang="ko-KR" altLang="en-US" dirty="0"/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42146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C608A4-8833-4BFA-9310-05F3F0C546A9}"/>
              </a:ext>
            </a:extLst>
          </p:cNvPr>
          <p:cNvSpPr/>
          <p:nvPr/>
        </p:nvSpPr>
        <p:spPr>
          <a:xfrm>
            <a:off x="3841254" y="4117580"/>
            <a:ext cx="720970" cy="195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487384" cy="19794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제안개요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D97F3-3CC5-4011-94A4-7195E575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9387" y="1645113"/>
            <a:ext cx="7624588" cy="42728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92E81D-222E-416D-AD14-C16AF26F209D}"/>
              </a:ext>
            </a:extLst>
          </p:cNvPr>
          <p:cNvSpPr/>
          <p:nvPr/>
        </p:nvSpPr>
        <p:spPr>
          <a:xfrm>
            <a:off x="-4528457" y="769257"/>
            <a:ext cx="240358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분석한 내용</a:t>
            </a:r>
            <a:r>
              <a:rPr lang="en-US" altLang="ko-KR" dirty="0"/>
              <a:t>(</a:t>
            </a:r>
            <a:r>
              <a:rPr lang="ko-KR" altLang="en-US" dirty="0"/>
              <a:t>표 포함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별첨으로 넣어야  할 지 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8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C608A4-8833-4BFA-9310-05F3F0C546A9}"/>
              </a:ext>
            </a:extLst>
          </p:cNvPr>
          <p:cNvSpPr/>
          <p:nvPr/>
        </p:nvSpPr>
        <p:spPr>
          <a:xfrm>
            <a:off x="3841254" y="4117580"/>
            <a:ext cx="720970" cy="195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487384" cy="19794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제안개요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2E81D-222E-416D-AD14-C16AF26F209D}"/>
              </a:ext>
            </a:extLst>
          </p:cNvPr>
          <p:cNvSpPr/>
          <p:nvPr/>
        </p:nvSpPr>
        <p:spPr>
          <a:xfrm>
            <a:off x="-4528457" y="458145"/>
            <a:ext cx="240358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페이지 내용과</a:t>
            </a:r>
            <a:endParaRPr lang="en-US" altLang="ko-KR" dirty="0"/>
          </a:p>
          <a:p>
            <a:pPr algn="ctr"/>
            <a:r>
              <a:rPr lang="ko-KR" altLang="en-US" dirty="0"/>
              <a:t>겹치지 않는 내용들로</a:t>
            </a:r>
            <a:endParaRPr lang="en-US" altLang="ko-KR" dirty="0"/>
          </a:p>
          <a:p>
            <a:pPr algn="ctr"/>
            <a:r>
              <a:rPr lang="ko-KR" altLang="en-US" dirty="0"/>
              <a:t>교육청과 선생님의 </a:t>
            </a:r>
            <a:endParaRPr lang="en-US" altLang="ko-KR" dirty="0"/>
          </a:p>
          <a:p>
            <a:pPr algn="ctr"/>
            <a:r>
              <a:rPr lang="ko-KR" altLang="en-US" dirty="0"/>
              <a:t>니즈 설명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77203-A52A-4EC3-8038-AEF64954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7823" y="1632311"/>
            <a:ext cx="8270024" cy="45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FCD055-DA20-4BE7-9C48-CF5B7ACBEC88}"/>
              </a:ext>
            </a:extLst>
          </p:cNvPr>
          <p:cNvSpPr/>
          <p:nvPr/>
        </p:nvSpPr>
        <p:spPr>
          <a:xfrm>
            <a:off x="1467155" y="2335501"/>
            <a:ext cx="386324" cy="123110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 algn="r" fontAlgn="ctr"/>
            <a:r>
              <a:rPr lang="en-US" altLang="ko-KR" sz="80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>
                    <a:alpha val="25000"/>
                  </a:srgb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1</a:t>
            </a:r>
            <a:endParaRPr lang="ko-KR" altLang="en-US" sz="8000" spc="-150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165399">
                  <a:alpha val="25000"/>
                </a:srgb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22D70C-3102-45D7-84FA-6EC4FA69464C}"/>
              </a:ext>
            </a:extLst>
          </p:cNvPr>
          <p:cNvSpPr/>
          <p:nvPr/>
        </p:nvSpPr>
        <p:spPr>
          <a:xfrm>
            <a:off x="4742853" y="2342902"/>
            <a:ext cx="780662" cy="123110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 algn="r" fontAlgn="ctr"/>
            <a:r>
              <a:rPr lang="en-US" altLang="ko-KR" sz="8000" spc="-150" dirty="0">
                <a:ln w="0">
                  <a:solidFill>
                    <a:srgbClr val="0096DB">
                      <a:alpha val="0"/>
                    </a:srgbClr>
                  </a:solidFill>
                </a:ln>
                <a:solidFill>
                  <a:srgbClr val="0096DB">
                    <a:alpha val="25000"/>
                  </a:srgb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</a:t>
            </a:r>
            <a:endParaRPr lang="ko-KR" altLang="en-US" sz="8000" spc="-150" dirty="0">
              <a:ln w="0">
                <a:solidFill>
                  <a:srgbClr val="0096DB">
                    <a:alpha val="0"/>
                  </a:srgbClr>
                </a:solidFill>
              </a:ln>
              <a:solidFill>
                <a:srgbClr val="0096DB">
                  <a:alpha val="25000"/>
                </a:srgb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5EDDB8-5248-4E21-B582-E51A67764BE0}"/>
              </a:ext>
            </a:extLst>
          </p:cNvPr>
          <p:cNvSpPr/>
          <p:nvPr/>
        </p:nvSpPr>
        <p:spPr>
          <a:xfrm>
            <a:off x="8367292" y="2321414"/>
            <a:ext cx="780662" cy="123110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 algn="r" fontAlgn="ctr"/>
            <a:r>
              <a:rPr lang="en-US" altLang="ko-KR" sz="8000" spc="-150" dirty="0">
                <a:ln w="0">
                  <a:solidFill>
                    <a:srgbClr val="01652F">
                      <a:alpha val="0"/>
                    </a:srgbClr>
                  </a:solidFill>
                </a:ln>
                <a:solidFill>
                  <a:srgbClr val="01652F">
                    <a:alpha val="25000"/>
                  </a:srgb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3</a:t>
            </a:r>
            <a:endParaRPr lang="ko-KR" altLang="en-US" sz="8000" spc="-150" dirty="0">
              <a:ln w="0">
                <a:solidFill>
                  <a:srgbClr val="01652F">
                    <a:alpha val="0"/>
                  </a:srgbClr>
                </a:solidFill>
              </a:ln>
              <a:solidFill>
                <a:srgbClr val="01652F">
                  <a:alpha val="25000"/>
                </a:srgb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제안 목적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1047682" cy="19794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제안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5AFA2-96B7-432B-B928-1C856F33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5437" y="1447719"/>
            <a:ext cx="6993829" cy="39625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D8A8A1-14B6-4C1A-8C98-CF8BFC0E753E}"/>
              </a:ext>
            </a:extLst>
          </p:cNvPr>
          <p:cNvSpPr/>
          <p:nvPr/>
        </p:nvSpPr>
        <p:spPr>
          <a:xfrm>
            <a:off x="-4467966" y="-159178"/>
            <a:ext cx="3031429" cy="200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제안 목적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교육부와 전남교육청의</a:t>
            </a:r>
            <a:endParaRPr lang="en-US" altLang="ko-KR" dirty="0"/>
          </a:p>
          <a:p>
            <a:pPr algn="ctr"/>
            <a:r>
              <a:rPr lang="ko-KR" altLang="en-US" dirty="0"/>
              <a:t>추진 과제를 </a:t>
            </a:r>
            <a:r>
              <a:rPr lang="en-US" altLang="ko-KR" dirty="0"/>
              <a:t>AIDLE SCHOOL</a:t>
            </a:r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해줄 수 있다</a:t>
            </a:r>
            <a:r>
              <a:rPr lang="en-US" altLang="ko-KR" dirty="0"/>
              <a:t>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/4</a:t>
            </a:r>
            <a:r>
              <a:rPr lang="ko-KR" altLang="en-US" dirty="0"/>
              <a:t>번</a:t>
            </a:r>
            <a:r>
              <a:rPr lang="en-US" altLang="ko-KR" dirty="0"/>
              <a:t>/5</a:t>
            </a:r>
            <a:r>
              <a:rPr lang="ko-KR" altLang="en-US" dirty="0"/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79E1E-FFD3-446C-8152-06F2E54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01677" y="5940027"/>
            <a:ext cx="7078749" cy="39625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0EAA7-9084-4184-B3B1-FE96F525C645}"/>
              </a:ext>
            </a:extLst>
          </p:cNvPr>
          <p:cNvSpPr>
            <a:spLocks/>
          </p:cNvSpPr>
          <p:nvPr/>
        </p:nvSpPr>
        <p:spPr>
          <a:xfrm>
            <a:off x="1145138" y="4610136"/>
            <a:ext cx="2696252" cy="63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0" rtlCol="0" anchor="ctr">
            <a:spAutoFit/>
          </a:bodyPr>
          <a:lstStyle/>
          <a:p>
            <a:pPr algn="ctr" fontAlgn="ctr"/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아이들의 미래를 위한</a:t>
            </a:r>
            <a:endParaRPr lang="en-US" altLang="ko-KR" sz="2000" spc="-50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16539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ctr" fontAlgn="ctr"/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‘</a:t>
            </a:r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디지털 활용 능력</a:t>
            </a:r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‘ </a:t>
            </a:r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향상 지원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D21705-7F95-4255-B352-6E85CC9EFACB}"/>
              </a:ext>
            </a:extLst>
          </p:cNvPr>
          <p:cNvSpPr/>
          <p:nvPr/>
        </p:nvSpPr>
        <p:spPr>
          <a:xfrm>
            <a:off x="838200" y="5360260"/>
            <a:ext cx="3257550" cy="869090"/>
          </a:xfrm>
          <a:prstGeom prst="rect">
            <a:avLst/>
          </a:prstGeom>
          <a:solidFill>
            <a:srgbClr val="16539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 anchorCtr="0">
            <a:noAutofit/>
          </a:bodyPr>
          <a:lstStyle/>
          <a:p>
            <a:pPr algn="ctr"/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초등 대상 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AI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200" dirty="0" err="1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신산업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분야의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기초 교육 학습 내실화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- 6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차시 이상의 교육으로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장기적 전문 교육 제공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목표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279D7B-3CF8-4B05-86CC-1B5AEE11CA87}"/>
              </a:ext>
            </a:extLst>
          </p:cNvPr>
          <p:cNvSpPr/>
          <p:nvPr/>
        </p:nvSpPr>
        <p:spPr>
          <a:xfrm>
            <a:off x="4489993" y="5360260"/>
            <a:ext cx="3257550" cy="869089"/>
          </a:xfrm>
          <a:prstGeom prst="rect">
            <a:avLst/>
          </a:prstGeom>
          <a:solidFill>
            <a:srgbClr val="0096D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algn="ctr"/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전남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SW</a:t>
            </a:r>
            <a:r>
              <a:rPr lang="ko-KR" altLang="en-US" sz="1200" dirty="0" err="1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미래채움사업으로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찾아가는 교육 활성화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자기주도 맞춤형 교육인 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IB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프로그램 확대에 맞춰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제안사의 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AI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기반 학생 중심의 장기 프로젝트형 수업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8EC098-79CC-4D3F-8F5D-00590405CABD}"/>
              </a:ext>
            </a:extLst>
          </p:cNvPr>
          <p:cNvSpPr/>
          <p:nvPr/>
        </p:nvSpPr>
        <p:spPr>
          <a:xfrm>
            <a:off x="8141787" y="5360259"/>
            <a:ext cx="3257549" cy="869089"/>
          </a:xfrm>
          <a:prstGeom prst="rect">
            <a:avLst/>
          </a:prstGeom>
          <a:solidFill>
            <a:srgbClr val="01652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 anchorCtr="0"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KT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미래가치 창출 목표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디지털 격차 해소 교육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교육 격차 해소를 넘어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디지털 기술을 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올바르고 책임감 있게 사용하는 윤리 의식 교육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ctr"/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일회성</a:t>
            </a:r>
            <a:r>
              <a:rPr lang="en-US" altLang="ko-KR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이벤트성 수업 지양</a:t>
            </a:r>
            <a:endParaRPr lang="en-US" altLang="ko-KR" sz="1200" dirty="0">
              <a:ln w="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AF71DF-9027-4686-A656-ECFBD63C3608}"/>
              </a:ext>
            </a:extLst>
          </p:cNvPr>
          <p:cNvSpPr>
            <a:spLocks/>
          </p:cNvSpPr>
          <p:nvPr/>
        </p:nvSpPr>
        <p:spPr>
          <a:xfrm>
            <a:off x="4566312" y="4617537"/>
            <a:ext cx="3071614" cy="63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spAutoFit/>
          </a:bodyPr>
          <a:lstStyle/>
          <a:p>
            <a:pPr algn="ctr" fontAlgn="ctr"/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문제를 해결하는 힘을 키우는</a:t>
            </a:r>
            <a:endParaRPr lang="en-US" altLang="ko-KR" sz="2000" spc="-50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FF6E1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ctr" fontAlgn="ctr"/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찾아가는 </a:t>
            </a:r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AI</a:t>
            </a:r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ExtraBold" panose="02000903000000020004" pitchFamily="50" charset="-127"/>
              </a:rPr>
              <a:t>∙</a:t>
            </a:r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SW </a:t>
            </a:r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교육 활성화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745CBA-1787-465D-A11A-A3903DDEAB4F}"/>
              </a:ext>
            </a:extLst>
          </p:cNvPr>
          <p:cNvSpPr>
            <a:spLocks/>
          </p:cNvSpPr>
          <p:nvPr/>
        </p:nvSpPr>
        <p:spPr>
          <a:xfrm>
            <a:off x="8141788" y="4596049"/>
            <a:ext cx="3071614" cy="633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spAutoFit/>
          </a:bodyPr>
          <a:lstStyle/>
          <a:p>
            <a:pPr algn="ctr" fontAlgn="ctr"/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KT</a:t>
            </a:r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ESG</a:t>
            </a:r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목표로</a:t>
            </a:r>
            <a:endParaRPr lang="en-US" altLang="ko-KR" sz="2000" spc="-50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165399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ctr" fontAlgn="ctr"/>
            <a:r>
              <a:rPr lang="ko-KR" altLang="en-US" sz="2000" spc="-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전남 지역의 교육 격차 해소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E0FEBF-F12D-438D-9F2D-49EC9F5CACC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3" r="10287"/>
          <a:stretch/>
        </p:blipFill>
        <p:spPr>
          <a:xfrm>
            <a:off x="8768031" y="2626325"/>
            <a:ext cx="1800000" cy="1800000"/>
          </a:xfrm>
          <a:prstGeom prst="ellipse">
            <a:avLst/>
          </a:prstGeom>
          <a:ln w="28575">
            <a:solidFill>
              <a:srgbClr val="385723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6863B-0DBF-4E48-A7A2-824EDCF0176A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81043" y="2647811"/>
            <a:ext cx="1800000" cy="18000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19050">
            <a:solidFill>
              <a:srgbClr val="165399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AD05CD-AB45-4BD5-8869-029ABDF937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r="6204"/>
          <a:stretch/>
        </p:blipFill>
        <p:spPr>
          <a:xfrm>
            <a:off x="5196000" y="2647811"/>
            <a:ext cx="1800000" cy="1800000"/>
          </a:xfrm>
          <a:prstGeom prst="ellipse">
            <a:avLst/>
          </a:prstGeom>
          <a:ln w="19050">
            <a:solidFill>
              <a:srgbClr val="0096DB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1219EB-801B-4D38-8901-07DD9398EDCB}"/>
              </a:ext>
            </a:extLst>
          </p:cNvPr>
          <p:cNvSpPr/>
          <p:nvPr/>
        </p:nvSpPr>
        <p:spPr>
          <a:xfrm>
            <a:off x="1275777" y="1583815"/>
            <a:ext cx="9640460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교육부 역점 추진 과제 </a:t>
            </a:r>
            <a:r>
              <a:rPr lang="en-US" altLang="ko-KR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     )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을 위한 </a:t>
            </a:r>
            <a:r>
              <a:rPr lang="en-US" altLang="ko-KR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KT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AIDLE SCHOOL</a:t>
            </a:r>
            <a:endParaRPr lang="ko-KR" altLang="en-US" sz="3600" spc="-150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035096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C608A4-8833-4BFA-9310-05F3F0C546A9}"/>
              </a:ext>
            </a:extLst>
          </p:cNvPr>
          <p:cNvSpPr/>
          <p:nvPr/>
        </p:nvSpPr>
        <p:spPr>
          <a:xfrm>
            <a:off x="3841254" y="4117580"/>
            <a:ext cx="720970" cy="195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차별화 전략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487384" cy="19794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차별화 전략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4174B0-225F-45F0-874A-CB936E793CF9}"/>
              </a:ext>
            </a:extLst>
          </p:cNvPr>
          <p:cNvSpPr/>
          <p:nvPr/>
        </p:nvSpPr>
        <p:spPr>
          <a:xfrm>
            <a:off x="7254624" y="-2552700"/>
            <a:ext cx="3067554" cy="210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차별화 전략</a:t>
            </a:r>
            <a:endParaRPr lang="en-US" altLang="ko-KR" dirty="0"/>
          </a:p>
          <a:p>
            <a:pPr algn="ctr"/>
            <a:r>
              <a:rPr lang="ko-KR" altLang="en-US" dirty="0"/>
              <a:t>컨셉 페이지</a:t>
            </a:r>
          </a:p>
        </p:txBody>
      </p:sp>
    </p:spTree>
    <p:extLst>
      <p:ext uri="{BB962C8B-B14F-4D97-AF65-F5344CB8AC3E}">
        <p14:creationId xmlns:p14="http://schemas.microsoft.com/office/powerpoint/2010/main" val="3050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AF742A1-A22E-40BE-A8FA-82D74D3B22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19168" y="1101574"/>
            <a:ext cx="3031429" cy="298640"/>
          </a:xfrm>
        </p:spPr>
        <p:txBody>
          <a:bodyPr/>
          <a:lstStyle/>
          <a:p>
            <a:r>
              <a:rPr lang="ko-KR" altLang="en-US" dirty="0"/>
              <a:t>차별화 전략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53FF8A1-D6FA-49AE-9D68-DAFE9BA0481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9168" y="917973"/>
            <a:ext cx="487384" cy="19794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차별화 전략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58D50-77CC-4C1C-8F0A-FBB2FD84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0659" y="-2243626"/>
            <a:ext cx="7411173" cy="41483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0F3676-0A35-4D5E-84F4-F92618F61522}"/>
              </a:ext>
            </a:extLst>
          </p:cNvPr>
          <p:cNvSpPr/>
          <p:nvPr/>
        </p:nvSpPr>
        <p:spPr>
          <a:xfrm>
            <a:off x="-3528786" y="-3218543"/>
            <a:ext cx="24257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차별화 전략</a:t>
            </a:r>
            <a:endParaRPr lang="en-US" altLang="ko-KR" dirty="0"/>
          </a:p>
          <a:p>
            <a:pPr algn="ctr"/>
            <a:r>
              <a:rPr lang="ko-KR" altLang="en-US" dirty="0"/>
              <a:t>설명하기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3429E-D5D1-40FF-8ABB-6ED50587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50660" y="2228567"/>
            <a:ext cx="7411173" cy="41494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66F9C-4727-4BDD-B1CE-BACFE7243E20}"/>
              </a:ext>
            </a:extLst>
          </p:cNvPr>
          <p:cNvSpPr/>
          <p:nvPr/>
        </p:nvSpPr>
        <p:spPr>
          <a:xfrm>
            <a:off x="1420040" y="1583815"/>
            <a:ext cx="935191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성공적인 </a:t>
            </a:r>
            <a:r>
              <a:rPr lang="en-US" altLang="ko-KR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‘AIDLE SCHOOL’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을 위한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3600" spc="-150" dirty="0">
                <a:ln w="0">
                  <a:solidFill>
                    <a:srgbClr val="ED7D31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r>
            <a:r>
              <a:rPr lang="ko-KR" altLang="en-US" sz="3600" spc="-150" dirty="0">
                <a:ln w="0">
                  <a:solidFill>
                    <a:srgbClr val="ED7D31">
                      <a:alpha val="0"/>
                    </a:srgbClr>
                  </a:solidFill>
                </a:ln>
                <a:solidFill>
                  <a:srgbClr val="FF6E1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가지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FFFF00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600" spc="-15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035096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차별화 전략</a:t>
            </a:r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530EF850-ACA8-4B4D-A695-12E3BB8536E6}"/>
              </a:ext>
            </a:extLst>
          </p:cNvPr>
          <p:cNvSpPr/>
          <p:nvPr/>
        </p:nvSpPr>
        <p:spPr>
          <a:xfrm>
            <a:off x="5560186" y="4822236"/>
            <a:ext cx="1342448" cy="2035764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" fmla="*/ 755374 w 3434963"/>
              <a:gd name="connsiteY0" fmla="*/ 4778734 h 4778734"/>
              <a:gd name="connsiteX1" fmla="*/ 747422 w 3434963"/>
              <a:gd name="connsiteY1" fmla="*/ 4341412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87179 w 3434963"/>
              <a:gd name="connsiteY1" fmla="*/ 426985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1995777 w 3434963"/>
              <a:gd name="connsiteY15" fmla="*/ 4007457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34963"/>
              <a:gd name="connsiteY0" fmla="*/ 4778734 h 4778734"/>
              <a:gd name="connsiteX1" fmla="*/ 795131 w 3434963"/>
              <a:gd name="connsiteY1" fmla="*/ 4142631 h 4778734"/>
              <a:gd name="connsiteX2" fmla="*/ 381662 w 3434963"/>
              <a:gd name="connsiteY2" fmla="*/ 2313830 h 4778734"/>
              <a:gd name="connsiteX3" fmla="*/ 0 w 3434963"/>
              <a:gd name="connsiteY3" fmla="*/ 1017767 h 4778734"/>
              <a:gd name="connsiteX4" fmla="*/ 691763 w 3434963"/>
              <a:gd name="connsiteY4" fmla="*/ 2019631 h 4778734"/>
              <a:gd name="connsiteX5" fmla="*/ 612250 w 3434963"/>
              <a:gd name="connsiteY5" fmla="*/ 182880 h 4778734"/>
              <a:gd name="connsiteX6" fmla="*/ 1208598 w 3434963"/>
              <a:gd name="connsiteY6" fmla="*/ 1804946 h 4778734"/>
              <a:gd name="connsiteX7" fmla="*/ 1351721 w 3434963"/>
              <a:gd name="connsiteY7" fmla="*/ 0 h 4778734"/>
              <a:gd name="connsiteX8" fmla="*/ 1701579 w 3434963"/>
              <a:gd name="connsiteY8" fmla="*/ 1868557 h 4778734"/>
              <a:gd name="connsiteX9" fmla="*/ 2401294 w 3434963"/>
              <a:gd name="connsiteY9" fmla="*/ 333955 h 4778734"/>
              <a:gd name="connsiteX10" fmla="*/ 2138901 w 3434963"/>
              <a:gd name="connsiteY10" fmla="*/ 2003729 h 4778734"/>
              <a:gd name="connsiteX11" fmla="*/ 2250219 w 3434963"/>
              <a:gd name="connsiteY11" fmla="*/ 2759103 h 4778734"/>
              <a:gd name="connsiteX12" fmla="*/ 2568271 w 3434963"/>
              <a:gd name="connsiteY12" fmla="*/ 2361537 h 4778734"/>
              <a:gd name="connsiteX13" fmla="*/ 3434963 w 3434963"/>
              <a:gd name="connsiteY13" fmla="*/ 2210463 h 4778734"/>
              <a:gd name="connsiteX14" fmla="*/ 2703443 w 3434963"/>
              <a:gd name="connsiteY14" fmla="*/ 2989690 h 4778734"/>
              <a:gd name="connsiteX15" fmla="*/ 2043485 w 3434963"/>
              <a:gd name="connsiteY15" fmla="*/ 4055165 h 4778734"/>
              <a:gd name="connsiteX16" fmla="*/ 2154803 w 3434963"/>
              <a:gd name="connsiteY16" fmla="*/ 4778734 h 4778734"/>
              <a:gd name="connsiteX17" fmla="*/ 755374 w 3434963"/>
              <a:gd name="connsiteY17" fmla="*/ 4778734 h 4778734"/>
              <a:gd name="connsiteX0" fmla="*/ 755374 w 3446514"/>
              <a:gd name="connsiteY0" fmla="*/ 4778734 h 4778734"/>
              <a:gd name="connsiteX1" fmla="*/ 795131 w 3446514"/>
              <a:gd name="connsiteY1" fmla="*/ 4142631 h 4778734"/>
              <a:gd name="connsiteX2" fmla="*/ 381662 w 3446514"/>
              <a:gd name="connsiteY2" fmla="*/ 2313830 h 4778734"/>
              <a:gd name="connsiteX3" fmla="*/ 0 w 3446514"/>
              <a:gd name="connsiteY3" fmla="*/ 1017767 h 4778734"/>
              <a:gd name="connsiteX4" fmla="*/ 691763 w 3446514"/>
              <a:gd name="connsiteY4" fmla="*/ 2019631 h 4778734"/>
              <a:gd name="connsiteX5" fmla="*/ 612250 w 3446514"/>
              <a:gd name="connsiteY5" fmla="*/ 182880 h 4778734"/>
              <a:gd name="connsiteX6" fmla="*/ 1208598 w 3446514"/>
              <a:gd name="connsiteY6" fmla="*/ 1804946 h 4778734"/>
              <a:gd name="connsiteX7" fmla="*/ 1351721 w 3446514"/>
              <a:gd name="connsiteY7" fmla="*/ 0 h 4778734"/>
              <a:gd name="connsiteX8" fmla="*/ 1701579 w 3446514"/>
              <a:gd name="connsiteY8" fmla="*/ 1868557 h 4778734"/>
              <a:gd name="connsiteX9" fmla="*/ 2401294 w 3446514"/>
              <a:gd name="connsiteY9" fmla="*/ 333955 h 4778734"/>
              <a:gd name="connsiteX10" fmla="*/ 2138901 w 3446514"/>
              <a:gd name="connsiteY10" fmla="*/ 2003729 h 4778734"/>
              <a:gd name="connsiteX11" fmla="*/ 2250219 w 3446514"/>
              <a:gd name="connsiteY11" fmla="*/ 2759103 h 4778734"/>
              <a:gd name="connsiteX12" fmla="*/ 2568271 w 3446514"/>
              <a:gd name="connsiteY12" fmla="*/ 2361537 h 4778734"/>
              <a:gd name="connsiteX13" fmla="*/ 3434963 w 3446514"/>
              <a:gd name="connsiteY13" fmla="*/ 2210463 h 4778734"/>
              <a:gd name="connsiteX14" fmla="*/ 2703443 w 3446514"/>
              <a:gd name="connsiteY14" fmla="*/ 2989690 h 4778734"/>
              <a:gd name="connsiteX15" fmla="*/ 2043485 w 3446514"/>
              <a:gd name="connsiteY15" fmla="*/ 4055165 h 4778734"/>
              <a:gd name="connsiteX16" fmla="*/ 2154803 w 3446514"/>
              <a:gd name="connsiteY16" fmla="*/ 4778734 h 4778734"/>
              <a:gd name="connsiteX17" fmla="*/ 755374 w 3446514"/>
              <a:gd name="connsiteY17" fmla="*/ 4778734 h 4778734"/>
              <a:gd name="connsiteX0" fmla="*/ 755374 w 3448610"/>
              <a:gd name="connsiteY0" fmla="*/ 4778734 h 4778734"/>
              <a:gd name="connsiteX1" fmla="*/ 795131 w 3448610"/>
              <a:gd name="connsiteY1" fmla="*/ 4142631 h 4778734"/>
              <a:gd name="connsiteX2" fmla="*/ 381662 w 3448610"/>
              <a:gd name="connsiteY2" fmla="*/ 2313830 h 4778734"/>
              <a:gd name="connsiteX3" fmla="*/ 0 w 3448610"/>
              <a:gd name="connsiteY3" fmla="*/ 1017767 h 4778734"/>
              <a:gd name="connsiteX4" fmla="*/ 691763 w 3448610"/>
              <a:gd name="connsiteY4" fmla="*/ 2019631 h 4778734"/>
              <a:gd name="connsiteX5" fmla="*/ 612250 w 3448610"/>
              <a:gd name="connsiteY5" fmla="*/ 182880 h 4778734"/>
              <a:gd name="connsiteX6" fmla="*/ 1208598 w 3448610"/>
              <a:gd name="connsiteY6" fmla="*/ 1804946 h 4778734"/>
              <a:gd name="connsiteX7" fmla="*/ 1351721 w 3448610"/>
              <a:gd name="connsiteY7" fmla="*/ 0 h 4778734"/>
              <a:gd name="connsiteX8" fmla="*/ 1701579 w 3448610"/>
              <a:gd name="connsiteY8" fmla="*/ 1868557 h 4778734"/>
              <a:gd name="connsiteX9" fmla="*/ 2401294 w 3448610"/>
              <a:gd name="connsiteY9" fmla="*/ 333955 h 4778734"/>
              <a:gd name="connsiteX10" fmla="*/ 2138901 w 3448610"/>
              <a:gd name="connsiteY10" fmla="*/ 2003729 h 4778734"/>
              <a:gd name="connsiteX11" fmla="*/ 2250219 w 3448610"/>
              <a:gd name="connsiteY11" fmla="*/ 2759103 h 4778734"/>
              <a:gd name="connsiteX12" fmla="*/ 2687541 w 3448610"/>
              <a:gd name="connsiteY12" fmla="*/ 2313829 h 4778734"/>
              <a:gd name="connsiteX13" fmla="*/ 3434963 w 3448610"/>
              <a:gd name="connsiteY13" fmla="*/ 2210463 h 4778734"/>
              <a:gd name="connsiteX14" fmla="*/ 2703443 w 3448610"/>
              <a:gd name="connsiteY14" fmla="*/ 2989690 h 4778734"/>
              <a:gd name="connsiteX15" fmla="*/ 2043485 w 3448610"/>
              <a:gd name="connsiteY15" fmla="*/ 4055165 h 4778734"/>
              <a:gd name="connsiteX16" fmla="*/ 2154803 w 3448610"/>
              <a:gd name="connsiteY16" fmla="*/ 4778734 h 4778734"/>
              <a:gd name="connsiteX17" fmla="*/ 755374 w 3448610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81662 w 3448452"/>
              <a:gd name="connsiteY2" fmla="*/ 2313830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755374 w 3448452"/>
              <a:gd name="connsiteY0" fmla="*/ 4778734 h 4778734"/>
              <a:gd name="connsiteX1" fmla="*/ 795131 w 3448452"/>
              <a:gd name="connsiteY1" fmla="*/ 4142631 h 4778734"/>
              <a:gd name="connsiteX2" fmla="*/ 357808 w 3448452"/>
              <a:gd name="connsiteY2" fmla="*/ 2321781 h 4778734"/>
              <a:gd name="connsiteX3" fmla="*/ 0 w 3448452"/>
              <a:gd name="connsiteY3" fmla="*/ 1017767 h 4778734"/>
              <a:gd name="connsiteX4" fmla="*/ 691763 w 3448452"/>
              <a:gd name="connsiteY4" fmla="*/ 2019631 h 4778734"/>
              <a:gd name="connsiteX5" fmla="*/ 612250 w 3448452"/>
              <a:gd name="connsiteY5" fmla="*/ 182880 h 4778734"/>
              <a:gd name="connsiteX6" fmla="*/ 1208598 w 3448452"/>
              <a:gd name="connsiteY6" fmla="*/ 1804946 h 4778734"/>
              <a:gd name="connsiteX7" fmla="*/ 1351721 w 3448452"/>
              <a:gd name="connsiteY7" fmla="*/ 0 h 4778734"/>
              <a:gd name="connsiteX8" fmla="*/ 1701579 w 3448452"/>
              <a:gd name="connsiteY8" fmla="*/ 1868557 h 4778734"/>
              <a:gd name="connsiteX9" fmla="*/ 2401294 w 3448452"/>
              <a:gd name="connsiteY9" fmla="*/ 333955 h 4778734"/>
              <a:gd name="connsiteX10" fmla="*/ 2138901 w 3448452"/>
              <a:gd name="connsiteY10" fmla="*/ 2003729 h 4778734"/>
              <a:gd name="connsiteX11" fmla="*/ 2250219 w 3448452"/>
              <a:gd name="connsiteY11" fmla="*/ 2759103 h 4778734"/>
              <a:gd name="connsiteX12" fmla="*/ 2687541 w 3448452"/>
              <a:gd name="connsiteY12" fmla="*/ 2313829 h 4778734"/>
              <a:gd name="connsiteX13" fmla="*/ 3434963 w 3448452"/>
              <a:gd name="connsiteY13" fmla="*/ 2210463 h 4778734"/>
              <a:gd name="connsiteX14" fmla="*/ 2703443 w 3448452"/>
              <a:gd name="connsiteY14" fmla="*/ 2989690 h 4778734"/>
              <a:gd name="connsiteX15" fmla="*/ 2043485 w 3448452"/>
              <a:gd name="connsiteY15" fmla="*/ 4055165 h 4778734"/>
              <a:gd name="connsiteX16" fmla="*/ 2154803 w 3448452"/>
              <a:gd name="connsiteY16" fmla="*/ 4778734 h 4778734"/>
              <a:gd name="connsiteX17" fmla="*/ 755374 w 3448452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687258 w 3523460"/>
              <a:gd name="connsiteY5" fmla="*/ 182880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83606 w 3523460"/>
              <a:gd name="connsiteY6" fmla="*/ 1804946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78734 h 4778734"/>
              <a:gd name="connsiteX1" fmla="*/ 870139 w 3523460"/>
              <a:gd name="connsiteY1" fmla="*/ 4142631 h 4778734"/>
              <a:gd name="connsiteX2" fmla="*/ 432816 w 3523460"/>
              <a:gd name="connsiteY2" fmla="*/ 2321781 h 4778734"/>
              <a:gd name="connsiteX3" fmla="*/ 75008 w 3523460"/>
              <a:gd name="connsiteY3" fmla="*/ 1017767 h 4778734"/>
              <a:gd name="connsiteX4" fmla="*/ 766771 w 3523460"/>
              <a:gd name="connsiteY4" fmla="*/ 2019631 h 4778734"/>
              <a:gd name="connsiteX5" fmla="*/ 711112 w 3523460"/>
              <a:gd name="connsiteY5" fmla="*/ 262393 h 4778734"/>
              <a:gd name="connsiteX6" fmla="*/ 1251801 w 3523460"/>
              <a:gd name="connsiteY6" fmla="*/ 1812897 h 4778734"/>
              <a:gd name="connsiteX7" fmla="*/ 1426729 w 3523460"/>
              <a:gd name="connsiteY7" fmla="*/ 0 h 4778734"/>
              <a:gd name="connsiteX8" fmla="*/ 1776587 w 3523460"/>
              <a:gd name="connsiteY8" fmla="*/ 1868557 h 4778734"/>
              <a:gd name="connsiteX9" fmla="*/ 2476302 w 3523460"/>
              <a:gd name="connsiteY9" fmla="*/ 333955 h 4778734"/>
              <a:gd name="connsiteX10" fmla="*/ 2213909 w 3523460"/>
              <a:gd name="connsiteY10" fmla="*/ 2003729 h 4778734"/>
              <a:gd name="connsiteX11" fmla="*/ 2325227 w 3523460"/>
              <a:gd name="connsiteY11" fmla="*/ 2759103 h 4778734"/>
              <a:gd name="connsiteX12" fmla="*/ 2762549 w 3523460"/>
              <a:gd name="connsiteY12" fmla="*/ 2313829 h 4778734"/>
              <a:gd name="connsiteX13" fmla="*/ 3509971 w 3523460"/>
              <a:gd name="connsiteY13" fmla="*/ 2210463 h 4778734"/>
              <a:gd name="connsiteX14" fmla="*/ 2778451 w 3523460"/>
              <a:gd name="connsiteY14" fmla="*/ 2989690 h 4778734"/>
              <a:gd name="connsiteX15" fmla="*/ 2118493 w 3523460"/>
              <a:gd name="connsiteY15" fmla="*/ 4055165 h 4778734"/>
              <a:gd name="connsiteX16" fmla="*/ 2229811 w 3523460"/>
              <a:gd name="connsiteY16" fmla="*/ 4778734 h 4778734"/>
              <a:gd name="connsiteX17" fmla="*/ 830382 w 3523460"/>
              <a:gd name="connsiteY17" fmla="*/ 4778734 h 4778734"/>
              <a:gd name="connsiteX0" fmla="*/ 830382 w 3523460"/>
              <a:gd name="connsiteY0" fmla="*/ 4731026 h 4731026"/>
              <a:gd name="connsiteX1" fmla="*/ 870139 w 3523460"/>
              <a:gd name="connsiteY1" fmla="*/ 4094923 h 4731026"/>
              <a:gd name="connsiteX2" fmla="*/ 432816 w 3523460"/>
              <a:gd name="connsiteY2" fmla="*/ 2274073 h 4731026"/>
              <a:gd name="connsiteX3" fmla="*/ 75008 w 3523460"/>
              <a:gd name="connsiteY3" fmla="*/ 970059 h 4731026"/>
              <a:gd name="connsiteX4" fmla="*/ 766771 w 3523460"/>
              <a:gd name="connsiteY4" fmla="*/ 1971923 h 4731026"/>
              <a:gd name="connsiteX5" fmla="*/ 711112 w 3523460"/>
              <a:gd name="connsiteY5" fmla="*/ 214685 h 4731026"/>
              <a:gd name="connsiteX6" fmla="*/ 1251801 w 3523460"/>
              <a:gd name="connsiteY6" fmla="*/ 1765189 h 4731026"/>
              <a:gd name="connsiteX7" fmla="*/ 1458534 w 3523460"/>
              <a:gd name="connsiteY7" fmla="*/ 0 h 4731026"/>
              <a:gd name="connsiteX8" fmla="*/ 1776587 w 3523460"/>
              <a:gd name="connsiteY8" fmla="*/ 1820849 h 4731026"/>
              <a:gd name="connsiteX9" fmla="*/ 2476302 w 3523460"/>
              <a:gd name="connsiteY9" fmla="*/ 286247 h 4731026"/>
              <a:gd name="connsiteX10" fmla="*/ 2213909 w 3523460"/>
              <a:gd name="connsiteY10" fmla="*/ 1956021 h 4731026"/>
              <a:gd name="connsiteX11" fmla="*/ 2325227 w 3523460"/>
              <a:gd name="connsiteY11" fmla="*/ 2711395 h 4731026"/>
              <a:gd name="connsiteX12" fmla="*/ 2762549 w 3523460"/>
              <a:gd name="connsiteY12" fmla="*/ 2266121 h 4731026"/>
              <a:gd name="connsiteX13" fmla="*/ 3509971 w 3523460"/>
              <a:gd name="connsiteY13" fmla="*/ 2162755 h 4731026"/>
              <a:gd name="connsiteX14" fmla="*/ 2778451 w 3523460"/>
              <a:gd name="connsiteY14" fmla="*/ 2941982 h 4731026"/>
              <a:gd name="connsiteX15" fmla="*/ 2118493 w 3523460"/>
              <a:gd name="connsiteY15" fmla="*/ 4007457 h 4731026"/>
              <a:gd name="connsiteX16" fmla="*/ 2229811 w 3523460"/>
              <a:gd name="connsiteY16" fmla="*/ 4731026 h 4731026"/>
              <a:gd name="connsiteX17" fmla="*/ 830382 w 3523460"/>
              <a:gd name="connsiteY17" fmla="*/ 4731026 h 473102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76302 w 3523460"/>
              <a:gd name="connsiteY9" fmla="*/ 286597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13909 w 3523460"/>
              <a:gd name="connsiteY10" fmla="*/ 195637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76587 w 3523460"/>
              <a:gd name="connsiteY8" fmla="*/ 1821199 h 4731376"/>
              <a:gd name="connsiteX9" fmla="*/ 2492205 w 3523460"/>
              <a:gd name="connsiteY9" fmla="*/ 334305 h 4731376"/>
              <a:gd name="connsiteX10" fmla="*/ 2221860 w 3523460"/>
              <a:gd name="connsiteY10" fmla="*/ 2012031 h 4731376"/>
              <a:gd name="connsiteX11" fmla="*/ 2325227 w 3523460"/>
              <a:gd name="connsiteY11" fmla="*/ 2711745 h 4731376"/>
              <a:gd name="connsiteX12" fmla="*/ 2762549 w 3523460"/>
              <a:gd name="connsiteY12" fmla="*/ 2266471 h 4731376"/>
              <a:gd name="connsiteX13" fmla="*/ 3509971 w 3523460"/>
              <a:gd name="connsiteY13" fmla="*/ 2163105 h 4731376"/>
              <a:gd name="connsiteX14" fmla="*/ 2778451 w 3523460"/>
              <a:gd name="connsiteY14" fmla="*/ 2942332 h 4731376"/>
              <a:gd name="connsiteX15" fmla="*/ 2118493 w 3523460"/>
              <a:gd name="connsiteY15" fmla="*/ 4007807 h 4731376"/>
              <a:gd name="connsiteX16" fmla="*/ 2229811 w 3523460"/>
              <a:gd name="connsiteY16" fmla="*/ 4731376 h 4731376"/>
              <a:gd name="connsiteX17" fmla="*/ 830382 w 3523460"/>
              <a:gd name="connsiteY17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776587 w 3523460"/>
              <a:gd name="connsiteY9" fmla="*/ 1821199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673219 w 3523460"/>
              <a:gd name="connsiteY8" fmla="*/ 1757587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51801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275655 w 3523460"/>
              <a:gd name="connsiteY6" fmla="*/ 1765539 h 4731376"/>
              <a:gd name="connsiteX7" fmla="*/ 1458534 w 3523460"/>
              <a:gd name="connsiteY7" fmla="*/ 350 h 4731376"/>
              <a:gd name="connsiteX8" fmla="*/ 1705024 w 3523460"/>
              <a:gd name="connsiteY8" fmla="*/ 1813246 h 4731376"/>
              <a:gd name="connsiteX9" fmla="*/ 1808393 w 3523460"/>
              <a:gd name="connsiteY9" fmla="*/ 1868907 h 4731376"/>
              <a:gd name="connsiteX10" fmla="*/ 2492205 w 3523460"/>
              <a:gd name="connsiteY10" fmla="*/ 334305 h 4731376"/>
              <a:gd name="connsiteX11" fmla="*/ 2221860 w 3523460"/>
              <a:gd name="connsiteY11" fmla="*/ 2012031 h 4731376"/>
              <a:gd name="connsiteX12" fmla="*/ 2325227 w 3523460"/>
              <a:gd name="connsiteY12" fmla="*/ 2711745 h 4731376"/>
              <a:gd name="connsiteX13" fmla="*/ 2762549 w 3523460"/>
              <a:gd name="connsiteY13" fmla="*/ 2266471 h 4731376"/>
              <a:gd name="connsiteX14" fmla="*/ 3509971 w 3523460"/>
              <a:gd name="connsiteY14" fmla="*/ 2163105 h 4731376"/>
              <a:gd name="connsiteX15" fmla="*/ 2778451 w 3523460"/>
              <a:gd name="connsiteY15" fmla="*/ 2942332 h 4731376"/>
              <a:gd name="connsiteX16" fmla="*/ 2118493 w 3523460"/>
              <a:gd name="connsiteY16" fmla="*/ 4007807 h 4731376"/>
              <a:gd name="connsiteX17" fmla="*/ 2229811 w 3523460"/>
              <a:gd name="connsiteY17" fmla="*/ 4731376 h 4731376"/>
              <a:gd name="connsiteX18" fmla="*/ 830382 w 3523460"/>
              <a:gd name="connsiteY18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48433 w 3523460"/>
              <a:gd name="connsiteY6" fmla="*/ 1717831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08393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92761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376 h 4731376"/>
              <a:gd name="connsiteX1" fmla="*/ 870139 w 3523460"/>
              <a:gd name="connsiteY1" fmla="*/ 4095273 h 4731376"/>
              <a:gd name="connsiteX2" fmla="*/ 432816 w 3523460"/>
              <a:gd name="connsiteY2" fmla="*/ 2274423 h 4731376"/>
              <a:gd name="connsiteX3" fmla="*/ 75008 w 3523460"/>
              <a:gd name="connsiteY3" fmla="*/ 970409 h 4731376"/>
              <a:gd name="connsiteX4" fmla="*/ 766771 w 3523460"/>
              <a:gd name="connsiteY4" fmla="*/ 1972273 h 4731376"/>
              <a:gd name="connsiteX5" fmla="*/ 711112 w 3523460"/>
              <a:gd name="connsiteY5" fmla="*/ 215035 h 4731376"/>
              <a:gd name="connsiteX6" fmla="*/ 1164336 w 3523460"/>
              <a:gd name="connsiteY6" fmla="*/ 1773490 h 4731376"/>
              <a:gd name="connsiteX7" fmla="*/ 1275655 w 3523460"/>
              <a:gd name="connsiteY7" fmla="*/ 1765539 h 4731376"/>
              <a:gd name="connsiteX8" fmla="*/ 1458534 w 3523460"/>
              <a:gd name="connsiteY8" fmla="*/ 350 h 4731376"/>
              <a:gd name="connsiteX9" fmla="*/ 1705024 w 3523460"/>
              <a:gd name="connsiteY9" fmla="*/ 1813246 h 4731376"/>
              <a:gd name="connsiteX10" fmla="*/ 1816344 w 3523460"/>
              <a:gd name="connsiteY10" fmla="*/ 1868907 h 4731376"/>
              <a:gd name="connsiteX11" fmla="*/ 2492205 w 3523460"/>
              <a:gd name="connsiteY11" fmla="*/ 334305 h 4731376"/>
              <a:gd name="connsiteX12" fmla="*/ 2221860 w 3523460"/>
              <a:gd name="connsiteY12" fmla="*/ 2012031 h 4731376"/>
              <a:gd name="connsiteX13" fmla="*/ 2325227 w 3523460"/>
              <a:gd name="connsiteY13" fmla="*/ 2711745 h 4731376"/>
              <a:gd name="connsiteX14" fmla="*/ 2762549 w 3523460"/>
              <a:gd name="connsiteY14" fmla="*/ 2266471 h 4731376"/>
              <a:gd name="connsiteX15" fmla="*/ 3509971 w 3523460"/>
              <a:gd name="connsiteY15" fmla="*/ 2163105 h 4731376"/>
              <a:gd name="connsiteX16" fmla="*/ 2778451 w 3523460"/>
              <a:gd name="connsiteY16" fmla="*/ 2942332 h 4731376"/>
              <a:gd name="connsiteX17" fmla="*/ 2118493 w 3523460"/>
              <a:gd name="connsiteY17" fmla="*/ 4007807 h 4731376"/>
              <a:gd name="connsiteX18" fmla="*/ 2229811 w 3523460"/>
              <a:gd name="connsiteY18" fmla="*/ 4731376 h 4731376"/>
              <a:gd name="connsiteX19" fmla="*/ 830382 w 3523460"/>
              <a:gd name="connsiteY19" fmla="*/ 4731376 h 4731376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66771 w 3523460"/>
              <a:gd name="connsiteY4" fmla="*/ 1972081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838333 w 3523460"/>
              <a:gd name="connsiteY4" fmla="*/ 2003886 h 4731184"/>
              <a:gd name="connsiteX5" fmla="*/ 711112 w 3523460"/>
              <a:gd name="connsiteY5" fmla="*/ 214843 h 4731184"/>
              <a:gd name="connsiteX6" fmla="*/ 1164336 w 3523460"/>
              <a:gd name="connsiteY6" fmla="*/ 1773298 h 4731184"/>
              <a:gd name="connsiteX7" fmla="*/ 1275655 w 3523460"/>
              <a:gd name="connsiteY7" fmla="*/ 1765347 h 4731184"/>
              <a:gd name="connsiteX8" fmla="*/ 1458534 w 3523460"/>
              <a:gd name="connsiteY8" fmla="*/ 158 h 4731184"/>
              <a:gd name="connsiteX9" fmla="*/ 1705024 w 3523460"/>
              <a:gd name="connsiteY9" fmla="*/ 1813054 h 4731184"/>
              <a:gd name="connsiteX10" fmla="*/ 1816344 w 3523460"/>
              <a:gd name="connsiteY10" fmla="*/ 1868715 h 4731184"/>
              <a:gd name="connsiteX11" fmla="*/ 2492205 w 3523460"/>
              <a:gd name="connsiteY11" fmla="*/ 334113 h 4731184"/>
              <a:gd name="connsiteX12" fmla="*/ 2221860 w 3523460"/>
              <a:gd name="connsiteY12" fmla="*/ 2011839 h 4731184"/>
              <a:gd name="connsiteX13" fmla="*/ 2325227 w 3523460"/>
              <a:gd name="connsiteY13" fmla="*/ 2711553 h 4731184"/>
              <a:gd name="connsiteX14" fmla="*/ 2762549 w 3523460"/>
              <a:gd name="connsiteY14" fmla="*/ 2266279 h 4731184"/>
              <a:gd name="connsiteX15" fmla="*/ 3509971 w 3523460"/>
              <a:gd name="connsiteY15" fmla="*/ 2162913 h 4731184"/>
              <a:gd name="connsiteX16" fmla="*/ 2778451 w 3523460"/>
              <a:gd name="connsiteY16" fmla="*/ 2942140 h 4731184"/>
              <a:gd name="connsiteX17" fmla="*/ 2118493 w 3523460"/>
              <a:gd name="connsiteY17" fmla="*/ 4007615 h 4731184"/>
              <a:gd name="connsiteX18" fmla="*/ 2229811 w 3523460"/>
              <a:gd name="connsiteY18" fmla="*/ 4731184 h 4731184"/>
              <a:gd name="connsiteX19" fmla="*/ 830382 w 3523460"/>
              <a:gd name="connsiteY19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34965 w 3523460"/>
              <a:gd name="connsiteY4" fmla="*/ 2027740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03886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164336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62187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84 h 4731184"/>
              <a:gd name="connsiteX1" fmla="*/ 870139 w 3523460"/>
              <a:gd name="connsiteY1" fmla="*/ 4095081 h 4731184"/>
              <a:gd name="connsiteX2" fmla="*/ 432816 w 3523460"/>
              <a:gd name="connsiteY2" fmla="*/ 2274231 h 4731184"/>
              <a:gd name="connsiteX3" fmla="*/ 75008 w 3523460"/>
              <a:gd name="connsiteY3" fmla="*/ 970217 h 4731184"/>
              <a:gd name="connsiteX4" fmla="*/ 750867 w 3523460"/>
              <a:gd name="connsiteY4" fmla="*/ 2107253 h 4731184"/>
              <a:gd name="connsiteX5" fmla="*/ 838333 w 3523460"/>
              <a:gd name="connsiteY5" fmla="*/ 2035692 h 4731184"/>
              <a:gd name="connsiteX6" fmla="*/ 711112 w 3523460"/>
              <a:gd name="connsiteY6" fmla="*/ 214843 h 4731184"/>
              <a:gd name="connsiteX7" fmla="*/ 1204092 w 3523460"/>
              <a:gd name="connsiteY7" fmla="*/ 1773298 h 4731184"/>
              <a:gd name="connsiteX8" fmla="*/ 1275655 w 3523460"/>
              <a:gd name="connsiteY8" fmla="*/ 1765347 h 4731184"/>
              <a:gd name="connsiteX9" fmla="*/ 1458534 w 3523460"/>
              <a:gd name="connsiteY9" fmla="*/ 158 h 4731184"/>
              <a:gd name="connsiteX10" fmla="*/ 1705024 w 3523460"/>
              <a:gd name="connsiteY10" fmla="*/ 1813054 h 4731184"/>
              <a:gd name="connsiteX11" fmla="*/ 1816344 w 3523460"/>
              <a:gd name="connsiteY11" fmla="*/ 1868715 h 4731184"/>
              <a:gd name="connsiteX12" fmla="*/ 2492205 w 3523460"/>
              <a:gd name="connsiteY12" fmla="*/ 334113 h 4731184"/>
              <a:gd name="connsiteX13" fmla="*/ 2221860 w 3523460"/>
              <a:gd name="connsiteY13" fmla="*/ 2011839 h 4731184"/>
              <a:gd name="connsiteX14" fmla="*/ 2325227 w 3523460"/>
              <a:gd name="connsiteY14" fmla="*/ 2711553 h 4731184"/>
              <a:gd name="connsiteX15" fmla="*/ 2762549 w 3523460"/>
              <a:gd name="connsiteY15" fmla="*/ 2266279 h 4731184"/>
              <a:gd name="connsiteX16" fmla="*/ 3509971 w 3523460"/>
              <a:gd name="connsiteY16" fmla="*/ 2162913 h 4731184"/>
              <a:gd name="connsiteX17" fmla="*/ 2778451 w 3523460"/>
              <a:gd name="connsiteY17" fmla="*/ 2942140 h 4731184"/>
              <a:gd name="connsiteX18" fmla="*/ 2118493 w 3523460"/>
              <a:gd name="connsiteY18" fmla="*/ 4007615 h 4731184"/>
              <a:gd name="connsiteX19" fmla="*/ 2229811 w 3523460"/>
              <a:gd name="connsiteY19" fmla="*/ 4731184 h 4731184"/>
              <a:gd name="connsiteX20" fmla="*/ 830382 w 3523460"/>
              <a:gd name="connsiteY20" fmla="*/ 4731184 h 4731184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04092 w 3523460"/>
              <a:gd name="connsiteY7" fmla="*/ 1773290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6 h 4731176"/>
              <a:gd name="connsiteX1" fmla="*/ 870139 w 3523460"/>
              <a:gd name="connsiteY1" fmla="*/ 4095073 h 4731176"/>
              <a:gd name="connsiteX2" fmla="*/ 432816 w 3523460"/>
              <a:gd name="connsiteY2" fmla="*/ 2274223 h 4731176"/>
              <a:gd name="connsiteX3" fmla="*/ 75008 w 3523460"/>
              <a:gd name="connsiteY3" fmla="*/ 970209 h 4731176"/>
              <a:gd name="connsiteX4" fmla="*/ 750867 w 3523460"/>
              <a:gd name="connsiteY4" fmla="*/ 2107245 h 4731176"/>
              <a:gd name="connsiteX5" fmla="*/ 838333 w 3523460"/>
              <a:gd name="connsiteY5" fmla="*/ 2035684 h 4731176"/>
              <a:gd name="connsiteX6" fmla="*/ 711112 w 3523460"/>
              <a:gd name="connsiteY6" fmla="*/ 214835 h 4731176"/>
              <a:gd name="connsiteX7" fmla="*/ 1235897 w 3523460"/>
              <a:gd name="connsiteY7" fmla="*/ 1868706 h 4731176"/>
              <a:gd name="connsiteX8" fmla="*/ 1339265 w 3523460"/>
              <a:gd name="connsiteY8" fmla="*/ 1828949 h 4731176"/>
              <a:gd name="connsiteX9" fmla="*/ 1458534 w 3523460"/>
              <a:gd name="connsiteY9" fmla="*/ 150 h 4731176"/>
              <a:gd name="connsiteX10" fmla="*/ 1705024 w 3523460"/>
              <a:gd name="connsiteY10" fmla="*/ 1813046 h 4731176"/>
              <a:gd name="connsiteX11" fmla="*/ 1816344 w 3523460"/>
              <a:gd name="connsiteY11" fmla="*/ 1868707 h 4731176"/>
              <a:gd name="connsiteX12" fmla="*/ 2492205 w 3523460"/>
              <a:gd name="connsiteY12" fmla="*/ 334105 h 4731176"/>
              <a:gd name="connsiteX13" fmla="*/ 2221860 w 3523460"/>
              <a:gd name="connsiteY13" fmla="*/ 2011831 h 4731176"/>
              <a:gd name="connsiteX14" fmla="*/ 2325227 w 3523460"/>
              <a:gd name="connsiteY14" fmla="*/ 2711545 h 4731176"/>
              <a:gd name="connsiteX15" fmla="*/ 2762549 w 3523460"/>
              <a:gd name="connsiteY15" fmla="*/ 2266271 h 4731176"/>
              <a:gd name="connsiteX16" fmla="*/ 3509971 w 3523460"/>
              <a:gd name="connsiteY16" fmla="*/ 2162905 h 4731176"/>
              <a:gd name="connsiteX17" fmla="*/ 2778451 w 3523460"/>
              <a:gd name="connsiteY17" fmla="*/ 2942132 h 4731176"/>
              <a:gd name="connsiteX18" fmla="*/ 2118493 w 3523460"/>
              <a:gd name="connsiteY18" fmla="*/ 4007607 h 4731176"/>
              <a:gd name="connsiteX19" fmla="*/ 2229811 w 3523460"/>
              <a:gd name="connsiteY19" fmla="*/ 4731176 h 4731176"/>
              <a:gd name="connsiteX20" fmla="*/ 830382 w 3523460"/>
              <a:gd name="connsiteY20" fmla="*/ 4731176 h 4731176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4 h 4731174"/>
              <a:gd name="connsiteX1" fmla="*/ 870139 w 3523460"/>
              <a:gd name="connsiteY1" fmla="*/ 4095071 h 4731174"/>
              <a:gd name="connsiteX2" fmla="*/ 432816 w 3523460"/>
              <a:gd name="connsiteY2" fmla="*/ 2274221 h 4731174"/>
              <a:gd name="connsiteX3" fmla="*/ 75008 w 3523460"/>
              <a:gd name="connsiteY3" fmla="*/ 970207 h 4731174"/>
              <a:gd name="connsiteX4" fmla="*/ 750867 w 3523460"/>
              <a:gd name="connsiteY4" fmla="*/ 2107243 h 4731174"/>
              <a:gd name="connsiteX5" fmla="*/ 838333 w 3523460"/>
              <a:gd name="connsiteY5" fmla="*/ 2035682 h 4731174"/>
              <a:gd name="connsiteX6" fmla="*/ 711112 w 3523460"/>
              <a:gd name="connsiteY6" fmla="*/ 214833 h 4731174"/>
              <a:gd name="connsiteX7" fmla="*/ 1235897 w 3523460"/>
              <a:gd name="connsiteY7" fmla="*/ 1868704 h 4731174"/>
              <a:gd name="connsiteX8" fmla="*/ 1339265 w 3523460"/>
              <a:gd name="connsiteY8" fmla="*/ 1828947 h 4731174"/>
              <a:gd name="connsiteX9" fmla="*/ 1458534 w 3523460"/>
              <a:gd name="connsiteY9" fmla="*/ 148 h 4731174"/>
              <a:gd name="connsiteX10" fmla="*/ 1705024 w 3523460"/>
              <a:gd name="connsiteY10" fmla="*/ 1813044 h 4731174"/>
              <a:gd name="connsiteX11" fmla="*/ 1816344 w 3523460"/>
              <a:gd name="connsiteY11" fmla="*/ 1868705 h 4731174"/>
              <a:gd name="connsiteX12" fmla="*/ 2492205 w 3523460"/>
              <a:gd name="connsiteY12" fmla="*/ 334103 h 4731174"/>
              <a:gd name="connsiteX13" fmla="*/ 2221860 w 3523460"/>
              <a:gd name="connsiteY13" fmla="*/ 2011829 h 4731174"/>
              <a:gd name="connsiteX14" fmla="*/ 2325227 w 3523460"/>
              <a:gd name="connsiteY14" fmla="*/ 2711543 h 4731174"/>
              <a:gd name="connsiteX15" fmla="*/ 2762549 w 3523460"/>
              <a:gd name="connsiteY15" fmla="*/ 2266269 h 4731174"/>
              <a:gd name="connsiteX16" fmla="*/ 3509971 w 3523460"/>
              <a:gd name="connsiteY16" fmla="*/ 2162903 h 4731174"/>
              <a:gd name="connsiteX17" fmla="*/ 2778451 w 3523460"/>
              <a:gd name="connsiteY17" fmla="*/ 2942130 h 4731174"/>
              <a:gd name="connsiteX18" fmla="*/ 2118493 w 3523460"/>
              <a:gd name="connsiteY18" fmla="*/ 4007605 h 4731174"/>
              <a:gd name="connsiteX19" fmla="*/ 2229811 w 3523460"/>
              <a:gd name="connsiteY19" fmla="*/ 4731174 h 4731174"/>
              <a:gd name="connsiteX20" fmla="*/ 830382 w 3523460"/>
              <a:gd name="connsiteY20" fmla="*/ 4731174 h 4731174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05024 w 3523460"/>
              <a:gd name="connsiteY10" fmla="*/ 1813042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172 h 4731172"/>
              <a:gd name="connsiteX1" fmla="*/ 870139 w 3523460"/>
              <a:gd name="connsiteY1" fmla="*/ 4095069 h 4731172"/>
              <a:gd name="connsiteX2" fmla="*/ 432816 w 3523460"/>
              <a:gd name="connsiteY2" fmla="*/ 2274219 h 4731172"/>
              <a:gd name="connsiteX3" fmla="*/ 75008 w 3523460"/>
              <a:gd name="connsiteY3" fmla="*/ 970205 h 4731172"/>
              <a:gd name="connsiteX4" fmla="*/ 750867 w 3523460"/>
              <a:gd name="connsiteY4" fmla="*/ 2107241 h 4731172"/>
              <a:gd name="connsiteX5" fmla="*/ 838333 w 3523460"/>
              <a:gd name="connsiteY5" fmla="*/ 2035680 h 4731172"/>
              <a:gd name="connsiteX6" fmla="*/ 711112 w 3523460"/>
              <a:gd name="connsiteY6" fmla="*/ 214831 h 4731172"/>
              <a:gd name="connsiteX7" fmla="*/ 1235897 w 3523460"/>
              <a:gd name="connsiteY7" fmla="*/ 1868702 h 4731172"/>
              <a:gd name="connsiteX8" fmla="*/ 1315411 w 3523460"/>
              <a:gd name="connsiteY8" fmla="*/ 1852799 h 4731172"/>
              <a:gd name="connsiteX9" fmla="*/ 1458534 w 3523460"/>
              <a:gd name="connsiteY9" fmla="*/ 146 h 4731172"/>
              <a:gd name="connsiteX10" fmla="*/ 1728878 w 3523460"/>
              <a:gd name="connsiteY10" fmla="*/ 1828945 h 4731172"/>
              <a:gd name="connsiteX11" fmla="*/ 1816344 w 3523460"/>
              <a:gd name="connsiteY11" fmla="*/ 1868703 h 4731172"/>
              <a:gd name="connsiteX12" fmla="*/ 2492205 w 3523460"/>
              <a:gd name="connsiteY12" fmla="*/ 334101 h 4731172"/>
              <a:gd name="connsiteX13" fmla="*/ 2221860 w 3523460"/>
              <a:gd name="connsiteY13" fmla="*/ 2011827 h 4731172"/>
              <a:gd name="connsiteX14" fmla="*/ 2325227 w 3523460"/>
              <a:gd name="connsiteY14" fmla="*/ 2711541 h 4731172"/>
              <a:gd name="connsiteX15" fmla="*/ 2762549 w 3523460"/>
              <a:gd name="connsiteY15" fmla="*/ 2266267 h 4731172"/>
              <a:gd name="connsiteX16" fmla="*/ 3509971 w 3523460"/>
              <a:gd name="connsiteY16" fmla="*/ 2162901 h 4731172"/>
              <a:gd name="connsiteX17" fmla="*/ 2778451 w 3523460"/>
              <a:gd name="connsiteY17" fmla="*/ 2942128 h 4731172"/>
              <a:gd name="connsiteX18" fmla="*/ 2118493 w 3523460"/>
              <a:gd name="connsiteY18" fmla="*/ 4007603 h 4731172"/>
              <a:gd name="connsiteX19" fmla="*/ 2229811 w 3523460"/>
              <a:gd name="connsiteY19" fmla="*/ 4731172 h 4731172"/>
              <a:gd name="connsiteX20" fmla="*/ 830382 w 3523460"/>
              <a:gd name="connsiteY20" fmla="*/ 4731172 h 4731172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830382 w 3523460"/>
              <a:gd name="connsiteY0" fmla="*/ 4731063 h 4731063"/>
              <a:gd name="connsiteX1" fmla="*/ 870139 w 3523460"/>
              <a:gd name="connsiteY1" fmla="*/ 4094960 h 4731063"/>
              <a:gd name="connsiteX2" fmla="*/ 432816 w 3523460"/>
              <a:gd name="connsiteY2" fmla="*/ 2274110 h 4731063"/>
              <a:gd name="connsiteX3" fmla="*/ 75008 w 3523460"/>
              <a:gd name="connsiteY3" fmla="*/ 970096 h 4731063"/>
              <a:gd name="connsiteX4" fmla="*/ 750867 w 3523460"/>
              <a:gd name="connsiteY4" fmla="*/ 2107132 h 4731063"/>
              <a:gd name="connsiteX5" fmla="*/ 838333 w 3523460"/>
              <a:gd name="connsiteY5" fmla="*/ 2035571 h 4731063"/>
              <a:gd name="connsiteX6" fmla="*/ 711112 w 3523460"/>
              <a:gd name="connsiteY6" fmla="*/ 214722 h 4731063"/>
              <a:gd name="connsiteX7" fmla="*/ 1235897 w 3523460"/>
              <a:gd name="connsiteY7" fmla="*/ 1868593 h 4731063"/>
              <a:gd name="connsiteX8" fmla="*/ 1315411 w 3523460"/>
              <a:gd name="connsiteY8" fmla="*/ 1852690 h 4731063"/>
              <a:gd name="connsiteX9" fmla="*/ 1458534 w 3523460"/>
              <a:gd name="connsiteY9" fmla="*/ 37 h 4731063"/>
              <a:gd name="connsiteX10" fmla="*/ 1728878 w 3523460"/>
              <a:gd name="connsiteY10" fmla="*/ 1828836 h 4731063"/>
              <a:gd name="connsiteX11" fmla="*/ 1816344 w 3523460"/>
              <a:gd name="connsiteY11" fmla="*/ 1868594 h 4731063"/>
              <a:gd name="connsiteX12" fmla="*/ 2492205 w 3523460"/>
              <a:gd name="connsiteY12" fmla="*/ 333992 h 4731063"/>
              <a:gd name="connsiteX13" fmla="*/ 2221860 w 3523460"/>
              <a:gd name="connsiteY13" fmla="*/ 2011718 h 4731063"/>
              <a:gd name="connsiteX14" fmla="*/ 2325227 w 3523460"/>
              <a:gd name="connsiteY14" fmla="*/ 2711432 h 4731063"/>
              <a:gd name="connsiteX15" fmla="*/ 2762549 w 3523460"/>
              <a:gd name="connsiteY15" fmla="*/ 2266158 h 4731063"/>
              <a:gd name="connsiteX16" fmla="*/ 3509971 w 3523460"/>
              <a:gd name="connsiteY16" fmla="*/ 2162792 h 4731063"/>
              <a:gd name="connsiteX17" fmla="*/ 2778451 w 3523460"/>
              <a:gd name="connsiteY17" fmla="*/ 2942019 h 4731063"/>
              <a:gd name="connsiteX18" fmla="*/ 2118493 w 3523460"/>
              <a:gd name="connsiteY18" fmla="*/ 4007494 h 4731063"/>
              <a:gd name="connsiteX19" fmla="*/ 2229811 w 3523460"/>
              <a:gd name="connsiteY19" fmla="*/ 4731063 h 4731063"/>
              <a:gd name="connsiteX20" fmla="*/ 830382 w 3523460"/>
              <a:gd name="connsiteY20" fmla="*/ 4731063 h 4731063"/>
              <a:gd name="connsiteX0" fmla="*/ 727477 w 3523460"/>
              <a:gd name="connsiteY0" fmla="*/ 5951236 h 5951236"/>
              <a:gd name="connsiteX1" fmla="*/ 870139 w 3523460"/>
              <a:gd name="connsiteY1" fmla="*/ 4094960 h 5951236"/>
              <a:gd name="connsiteX2" fmla="*/ 432816 w 3523460"/>
              <a:gd name="connsiteY2" fmla="*/ 2274110 h 5951236"/>
              <a:gd name="connsiteX3" fmla="*/ 75008 w 3523460"/>
              <a:gd name="connsiteY3" fmla="*/ 970096 h 5951236"/>
              <a:gd name="connsiteX4" fmla="*/ 750867 w 3523460"/>
              <a:gd name="connsiteY4" fmla="*/ 2107132 h 5951236"/>
              <a:gd name="connsiteX5" fmla="*/ 838333 w 3523460"/>
              <a:gd name="connsiteY5" fmla="*/ 2035571 h 5951236"/>
              <a:gd name="connsiteX6" fmla="*/ 711112 w 3523460"/>
              <a:gd name="connsiteY6" fmla="*/ 214722 h 5951236"/>
              <a:gd name="connsiteX7" fmla="*/ 1235897 w 3523460"/>
              <a:gd name="connsiteY7" fmla="*/ 1868593 h 5951236"/>
              <a:gd name="connsiteX8" fmla="*/ 1315411 w 3523460"/>
              <a:gd name="connsiteY8" fmla="*/ 1852690 h 5951236"/>
              <a:gd name="connsiteX9" fmla="*/ 1458534 w 3523460"/>
              <a:gd name="connsiteY9" fmla="*/ 37 h 5951236"/>
              <a:gd name="connsiteX10" fmla="*/ 1728878 w 3523460"/>
              <a:gd name="connsiteY10" fmla="*/ 1828836 h 5951236"/>
              <a:gd name="connsiteX11" fmla="*/ 1816344 w 3523460"/>
              <a:gd name="connsiteY11" fmla="*/ 1868594 h 5951236"/>
              <a:gd name="connsiteX12" fmla="*/ 2492205 w 3523460"/>
              <a:gd name="connsiteY12" fmla="*/ 333992 h 5951236"/>
              <a:gd name="connsiteX13" fmla="*/ 2221860 w 3523460"/>
              <a:gd name="connsiteY13" fmla="*/ 2011718 h 5951236"/>
              <a:gd name="connsiteX14" fmla="*/ 2325227 w 3523460"/>
              <a:gd name="connsiteY14" fmla="*/ 2711432 h 5951236"/>
              <a:gd name="connsiteX15" fmla="*/ 2762549 w 3523460"/>
              <a:gd name="connsiteY15" fmla="*/ 2266158 h 5951236"/>
              <a:gd name="connsiteX16" fmla="*/ 3509971 w 3523460"/>
              <a:gd name="connsiteY16" fmla="*/ 2162792 h 5951236"/>
              <a:gd name="connsiteX17" fmla="*/ 2778451 w 3523460"/>
              <a:gd name="connsiteY17" fmla="*/ 2942019 h 5951236"/>
              <a:gd name="connsiteX18" fmla="*/ 2118493 w 3523460"/>
              <a:gd name="connsiteY18" fmla="*/ 4007494 h 5951236"/>
              <a:gd name="connsiteX19" fmla="*/ 2229811 w 3523460"/>
              <a:gd name="connsiteY19" fmla="*/ 4731063 h 5951236"/>
              <a:gd name="connsiteX20" fmla="*/ 727477 w 3523460"/>
              <a:gd name="connsiteY20" fmla="*/ 5951236 h 5951236"/>
              <a:gd name="connsiteX0" fmla="*/ 727477 w 3523460"/>
              <a:gd name="connsiteY0" fmla="*/ 5951236 h 5980637"/>
              <a:gd name="connsiteX1" fmla="*/ 870139 w 3523460"/>
              <a:gd name="connsiteY1" fmla="*/ 4094960 h 5980637"/>
              <a:gd name="connsiteX2" fmla="*/ 432816 w 3523460"/>
              <a:gd name="connsiteY2" fmla="*/ 2274110 h 5980637"/>
              <a:gd name="connsiteX3" fmla="*/ 75008 w 3523460"/>
              <a:gd name="connsiteY3" fmla="*/ 970096 h 5980637"/>
              <a:gd name="connsiteX4" fmla="*/ 750867 w 3523460"/>
              <a:gd name="connsiteY4" fmla="*/ 2107132 h 5980637"/>
              <a:gd name="connsiteX5" fmla="*/ 838333 w 3523460"/>
              <a:gd name="connsiteY5" fmla="*/ 2035571 h 5980637"/>
              <a:gd name="connsiteX6" fmla="*/ 711112 w 3523460"/>
              <a:gd name="connsiteY6" fmla="*/ 214722 h 5980637"/>
              <a:gd name="connsiteX7" fmla="*/ 1235897 w 3523460"/>
              <a:gd name="connsiteY7" fmla="*/ 1868593 h 5980637"/>
              <a:gd name="connsiteX8" fmla="*/ 1315411 w 3523460"/>
              <a:gd name="connsiteY8" fmla="*/ 1852690 h 5980637"/>
              <a:gd name="connsiteX9" fmla="*/ 1458534 w 3523460"/>
              <a:gd name="connsiteY9" fmla="*/ 37 h 5980637"/>
              <a:gd name="connsiteX10" fmla="*/ 1728878 w 3523460"/>
              <a:gd name="connsiteY10" fmla="*/ 1828836 h 5980637"/>
              <a:gd name="connsiteX11" fmla="*/ 1816344 w 3523460"/>
              <a:gd name="connsiteY11" fmla="*/ 1868594 h 5980637"/>
              <a:gd name="connsiteX12" fmla="*/ 2492205 w 3523460"/>
              <a:gd name="connsiteY12" fmla="*/ 333992 h 5980637"/>
              <a:gd name="connsiteX13" fmla="*/ 2221860 w 3523460"/>
              <a:gd name="connsiteY13" fmla="*/ 2011718 h 5980637"/>
              <a:gd name="connsiteX14" fmla="*/ 2325227 w 3523460"/>
              <a:gd name="connsiteY14" fmla="*/ 2711432 h 5980637"/>
              <a:gd name="connsiteX15" fmla="*/ 2762549 w 3523460"/>
              <a:gd name="connsiteY15" fmla="*/ 2266158 h 5980637"/>
              <a:gd name="connsiteX16" fmla="*/ 3509971 w 3523460"/>
              <a:gd name="connsiteY16" fmla="*/ 2162792 h 5980637"/>
              <a:gd name="connsiteX17" fmla="*/ 2778451 w 3523460"/>
              <a:gd name="connsiteY17" fmla="*/ 2942019 h 5980637"/>
              <a:gd name="connsiteX18" fmla="*/ 2118493 w 3523460"/>
              <a:gd name="connsiteY18" fmla="*/ 4007494 h 5980637"/>
              <a:gd name="connsiteX19" fmla="*/ 2303315 w 3523460"/>
              <a:gd name="connsiteY19" fmla="*/ 5980637 h 5980637"/>
              <a:gd name="connsiteX20" fmla="*/ 727477 w 3523460"/>
              <a:gd name="connsiteY20" fmla="*/ 5951236 h 5980637"/>
              <a:gd name="connsiteX0" fmla="*/ 727477 w 3523460"/>
              <a:gd name="connsiteY0" fmla="*/ 5951236 h 5953756"/>
              <a:gd name="connsiteX1" fmla="*/ 870139 w 3523460"/>
              <a:gd name="connsiteY1" fmla="*/ 4094960 h 5953756"/>
              <a:gd name="connsiteX2" fmla="*/ 432816 w 3523460"/>
              <a:gd name="connsiteY2" fmla="*/ 2274110 h 5953756"/>
              <a:gd name="connsiteX3" fmla="*/ 75008 w 3523460"/>
              <a:gd name="connsiteY3" fmla="*/ 970096 h 5953756"/>
              <a:gd name="connsiteX4" fmla="*/ 750867 w 3523460"/>
              <a:gd name="connsiteY4" fmla="*/ 2107132 h 5953756"/>
              <a:gd name="connsiteX5" fmla="*/ 838333 w 3523460"/>
              <a:gd name="connsiteY5" fmla="*/ 2035571 h 5953756"/>
              <a:gd name="connsiteX6" fmla="*/ 711112 w 3523460"/>
              <a:gd name="connsiteY6" fmla="*/ 214722 h 5953756"/>
              <a:gd name="connsiteX7" fmla="*/ 1235897 w 3523460"/>
              <a:gd name="connsiteY7" fmla="*/ 1868593 h 5953756"/>
              <a:gd name="connsiteX8" fmla="*/ 1315411 w 3523460"/>
              <a:gd name="connsiteY8" fmla="*/ 1852690 h 5953756"/>
              <a:gd name="connsiteX9" fmla="*/ 1458534 w 3523460"/>
              <a:gd name="connsiteY9" fmla="*/ 37 h 5953756"/>
              <a:gd name="connsiteX10" fmla="*/ 1728878 w 3523460"/>
              <a:gd name="connsiteY10" fmla="*/ 1828836 h 5953756"/>
              <a:gd name="connsiteX11" fmla="*/ 1816344 w 3523460"/>
              <a:gd name="connsiteY11" fmla="*/ 1868594 h 5953756"/>
              <a:gd name="connsiteX12" fmla="*/ 2492205 w 3523460"/>
              <a:gd name="connsiteY12" fmla="*/ 333992 h 5953756"/>
              <a:gd name="connsiteX13" fmla="*/ 2221860 w 3523460"/>
              <a:gd name="connsiteY13" fmla="*/ 2011718 h 5953756"/>
              <a:gd name="connsiteX14" fmla="*/ 2325227 w 3523460"/>
              <a:gd name="connsiteY14" fmla="*/ 2711432 h 5953756"/>
              <a:gd name="connsiteX15" fmla="*/ 2762549 w 3523460"/>
              <a:gd name="connsiteY15" fmla="*/ 2266158 h 5953756"/>
              <a:gd name="connsiteX16" fmla="*/ 3509971 w 3523460"/>
              <a:gd name="connsiteY16" fmla="*/ 2162792 h 5953756"/>
              <a:gd name="connsiteX17" fmla="*/ 2778451 w 3523460"/>
              <a:gd name="connsiteY17" fmla="*/ 2942019 h 5953756"/>
              <a:gd name="connsiteX18" fmla="*/ 2118493 w 3523460"/>
              <a:gd name="connsiteY18" fmla="*/ 4007494 h 5953756"/>
              <a:gd name="connsiteX19" fmla="*/ 2312583 w 3523460"/>
              <a:gd name="connsiteY19" fmla="*/ 5948200 h 5953756"/>
              <a:gd name="connsiteX20" fmla="*/ 727477 w 3523460"/>
              <a:gd name="connsiteY20" fmla="*/ 5951236 h 5953756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  <a:gd name="connsiteX0" fmla="*/ 727477 w 3523460"/>
              <a:gd name="connsiteY0" fmla="*/ 5951236 h 5957469"/>
              <a:gd name="connsiteX1" fmla="*/ 870139 w 3523460"/>
              <a:gd name="connsiteY1" fmla="*/ 4094960 h 5957469"/>
              <a:gd name="connsiteX2" fmla="*/ 432816 w 3523460"/>
              <a:gd name="connsiteY2" fmla="*/ 2274110 h 5957469"/>
              <a:gd name="connsiteX3" fmla="*/ 75008 w 3523460"/>
              <a:gd name="connsiteY3" fmla="*/ 970096 h 5957469"/>
              <a:gd name="connsiteX4" fmla="*/ 750867 w 3523460"/>
              <a:gd name="connsiteY4" fmla="*/ 2107132 h 5957469"/>
              <a:gd name="connsiteX5" fmla="*/ 838333 w 3523460"/>
              <a:gd name="connsiteY5" fmla="*/ 2035571 h 5957469"/>
              <a:gd name="connsiteX6" fmla="*/ 711112 w 3523460"/>
              <a:gd name="connsiteY6" fmla="*/ 214722 h 5957469"/>
              <a:gd name="connsiteX7" fmla="*/ 1235897 w 3523460"/>
              <a:gd name="connsiteY7" fmla="*/ 1868593 h 5957469"/>
              <a:gd name="connsiteX8" fmla="*/ 1315411 w 3523460"/>
              <a:gd name="connsiteY8" fmla="*/ 1852690 h 5957469"/>
              <a:gd name="connsiteX9" fmla="*/ 1458534 w 3523460"/>
              <a:gd name="connsiteY9" fmla="*/ 37 h 5957469"/>
              <a:gd name="connsiteX10" fmla="*/ 1728878 w 3523460"/>
              <a:gd name="connsiteY10" fmla="*/ 1828836 h 5957469"/>
              <a:gd name="connsiteX11" fmla="*/ 1816344 w 3523460"/>
              <a:gd name="connsiteY11" fmla="*/ 1868594 h 5957469"/>
              <a:gd name="connsiteX12" fmla="*/ 2492205 w 3523460"/>
              <a:gd name="connsiteY12" fmla="*/ 333992 h 5957469"/>
              <a:gd name="connsiteX13" fmla="*/ 2221860 w 3523460"/>
              <a:gd name="connsiteY13" fmla="*/ 2011718 h 5957469"/>
              <a:gd name="connsiteX14" fmla="*/ 2325227 w 3523460"/>
              <a:gd name="connsiteY14" fmla="*/ 2711432 h 5957469"/>
              <a:gd name="connsiteX15" fmla="*/ 2762549 w 3523460"/>
              <a:gd name="connsiteY15" fmla="*/ 2266158 h 5957469"/>
              <a:gd name="connsiteX16" fmla="*/ 3509971 w 3523460"/>
              <a:gd name="connsiteY16" fmla="*/ 2162792 h 5957469"/>
              <a:gd name="connsiteX17" fmla="*/ 2778451 w 3523460"/>
              <a:gd name="connsiteY17" fmla="*/ 2942019 h 5957469"/>
              <a:gd name="connsiteX18" fmla="*/ 2118493 w 3523460"/>
              <a:gd name="connsiteY18" fmla="*/ 4007494 h 5957469"/>
              <a:gd name="connsiteX19" fmla="*/ 2317218 w 3523460"/>
              <a:gd name="connsiteY19" fmla="*/ 5957469 h 5957469"/>
              <a:gd name="connsiteX20" fmla="*/ 727477 w 3523460"/>
              <a:gd name="connsiteY20" fmla="*/ 5951236 h 59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3460" h="5957469">
                <a:moveTo>
                  <a:pt x="727477" y="5951236"/>
                </a:moveTo>
                <a:cubicBezTo>
                  <a:pt x="740729" y="5739202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280112" y="5716279"/>
                  <a:pt x="2317218" y="5957469"/>
                </a:cubicBezTo>
                <a:lnTo>
                  <a:pt x="727477" y="5951236"/>
                </a:lnTo>
                <a:close/>
              </a:path>
            </a:pathLst>
          </a:cu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7" name="Teardrop 49">
            <a:extLst>
              <a:ext uri="{FF2B5EF4-FFF2-40B4-BE49-F238E27FC236}">
                <a16:creationId xmlns:a16="http://schemas.microsoft.com/office/drawing/2014/main" id="{6198D11C-2270-4A63-A8D7-666E7FD4DDA1}"/>
              </a:ext>
            </a:extLst>
          </p:cNvPr>
          <p:cNvSpPr/>
          <p:nvPr/>
        </p:nvSpPr>
        <p:spPr>
          <a:xfrm rot="8100000">
            <a:off x="5621373" y="3309126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1" name="Group 53">
            <a:extLst>
              <a:ext uri="{FF2B5EF4-FFF2-40B4-BE49-F238E27FC236}">
                <a16:creationId xmlns:a16="http://schemas.microsoft.com/office/drawing/2014/main" id="{52E6D605-B944-4E6F-8F07-ADAC099112F4}"/>
              </a:ext>
            </a:extLst>
          </p:cNvPr>
          <p:cNvGrpSpPr/>
          <p:nvPr/>
        </p:nvGrpSpPr>
        <p:grpSpPr>
          <a:xfrm>
            <a:off x="8010904" y="3849798"/>
            <a:ext cx="3549666" cy="735396"/>
            <a:chOff x="803640" y="3306131"/>
            <a:chExt cx="2068838" cy="73539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8787FD-7E08-4F47-BD84-E297C97300B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KT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클라우드 및 </a:t>
              </a:r>
              <a:r>
                <a:rPr lang="ko-KR" altLang="en-US" sz="12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매니지드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기반 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사용자 친화적 플랫폼</a:t>
              </a:r>
              <a:endPara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추후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NEIS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결합으로 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전국 단위 서비스 확장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8A7942A-D2B1-4BC6-A56F-1A667C739672}"/>
                </a:ext>
              </a:extLst>
            </p:cNvPr>
            <p:cNvSpPr txBox="1"/>
            <p:nvPr/>
          </p:nvSpPr>
          <p:spPr>
            <a:xfrm>
              <a:off x="812821" y="330613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4. </a:t>
              </a:r>
              <a:r>
                <a:rPr lang="ko-KR" altLang="en-US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누구나 쉽게 쓰는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학생 관리 플랫폼 </a:t>
              </a:r>
            </a:p>
          </p:txBody>
        </p:sp>
      </p:grpSp>
      <p:grpSp>
        <p:nvGrpSpPr>
          <p:cNvPr id="74" name="Group 56">
            <a:extLst>
              <a:ext uri="{FF2B5EF4-FFF2-40B4-BE49-F238E27FC236}">
                <a16:creationId xmlns:a16="http://schemas.microsoft.com/office/drawing/2014/main" id="{9A80D5A0-3A76-4E24-9D95-D0851675FE96}"/>
              </a:ext>
            </a:extLst>
          </p:cNvPr>
          <p:cNvGrpSpPr/>
          <p:nvPr/>
        </p:nvGrpSpPr>
        <p:grpSpPr>
          <a:xfrm>
            <a:off x="75327" y="5127663"/>
            <a:ext cx="3538322" cy="723733"/>
            <a:chOff x="803640" y="3362835"/>
            <a:chExt cx="2065384" cy="7237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B63525-B0B1-43F0-A501-31F59B0352ED}"/>
                </a:ext>
              </a:extLst>
            </p:cNvPr>
            <p:cNvSpPr txBox="1"/>
            <p:nvPr/>
          </p:nvSpPr>
          <p:spPr>
            <a:xfrm>
              <a:off x="809367" y="362490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스스로 문제를 발굴하고 해결하는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팀 프로젝트 학습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학생들의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창의적 문제해결능력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과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협업 능력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향상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9ABB69-3503-476B-AF38-51A5E4EF79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1.</a:t>
              </a:r>
              <a:r>
                <a:rPr lang="en-US" altLang="ko-KR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ko-KR" altLang="en-US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팀 프로젝트 중심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의 커리큘럼</a:t>
              </a:r>
            </a:p>
          </p:txBody>
        </p:sp>
      </p:grpSp>
      <p:grpSp>
        <p:nvGrpSpPr>
          <p:cNvPr id="77" name="Group 59">
            <a:extLst>
              <a:ext uri="{FF2B5EF4-FFF2-40B4-BE49-F238E27FC236}">
                <a16:creationId xmlns:a16="http://schemas.microsoft.com/office/drawing/2014/main" id="{926FDA02-C81D-4123-80EC-F5BD315D3ADB}"/>
              </a:ext>
            </a:extLst>
          </p:cNvPr>
          <p:cNvGrpSpPr/>
          <p:nvPr/>
        </p:nvGrpSpPr>
        <p:grpSpPr>
          <a:xfrm>
            <a:off x="647179" y="3860169"/>
            <a:ext cx="3528511" cy="721048"/>
            <a:chOff x="803640" y="3362835"/>
            <a:chExt cx="2059657" cy="7210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779B74-7719-42C5-A8F9-BDCD359F8F6B}"/>
                </a:ext>
              </a:extLst>
            </p:cNvPr>
            <p:cNvSpPr txBox="1"/>
            <p:nvPr/>
          </p:nvSpPr>
          <p:spPr>
            <a:xfrm>
              <a:off x="803640" y="36222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교과목과 최신 기술 트렌드 접목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으로 쉽게 기술 습득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관련 직업 정보 제공으로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미래의 진로 탐색 기회 제공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BD44BFD-7ECC-4083-90EF-A2DAA9AFEBE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2. 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교과목</a:t>
              </a:r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+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기술 </a:t>
              </a:r>
              <a:r>
                <a:rPr lang="ko-KR" altLang="en-US" sz="1400" b="1" dirty="0" err="1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트렌트</a:t>
              </a:r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+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진로 분야 </a:t>
              </a:r>
              <a:r>
                <a:rPr lang="ko-KR" altLang="en-US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융복합 수업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grpSp>
        <p:nvGrpSpPr>
          <p:cNvPr id="80" name="Group 62">
            <a:extLst>
              <a:ext uri="{FF2B5EF4-FFF2-40B4-BE49-F238E27FC236}">
                <a16:creationId xmlns:a16="http://schemas.microsoft.com/office/drawing/2014/main" id="{51BA49B9-8560-41D7-A2CC-CB4E22F51F08}"/>
              </a:ext>
            </a:extLst>
          </p:cNvPr>
          <p:cNvGrpSpPr/>
          <p:nvPr/>
        </p:nvGrpSpPr>
        <p:grpSpPr>
          <a:xfrm>
            <a:off x="3991507" y="2473625"/>
            <a:ext cx="4448867" cy="746463"/>
            <a:chOff x="803640" y="3330738"/>
            <a:chExt cx="2059657" cy="65296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F0EF2C8-2043-4B9B-BB39-1C8E38251E7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0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공공기관 </a:t>
              </a:r>
              <a:r>
                <a:rPr lang="en-US" altLang="ko-KR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AI SW 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전문인력 양성과정 수료생 및 지역 밀착형 강사 파견</a:t>
              </a:r>
              <a:endParaRPr lang="en-US" altLang="ko-KR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강사의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실시간 피드백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및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en-US" altLang="ko-KR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1:1 </a:t>
              </a:r>
              <a:r>
                <a:rPr lang="ko-KR" altLang="en-US" sz="1200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상호작용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으로 교육 효과 극대화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9E90E2-5FE0-4508-9F88-3A6821130F63}"/>
                </a:ext>
              </a:extLst>
            </p:cNvPr>
            <p:cNvSpPr txBox="1"/>
            <p:nvPr/>
          </p:nvSpPr>
          <p:spPr>
            <a:xfrm>
              <a:off x="803640" y="3330738"/>
              <a:ext cx="2059657" cy="26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3. </a:t>
              </a:r>
              <a:r>
                <a:rPr lang="ko-KR" altLang="en-US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대상 이해도가 높은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전문 인력</a:t>
              </a:r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(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강사</a:t>
              </a:r>
              <a:r>
                <a:rPr lang="en-US" altLang="ko-KR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) 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파견</a:t>
              </a:r>
            </a:p>
          </p:txBody>
        </p:sp>
      </p:grpSp>
      <p:sp>
        <p:nvSpPr>
          <p:cNvPr id="84" name="Teardrop 66">
            <a:extLst>
              <a:ext uri="{FF2B5EF4-FFF2-40B4-BE49-F238E27FC236}">
                <a16:creationId xmlns:a16="http://schemas.microsoft.com/office/drawing/2014/main" id="{A0B0387B-C1E1-4FCB-A18E-E97028000393}"/>
              </a:ext>
            </a:extLst>
          </p:cNvPr>
          <p:cNvSpPr/>
          <p:nvPr/>
        </p:nvSpPr>
        <p:spPr>
          <a:xfrm rot="5400000">
            <a:off x="4249014" y="3764028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Teardrop 67">
            <a:extLst>
              <a:ext uri="{FF2B5EF4-FFF2-40B4-BE49-F238E27FC236}">
                <a16:creationId xmlns:a16="http://schemas.microsoft.com/office/drawing/2014/main" id="{C82AF1C5-A476-4CF0-99C4-08C94B5A9B1A}"/>
              </a:ext>
            </a:extLst>
          </p:cNvPr>
          <p:cNvSpPr/>
          <p:nvPr/>
        </p:nvSpPr>
        <p:spPr>
          <a:xfrm rot="16200000" flipH="1">
            <a:off x="6987850" y="3764030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Teardrop 70">
            <a:extLst>
              <a:ext uri="{FF2B5EF4-FFF2-40B4-BE49-F238E27FC236}">
                <a16:creationId xmlns:a16="http://schemas.microsoft.com/office/drawing/2014/main" id="{1A05A729-FFCE-4123-8923-7AE6C908BF9B}"/>
              </a:ext>
            </a:extLst>
          </p:cNvPr>
          <p:cNvSpPr/>
          <p:nvPr/>
        </p:nvSpPr>
        <p:spPr>
          <a:xfrm rot="2700000">
            <a:off x="3684834" y="4962486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ardrop 71">
            <a:extLst>
              <a:ext uri="{FF2B5EF4-FFF2-40B4-BE49-F238E27FC236}">
                <a16:creationId xmlns:a16="http://schemas.microsoft.com/office/drawing/2014/main" id="{DFB497FF-EB38-4295-80D9-E92B7886FCBD}"/>
              </a:ext>
            </a:extLst>
          </p:cNvPr>
          <p:cNvSpPr/>
          <p:nvPr/>
        </p:nvSpPr>
        <p:spPr>
          <a:xfrm rot="18900000" flipH="1">
            <a:off x="7552029" y="4962486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94" name="Group 53">
            <a:extLst>
              <a:ext uri="{FF2B5EF4-FFF2-40B4-BE49-F238E27FC236}">
                <a16:creationId xmlns:a16="http://schemas.microsoft.com/office/drawing/2014/main" id="{0ACDA898-EE5B-4154-921A-42A9E35185A5}"/>
              </a:ext>
            </a:extLst>
          </p:cNvPr>
          <p:cNvGrpSpPr/>
          <p:nvPr/>
        </p:nvGrpSpPr>
        <p:grpSpPr>
          <a:xfrm>
            <a:off x="8567003" y="5113129"/>
            <a:ext cx="3549666" cy="735396"/>
            <a:chOff x="803640" y="3306131"/>
            <a:chExt cx="2068838" cy="73539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2FE484-DE3F-428E-8C2D-38E6E4EF175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통학버스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‘</a:t>
              </a:r>
              <a:r>
                <a:rPr lang="ko-KR" altLang="en-US" sz="12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캠버스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en-US" altLang="ko-KR" sz="1200" dirty="0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Cambus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)’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로 공유 교육 환경 조성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통학버스 담당자의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                  )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학생들의 안전 확보  </a:t>
              </a:r>
              <a:endParaRPr lang="ko-KR" altLang="en-US" sz="1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3235DF-CFC7-48B9-93A4-FB26A0D97067}"/>
                </a:ext>
              </a:extLst>
            </p:cNvPr>
            <p:cNvSpPr txBox="1"/>
            <p:nvPr/>
          </p:nvSpPr>
          <p:spPr>
            <a:xfrm>
              <a:off x="812821" y="330613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5. </a:t>
              </a:r>
              <a:r>
                <a:rPr lang="ko-KR" altLang="en-US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통학버스 </a:t>
              </a:r>
              <a:r>
                <a:rPr lang="en-US" altLang="ko-KR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‘</a:t>
              </a:r>
              <a:r>
                <a:rPr lang="ko-KR" altLang="en-US" sz="1400" b="1" dirty="0" err="1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캠버스</a:t>
              </a:r>
              <a:r>
                <a:rPr lang="en-US" altLang="ko-KR" sz="1400" b="1" dirty="0">
                  <a:solidFill>
                    <a:srgbClr val="FF6E1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’ </a:t>
              </a:r>
              <a:r>
                <a:rPr lang="ko-KR" altLang="en-US" sz="1400" b="1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운영으로 공유 교육 실현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BAD8C1E-2923-4BF9-8E41-DE9876A8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22" y="5157238"/>
            <a:ext cx="527336" cy="52733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10240CA6-E858-4CA7-9EB7-8F2E8E947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952" y="3902181"/>
            <a:ext cx="665377" cy="665377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06202897-F5F9-4B73-B322-8FA0CE4FD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652" y="3464680"/>
            <a:ext cx="598696" cy="598696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63983017-C351-4686-9F07-E82A66866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702" y="3960516"/>
            <a:ext cx="685550" cy="68555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9E6DF594-AB7E-4534-9506-DCB89F3C31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5734" y="5099983"/>
            <a:ext cx="641845" cy="6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04DE4-B6E9-459C-B005-174B4DF61C6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A924B-A7C0-4DC3-BFF8-DAF02EC8095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881D82-5271-4878-AE7E-556129D3C97A}"/>
              </a:ext>
            </a:extLst>
          </p:cNvPr>
          <p:cNvSpPr/>
          <p:nvPr/>
        </p:nvSpPr>
        <p:spPr>
          <a:xfrm>
            <a:off x="4749800" y="2184400"/>
            <a:ext cx="35052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KT</a:t>
            </a:r>
            <a:r>
              <a:rPr lang="ko-KR" altLang="en-US" dirty="0"/>
              <a:t> 소개</a:t>
            </a:r>
            <a:r>
              <a:rPr lang="en-US" altLang="ko-KR" dirty="0"/>
              <a:t>(</a:t>
            </a:r>
            <a:r>
              <a:rPr lang="ko-KR" altLang="en-US" dirty="0"/>
              <a:t>조금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AIDLE SCHOOL </a:t>
            </a:r>
            <a:r>
              <a:rPr lang="ko-KR" altLang="en-US" dirty="0"/>
              <a:t>소개</a:t>
            </a:r>
            <a:r>
              <a:rPr lang="en-US" altLang="ko-KR" dirty="0"/>
              <a:t>(</a:t>
            </a:r>
            <a:r>
              <a:rPr lang="ko-KR" altLang="en-US" dirty="0"/>
              <a:t>많이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로고</a:t>
            </a:r>
            <a:r>
              <a:rPr lang="en-US" altLang="ko-KR" dirty="0"/>
              <a:t>/</a:t>
            </a:r>
            <a:r>
              <a:rPr lang="ko-KR" altLang="en-US" dirty="0"/>
              <a:t>마스코트</a:t>
            </a:r>
            <a:r>
              <a:rPr lang="en-US" altLang="ko-KR" dirty="0"/>
              <a:t>/KT</a:t>
            </a:r>
            <a:r>
              <a:rPr lang="ko-KR" altLang="en-US" dirty="0"/>
              <a:t> </a:t>
            </a:r>
            <a:r>
              <a:rPr lang="en-US" altLang="ko-KR" dirty="0"/>
              <a:t>ESG</a:t>
            </a:r>
            <a:r>
              <a:rPr lang="ko-KR" altLang="en-US" dirty="0"/>
              <a:t> 사업 강조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9F55F-1AD1-4046-9054-22A66484F2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7" t="33852" r="36482" b="34117"/>
          <a:stretch/>
        </p:blipFill>
        <p:spPr bwMode="auto">
          <a:xfrm>
            <a:off x="-3093027" y="917973"/>
            <a:ext cx="1492827" cy="12313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75B4C1-814B-4CA6-AB06-405D1168FB4E}"/>
              </a:ext>
            </a:extLst>
          </p:cNvPr>
          <p:cNvSpPr/>
          <p:nvPr/>
        </p:nvSpPr>
        <p:spPr>
          <a:xfrm>
            <a:off x="-1495748" y="728851"/>
            <a:ext cx="905232" cy="77413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34007-C332-4456-84B8-179AD9A91AE0}"/>
              </a:ext>
            </a:extLst>
          </p:cNvPr>
          <p:cNvSpPr/>
          <p:nvPr/>
        </p:nvSpPr>
        <p:spPr>
          <a:xfrm>
            <a:off x="-1495748" y="1685863"/>
            <a:ext cx="905232" cy="774131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860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696</Words>
  <Application>Microsoft Office PowerPoint</Application>
  <PresentationFormat>Widescreen</PresentationFormat>
  <Paragraphs>176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81</cp:revision>
  <dcterms:created xsi:type="dcterms:W3CDTF">2025-01-14T08:34:51Z</dcterms:created>
  <dcterms:modified xsi:type="dcterms:W3CDTF">2025-01-27T06:59:13Z</dcterms:modified>
</cp:coreProperties>
</file>