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4068" r:id="rId2"/>
  </p:sldIdLst>
  <p:sldSz cx="9906000" cy="6858000" type="A4"/>
  <p:notesSz cx="6858000" cy="9144000"/>
  <p:embeddedFontLst>
    <p:embeddedFont>
      <p:font typeface="공체 Bold" panose="020B0600000101010101" charset="-127"/>
      <p:bold r:id="rId5"/>
    </p:embeddedFont>
    <p:embeddedFont>
      <p:font typeface="공체 Light" panose="020B0600000101010101" charset="-127"/>
      <p:regular r:id="rId6"/>
    </p:embeddedFont>
    <p:embeddedFont>
      <p:font typeface="공체 Medium" panose="020B0600000101010101" charset="-127"/>
      <p:regular r:id="rId7"/>
    </p:embeddedFont>
    <p:embeddedFont>
      <p:font typeface="Malgun Gothic" panose="020B0503020000020004" pitchFamily="50" charset="-127"/>
      <p:regular r:id="rId8"/>
      <p:bold r:id="rId9"/>
    </p:embeddedFont>
    <p:embeddedFont>
      <p:font typeface="Arial Black" panose="020B0A04020102020204" pitchFamily="34" charset="0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Impact" panose="020B0806030902050204" pitchFamily="34" charset="0"/>
      <p:regular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31780" initials="a" lastIdx="1" clrIdx="0">
    <p:extLst>
      <p:ext uri="{19B8F6BF-5375-455C-9EA6-DF929625EA0E}">
        <p15:presenceInfo xmlns:p15="http://schemas.microsoft.com/office/powerpoint/2012/main" userId="S::a31780@tvv.tw::cfddbdf5-e5ac-4c0b-a603-7b80a3347873" providerId="AD"/>
      </p:ext>
    </p:extLst>
  </p:cmAuthor>
  <p:cmAuthor id="2" name="User" initials="U" lastIdx="1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3B7"/>
    <a:srgbClr val="0C1C34"/>
    <a:srgbClr val="FFF2CC"/>
    <a:srgbClr val="E6E6E6"/>
    <a:srgbClr val="FFFFFF"/>
    <a:srgbClr val="00B0F0"/>
    <a:srgbClr val="BDD7EE"/>
    <a:srgbClr val="165399"/>
    <a:srgbClr val="0066CC"/>
    <a:srgbClr val="0096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67" autoAdjust="0"/>
    <p:restoredTop sz="92347" autoAdjust="0"/>
  </p:normalViewPr>
  <p:slideViewPr>
    <p:cSldViewPr snapToGrid="0">
      <p:cViewPr varScale="1">
        <p:scale>
          <a:sx n="78" d="100"/>
          <a:sy n="78" d="100"/>
        </p:scale>
        <p:origin x="931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9C69022-2F28-4098-A16D-F64E84A167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B4709C-65CC-4780-A263-151A9DB0E8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A4796-2897-41AB-B856-7B2B9CF6246D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1C7F81-C81A-460B-B864-2D3249D254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0835C9-652C-45DF-BFB9-ACAA2D4AB1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2BDCE-E877-46F7-BB01-C429800F5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150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75BF5-E346-4983-A64C-032E03514B7F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F4EFB-27D9-4FF8-9586-79CB01E75F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86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526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Ⅰ. 제안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9BA26503-24D1-3A0D-7BA0-FCA3F305722A}"/>
              </a:ext>
            </a:extLst>
          </p:cNvPr>
          <p:cNvSpPr/>
          <p:nvPr userDrawn="1"/>
        </p:nvSpPr>
        <p:spPr>
          <a:xfrm>
            <a:off x="0" y="6498000"/>
            <a:ext cx="9906000" cy="360000"/>
          </a:xfrm>
          <a:prstGeom prst="rect">
            <a:avLst/>
          </a:prstGeom>
          <a:solidFill>
            <a:srgbClr val="165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19" dirty="0"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DC54B0-B460-4B3F-A3DF-5B260B8F698F}"/>
              </a:ext>
            </a:extLst>
          </p:cNvPr>
          <p:cNvSpPr/>
          <p:nvPr userDrawn="1"/>
        </p:nvSpPr>
        <p:spPr>
          <a:xfrm>
            <a:off x="323998" y="576000"/>
            <a:ext cx="180000" cy="504000"/>
          </a:xfrm>
          <a:prstGeom prst="rect">
            <a:avLst/>
          </a:prstGeom>
          <a:solidFill>
            <a:srgbClr val="165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20C9DBA5-DCBD-4582-A61A-D75435B4DB6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76000" y="781200"/>
            <a:ext cx="324000" cy="27699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kern="1200" spc="0" baseline="0" dirty="0">
                <a:ln w="0">
                  <a:solidFill>
                    <a:srgbClr val="165399">
                      <a:alpha val="0"/>
                    </a:srgbClr>
                  </a:solidFill>
                </a:ln>
                <a:solidFill>
                  <a:srgbClr val="16539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4572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9144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3716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8288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(</a:t>
            </a:r>
            <a:r>
              <a:rPr lang="ko-KR" altLang="en-US" dirty="0"/>
              <a:t>부제목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0E39400C-F9AB-4BDF-BA76-AAD75915CF7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76000" y="597600"/>
            <a:ext cx="324000" cy="1836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  <a:defRPr lang="en-US" altLang="ko-KR" sz="1200" kern="1200" spc="0" baseline="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9144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3716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8288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(</a:t>
            </a:r>
            <a:r>
              <a:rPr lang="ko-KR" altLang="en-US" dirty="0"/>
              <a:t>제목</a:t>
            </a:r>
            <a:r>
              <a:rPr lang="en-US" altLang="ko-KR" dirty="0"/>
              <a:t>)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33BAB8F-83A6-4231-BBC2-08D2431FF1CD}"/>
              </a:ext>
            </a:extLst>
          </p:cNvPr>
          <p:cNvGrpSpPr/>
          <p:nvPr userDrawn="1"/>
        </p:nvGrpSpPr>
        <p:grpSpPr>
          <a:xfrm>
            <a:off x="323998" y="-432000"/>
            <a:ext cx="2156204" cy="360000"/>
            <a:chOff x="323998" y="-482485"/>
            <a:chExt cx="2156204" cy="360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EAA4089-80CF-4CDD-B74A-496F5775E608}"/>
                </a:ext>
              </a:extLst>
            </p:cNvPr>
            <p:cNvSpPr/>
            <p:nvPr/>
          </p:nvSpPr>
          <p:spPr>
            <a:xfrm>
              <a:off x="323998" y="-482485"/>
              <a:ext cx="360000" cy="360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3A56905-1E51-4B77-9464-5429574D9D84}"/>
                </a:ext>
              </a:extLst>
            </p:cNvPr>
            <p:cNvSpPr/>
            <p:nvPr/>
          </p:nvSpPr>
          <p:spPr>
            <a:xfrm>
              <a:off x="683998" y="-482485"/>
              <a:ext cx="360000" cy="360000"/>
            </a:xfrm>
            <a:prstGeom prst="rect">
              <a:avLst/>
            </a:prstGeom>
            <a:solidFill>
              <a:srgbClr val="296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C079FC6-DEF6-4541-8FF4-C69F836EA47A}"/>
                </a:ext>
              </a:extLst>
            </p:cNvPr>
            <p:cNvSpPr/>
            <p:nvPr/>
          </p:nvSpPr>
          <p:spPr>
            <a:xfrm>
              <a:off x="1043998" y="-482485"/>
              <a:ext cx="360000" cy="360000"/>
            </a:xfrm>
            <a:prstGeom prst="rect">
              <a:avLst/>
            </a:prstGeom>
            <a:solidFill>
              <a:srgbClr val="0096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43750C1-0EEB-4004-8554-615EA4875EFE}"/>
                </a:ext>
              </a:extLst>
            </p:cNvPr>
            <p:cNvSpPr/>
            <p:nvPr/>
          </p:nvSpPr>
          <p:spPr>
            <a:xfrm>
              <a:off x="1403998" y="-482485"/>
              <a:ext cx="360000" cy="360000"/>
            </a:xfrm>
            <a:prstGeom prst="rect">
              <a:avLst/>
            </a:prstGeom>
            <a:solidFill>
              <a:srgbClr val="65C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19279E6-59CE-4347-BE20-2B50FDAC352E}"/>
                </a:ext>
              </a:extLst>
            </p:cNvPr>
            <p:cNvSpPr/>
            <p:nvPr/>
          </p:nvSpPr>
          <p:spPr>
            <a:xfrm>
              <a:off x="1762100" y="-482485"/>
              <a:ext cx="360000" cy="36000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F7D00B3-D04B-48AE-9CD9-61C6D2C219D2}"/>
                </a:ext>
              </a:extLst>
            </p:cNvPr>
            <p:cNvSpPr/>
            <p:nvPr userDrawn="1"/>
          </p:nvSpPr>
          <p:spPr>
            <a:xfrm>
              <a:off x="2120202" y="-482485"/>
              <a:ext cx="360000" cy="360000"/>
            </a:xfrm>
            <a:prstGeom prst="rect">
              <a:avLst/>
            </a:prstGeom>
            <a:solidFill>
              <a:srgbClr val="FCEE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1AE4BD4-2AFC-4526-8CC5-D5EE118F3439}"/>
              </a:ext>
            </a:extLst>
          </p:cNvPr>
          <p:cNvSpPr/>
          <p:nvPr userDrawn="1"/>
        </p:nvSpPr>
        <p:spPr>
          <a:xfrm>
            <a:off x="0" y="0"/>
            <a:ext cx="9906000" cy="360000"/>
          </a:xfrm>
          <a:prstGeom prst="rect">
            <a:avLst/>
          </a:prstGeom>
          <a:solidFill>
            <a:srgbClr val="165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19" dirty="0">
              <a:ea typeface="나눔스퀘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4B41CDB-39B3-4649-97BE-A29E2D2B7B0C}"/>
              </a:ext>
            </a:extLst>
          </p:cNvPr>
          <p:cNvGrpSpPr/>
          <p:nvPr userDrawn="1"/>
        </p:nvGrpSpPr>
        <p:grpSpPr>
          <a:xfrm>
            <a:off x="-792000" y="-792000"/>
            <a:ext cx="10374000" cy="7290002"/>
            <a:chOff x="-792000" y="-792000"/>
            <a:chExt cx="10374000" cy="729000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39C025-42B0-46C2-A34E-6EA81F7A264D}"/>
                </a:ext>
              </a:extLst>
            </p:cNvPr>
            <p:cNvSpPr/>
            <p:nvPr userDrawn="1"/>
          </p:nvSpPr>
          <p:spPr>
            <a:xfrm>
              <a:off x="-792000" y="1224000"/>
              <a:ext cx="720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919" dirty="0">
                <a:ea typeface="나눔스퀘어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38E4744-F191-4F9D-8E05-D939300F6E19}"/>
                </a:ext>
              </a:extLst>
            </p:cNvPr>
            <p:cNvSpPr/>
            <p:nvPr userDrawn="1"/>
          </p:nvSpPr>
          <p:spPr>
            <a:xfrm>
              <a:off x="-792000" y="6174002"/>
              <a:ext cx="720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919">
                <a:ea typeface="나눔스퀘어" panose="020B0600000101010101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08578A7-0BA2-48B9-BD33-7A0F32706F3D}"/>
                </a:ext>
              </a:extLst>
            </p:cNvPr>
            <p:cNvSpPr/>
            <p:nvPr userDrawn="1"/>
          </p:nvSpPr>
          <p:spPr>
            <a:xfrm>
              <a:off x="323998" y="-792000"/>
              <a:ext cx="450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442C5DF-8EED-462A-9D3D-EBB7EB0884A7}"/>
                </a:ext>
              </a:extLst>
            </p:cNvPr>
            <p:cNvSpPr/>
            <p:nvPr userDrawn="1"/>
          </p:nvSpPr>
          <p:spPr>
            <a:xfrm>
              <a:off x="5082000" y="-792000"/>
              <a:ext cx="450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0857269-FB3C-46ED-99B3-0B19B25BF15B}"/>
              </a:ext>
            </a:extLst>
          </p:cNvPr>
          <p:cNvGrpSpPr/>
          <p:nvPr userDrawn="1"/>
        </p:nvGrpSpPr>
        <p:grpSpPr>
          <a:xfrm>
            <a:off x="9979200" y="1713600"/>
            <a:ext cx="720000" cy="504000"/>
            <a:chOff x="0" y="1459890"/>
            <a:chExt cx="720000" cy="504000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776B6C7-FBD9-4BBA-9B10-AA1754C8B388}"/>
                </a:ext>
              </a:extLst>
            </p:cNvPr>
            <p:cNvSpPr/>
            <p:nvPr/>
          </p:nvSpPr>
          <p:spPr>
            <a:xfrm>
              <a:off x="324000" y="1459890"/>
              <a:ext cx="396000" cy="504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B367285-E8BA-4E0E-9642-3B7D34F9FA66}"/>
                </a:ext>
              </a:extLst>
            </p:cNvPr>
            <p:cNvSpPr/>
            <p:nvPr/>
          </p:nvSpPr>
          <p:spPr>
            <a:xfrm>
              <a:off x="0" y="1459890"/>
              <a:ext cx="324000" cy="504000"/>
            </a:xfrm>
            <a:prstGeom prst="rect">
              <a:avLst/>
            </a:prstGeom>
            <a:gradFill flip="none" rotWithShape="1"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AD4DB79-7645-48B6-8235-DB7061B8366F}"/>
              </a:ext>
            </a:extLst>
          </p:cNvPr>
          <p:cNvGrpSpPr/>
          <p:nvPr userDrawn="1"/>
        </p:nvGrpSpPr>
        <p:grpSpPr>
          <a:xfrm>
            <a:off x="9979200" y="1224000"/>
            <a:ext cx="720000" cy="504000"/>
            <a:chOff x="0" y="1459890"/>
            <a:chExt cx="720000" cy="5040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45CAA2D-6F7D-4F1B-B7E0-C1D169CC9803}"/>
                </a:ext>
              </a:extLst>
            </p:cNvPr>
            <p:cNvSpPr/>
            <p:nvPr/>
          </p:nvSpPr>
          <p:spPr>
            <a:xfrm>
              <a:off x="324000" y="1459890"/>
              <a:ext cx="396000" cy="504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0A042B4-7BAC-44F1-AC7D-07028AA586AC}"/>
                </a:ext>
              </a:extLst>
            </p:cNvPr>
            <p:cNvSpPr/>
            <p:nvPr/>
          </p:nvSpPr>
          <p:spPr>
            <a:xfrm>
              <a:off x="0" y="1459890"/>
              <a:ext cx="324000" cy="504000"/>
            </a:xfrm>
            <a:prstGeom prst="rect">
              <a:avLst/>
            </a:prstGeom>
            <a:gradFill flip="none" rotWithShape="1"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C6594C3-9B54-49E3-B484-152B4078A254}"/>
              </a:ext>
            </a:extLst>
          </p:cNvPr>
          <p:cNvGrpSpPr/>
          <p:nvPr userDrawn="1"/>
        </p:nvGrpSpPr>
        <p:grpSpPr>
          <a:xfrm>
            <a:off x="10699200" y="1224000"/>
            <a:ext cx="719998" cy="342000"/>
            <a:chOff x="0" y="1224000"/>
            <a:chExt cx="719998" cy="3420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1948D86-3619-4805-8834-63158D9667CE}"/>
                </a:ext>
              </a:extLst>
            </p:cNvPr>
            <p:cNvSpPr/>
            <p:nvPr/>
          </p:nvSpPr>
          <p:spPr>
            <a:xfrm>
              <a:off x="323998" y="1224000"/>
              <a:ext cx="396000" cy="342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4CCC27D-57E9-4F8F-A0AA-3ACC8022649D}"/>
                </a:ext>
              </a:extLst>
            </p:cNvPr>
            <p:cNvSpPr/>
            <p:nvPr/>
          </p:nvSpPr>
          <p:spPr>
            <a:xfrm>
              <a:off x="0" y="1224000"/>
              <a:ext cx="324000" cy="342000"/>
            </a:xfrm>
            <a:prstGeom prst="rect">
              <a:avLst/>
            </a:prstGeom>
            <a:gradFill flip="none" rotWithShape="1"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DAF3450-F304-4D38-8570-EAE3DFAA61FE}"/>
              </a:ext>
            </a:extLst>
          </p:cNvPr>
          <p:cNvGrpSpPr/>
          <p:nvPr userDrawn="1"/>
        </p:nvGrpSpPr>
        <p:grpSpPr>
          <a:xfrm>
            <a:off x="323998" y="0"/>
            <a:ext cx="9258001" cy="360000"/>
            <a:chOff x="0" y="1224000"/>
            <a:chExt cx="4320000" cy="36000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EFCFFA1-678D-46CC-8ECD-B34FA22896F2}"/>
                </a:ext>
              </a:extLst>
            </p:cNvPr>
            <p:cNvSpPr/>
            <p:nvPr userDrawn="1"/>
          </p:nvSpPr>
          <p:spPr>
            <a:xfrm>
              <a:off x="0" y="1224000"/>
              <a:ext cx="86344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/>
              <a:r>
                <a:rPr lang="en-US" altLang="ko-KR" sz="800" b="0" kern="1200" dirty="0">
                  <a:ln w="0"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Ⅰ.  </a:t>
              </a:r>
              <a:r>
                <a:rPr lang="ko-KR" altLang="en-US" sz="800" b="0" kern="1200" dirty="0">
                  <a:ln w="0"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+mn-cs"/>
                </a:rPr>
                <a:t>제안개요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9CE307C-AA89-4336-80C7-6F518A9C6FFF}"/>
                </a:ext>
              </a:extLst>
            </p:cNvPr>
            <p:cNvSpPr/>
            <p:nvPr userDrawn="1"/>
          </p:nvSpPr>
          <p:spPr>
            <a:xfrm>
              <a:off x="863300" y="1224000"/>
              <a:ext cx="865120" cy="360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/>
              <a:r>
                <a:rPr lang="en-US" altLang="ko-KR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Ⅱ. </a:t>
              </a:r>
              <a:r>
                <a:rPr lang="ko-KR" altLang="en-US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사업의 이해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5E96CBB-5C79-41CA-A16A-3F6B611029BB}"/>
                </a:ext>
              </a:extLst>
            </p:cNvPr>
            <p:cNvSpPr/>
            <p:nvPr userDrawn="1"/>
          </p:nvSpPr>
          <p:spPr>
            <a:xfrm>
              <a:off x="1728280" y="1224000"/>
              <a:ext cx="863440" cy="360000"/>
            </a:xfrm>
            <a:prstGeom prst="rect">
              <a:avLst/>
            </a:prstGeom>
            <a:solidFill>
              <a:srgbClr val="296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/>
              <a:r>
                <a:rPr lang="en-US" altLang="ko-KR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Ⅲ. </a:t>
              </a:r>
              <a:r>
                <a:rPr lang="ko-KR" altLang="en-US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기술 구현방안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112B038-3394-4C04-84DB-0B44A174A8E3}"/>
                </a:ext>
              </a:extLst>
            </p:cNvPr>
            <p:cNvSpPr/>
            <p:nvPr userDrawn="1"/>
          </p:nvSpPr>
          <p:spPr>
            <a:xfrm>
              <a:off x="2591580" y="1224000"/>
              <a:ext cx="865120" cy="360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/>
              <a:r>
                <a:rPr lang="en-US" altLang="ko-KR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Ⅳ.  </a:t>
              </a:r>
              <a:r>
                <a:rPr lang="ko-KR" altLang="en-US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추가 제안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2F83E21-951B-44CE-A24A-62D8B110782C}"/>
                </a:ext>
              </a:extLst>
            </p:cNvPr>
            <p:cNvSpPr/>
            <p:nvPr userDrawn="1"/>
          </p:nvSpPr>
          <p:spPr>
            <a:xfrm>
              <a:off x="3456560" y="1224000"/>
              <a:ext cx="863440" cy="360000"/>
            </a:xfrm>
            <a:prstGeom prst="rect">
              <a:avLst/>
            </a:prstGeom>
            <a:solidFill>
              <a:srgbClr val="296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/>
              <a:r>
                <a:rPr lang="en-US" altLang="ko-KR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Ⅴ. </a:t>
              </a:r>
              <a:r>
                <a:rPr lang="ko-KR" altLang="en-US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추진 일정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4B7F361-AC4B-4732-A043-C2248AFCBECC}"/>
              </a:ext>
            </a:extLst>
          </p:cNvPr>
          <p:cNvGrpSpPr/>
          <p:nvPr userDrawn="1"/>
        </p:nvGrpSpPr>
        <p:grpSpPr>
          <a:xfrm>
            <a:off x="10339200" y="1551600"/>
            <a:ext cx="720000" cy="504000"/>
            <a:chOff x="0" y="1459890"/>
            <a:chExt cx="720000" cy="5040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0049702-A8B1-4D3A-BC1C-B97BE89E7C81}"/>
                </a:ext>
              </a:extLst>
            </p:cNvPr>
            <p:cNvSpPr/>
            <p:nvPr/>
          </p:nvSpPr>
          <p:spPr>
            <a:xfrm>
              <a:off x="324000" y="1459890"/>
              <a:ext cx="396000" cy="504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E86A2AA-5548-4BAB-B0A7-56DF682CDDFD}"/>
                </a:ext>
              </a:extLst>
            </p:cNvPr>
            <p:cNvSpPr/>
            <p:nvPr/>
          </p:nvSpPr>
          <p:spPr>
            <a:xfrm>
              <a:off x="0" y="1459890"/>
              <a:ext cx="324000" cy="504000"/>
            </a:xfrm>
            <a:prstGeom prst="rect">
              <a:avLst/>
            </a:prstGeom>
            <a:gradFill flip="none" rotWithShape="1"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F619523-81F1-0122-5D48-620C76DFDEE2}"/>
              </a:ext>
            </a:extLst>
          </p:cNvPr>
          <p:cNvSpPr/>
          <p:nvPr userDrawn="1"/>
        </p:nvSpPr>
        <p:spPr>
          <a:xfrm>
            <a:off x="9582000" y="6498000"/>
            <a:ext cx="324000" cy="360000"/>
          </a:xfrm>
          <a:prstGeom prst="rect">
            <a:avLst/>
          </a:prstGeom>
          <a:solidFill>
            <a:srgbClr val="009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19" dirty="0">
              <a:ea typeface="나눔스퀘어" panose="020B0600000101010101" pitchFamily="50" charset="-127"/>
            </a:endParaRPr>
          </a:p>
        </p:txBody>
      </p:sp>
      <p:sp>
        <p:nvSpPr>
          <p:cNvPr id="58" name="슬라이드 번호 개체 틀 5">
            <a:extLst>
              <a:ext uri="{FF2B5EF4-FFF2-40B4-BE49-F238E27FC236}">
                <a16:creationId xmlns:a16="http://schemas.microsoft.com/office/drawing/2014/main" id="{8124D110-62F4-82B9-962E-31C638FC6109}"/>
              </a:ext>
            </a:extLst>
          </p:cNvPr>
          <p:cNvSpPr txBox="1">
            <a:spLocks/>
          </p:cNvSpPr>
          <p:nvPr userDrawn="1"/>
        </p:nvSpPr>
        <p:spPr>
          <a:xfrm>
            <a:off x="4773000" y="6498000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89533" tIns="44767" rIns="89533" bIns="44767" rtlCol="0" anchor="ctr" anchorCtr="0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lang="ko-KR" altLang="en-US" sz="1200" b="1" kern="1200" smtClean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fld id="{DF861A11-D4C9-4546-830F-0C38EA677252}" type="slidenum">
              <a:rPr lang="en-US" altLang="ko-KR" sz="1200" b="0" smtClean="0">
                <a:ln w="0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pPr fontAlgn="ctr"/>
              <a:t>‹#›</a:t>
            </a:fld>
            <a:endParaRPr lang="en-US" altLang="ko-KR" sz="1200" b="0" dirty="0">
              <a:ln w="0"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959927-3CA8-452B-8F36-D1DD6E596F0E}"/>
              </a:ext>
            </a:extLst>
          </p:cNvPr>
          <p:cNvSpPr txBox="1"/>
          <p:nvPr userDrawn="1"/>
        </p:nvSpPr>
        <p:spPr>
          <a:xfrm>
            <a:off x="7412540" y="6498000"/>
            <a:ext cx="216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The K-company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93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Ⅱ. 제안업체 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70C7570-2BB3-44F1-90FE-C017DD7D21D9}"/>
              </a:ext>
            </a:extLst>
          </p:cNvPr>
          <p:cNvSpPr/>
          <p:nvPr userDrawn="1"/>
        </p:nvSpPr>
        <p:spPr>
          <a:xfrm>
            <a:off x="0" y="6498000"/>
            <a:ext cx="9906000" cy="360000"/>
          </a:xfrm>
          <a:prstGeom prst="rect">
            <a:avLst/>
          </a:prstGeom>
          <a:solidFill>
            <a:srgbClr val="165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19" dirty="0"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2B5130-9B47-4767-AB94-16ED2D7BE695}"/>
              </a:ext>
            </a:extLst>
          </p:cNvPr>
          <p:cNvSpPr/>
          <p:nvPr userDrawn="1"/>
        </p:nvSpPr>
        <p:spPr>
          <a:xfrm>
            <a:off x="9582000" y="6498000"/>
            <a:ext cx="324000" cy="360000"/>
          </a:xfrm>
          <a:prstGeom prst="rect">
            <a:avLst/>
          </a:prstGeom>
          <a:solidFill>
            <a:srgbClr val="009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19" dirty="0">
              <a:ea typeface="나눔스퀘어" panose="020B0600000101010101" pitchFamily="50" charset="-127"/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6EBEA22D-2F64-434B-808A-C65FF61E5942}"/>
              </a:ext>
            </a:extLst>
          </p:cNvPr>
          <p:cNvSpPr txBox="1">
            <a:spLocks/>
          </p:cNvSpPr>
          <p:nvPr userDrawn="1"/>
        </p:nvSpPr>
        <p:spPr>
          <a:xfrm>
            <a:off x="4773000" y="6498000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89533" tIns="44767" rIns="89533" bIns="44767" rtlCol="0" anchor="ctr" anchorCtr="0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lang="ko-KR" altLang="en-US" sz="1200" b="1" kern="1200" smtClean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fld id="{DF861A11-D4C9-4546-830F-0C38EA677252}" type="slidenum">
              <a:rPr lang="en-US" altLang="ko-KR" sz="1200" b="0" smtClean="0">
                <a:ln w="0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pPr fontAlgn="ctr"/>
              <a:t>‹#›</a:t>
            </a:fld>
            <a:endParaRPr lang="en-US" altLang="ko-KR" sz="1200" b="0" dirty="0">
              <a:ln w="0"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DC54B0-B460-4B3F-A3DF-5B260B8F698F}"/>
              </a:ext>
            </a:extLst>
          </p:cNvPr>
          <p:cNvSpPr/>
          <p:nvPr userDrawn="1"/>
        </p:nvSpPr>
        <p:spPr>
          <a:xfrm>
            <a:off x="323998" y="576000"/>
            <a:ext cx="180000" cy="504000"/>
          </a:xfrm>
          <a:prstGeom prst="rect">
            <a:avLst/>
          </a:prstGeom>
          <a:solidFill>
            <a:srgbClr val="165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20C9DBA5-DCBD-4582-A61A-D75435B4DB6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76000" y="781200"/>
            <a:ext cx="324000" cy="27699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kern="1200" spc="0" baseline="0" dirty="0">
                <a:ln w="0">
                  <a:solidFill>
                    <a:srgbClr val="165399">
                      <a:alpha val="0"/>
                    </a:srgbClr>
                  </a:solidFill>
                </a:ln>
                <a:solidFill>
                  <a:srgbClr val="16539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4572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9144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3716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8288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(</a:t>
            </a:r>
            <a:r>
              <a:rPr lang="ko-KR" altLang="en-US" dirty="0"/>
              <a:t>부제목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0E39400C-F9AB-4BDF-BA76-AAD75915CF7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76000" y="597600"/>
            <a:ext cx="324000" cy="1836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  <a:defRPr lang="en-US" altLang="ko-KR" sz="1200" kern="1200" spc="0" baseline="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9144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3716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8288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(</a:t>
            </a:r>
            <a:r>
              <a:rPr lang="ko-KR" altLang="en-US" dirty="0"/>
              <a:t>제목</a:t>
            </a:r>
            <a:r>
              <a:rPr lang="en-US" altLang="ko-KR" dirty="0"/>
              <a:t>)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33BAB8F-83A6-4231-BBC2-08D2431FF1CD}"/>
              </a:ext>
            </a:extLst>
          </p:cNvPr>
          <p:cNvGrpSpPr/>
          <p:nvPr userDrawn="1"/>
        </p:nvGrpSpPr>
        <p:grpSpPr>
          <a:xfrm>
            <a:off x="323998" y="-432000"/>
            <a:ext cx="2156204" cy="360000"/>
            <a:chOff x="323998" y="-482485"/>
            <a:chExt cx="2156204" cy="360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EAA4089-80CF-4CDD-B74A-496F5775E608}"/>
                </a:ext>
              </a:extLst>
            </p:cNvPr>
            <p:cNvSpPr/>
            <p:nvPr/>
          </p:nvSpPr>
          <p:spPr>
            <a:xfrm>
              <a:off x="323998" y="-482485"/>
              <a:ext cx="360000" cy="360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3A56905-1E51-4B77-9464-5429574D9D84}"/>
                </a:ext>
              </a:extLst>
            </p:cNvPr>
            <p:cNvSpPr/>
            <p:nvPr/>
          </p:nvSpPr>
          <p:spPr>
            <a:xfrm>
              <a:off x="683998" y="-482485"/>
              <a:ext cx="360000" cy="360000"/>
            </a:xfrm>
            <a:prstGeom prst="rect">
              <a:avLst/>
            </a:prstGeom>
            <a:solidFill>
              <a:srgbClr val="296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C079FC6-DEF6-4541-8FF4-C69F836EA47A}"/>
                </a:ext>
              </a:extLst>
            </p:cNvPr>
            <p:cNvSpPr/>
            <p:nvPr/>
          </p:nvSpPr>
          <p:spPr>
            <a:xfrm>
              <a:off x="1043998" y="-482485"/>
              <a:ext cx="360000" cy="360000"/>
            </a:xfrm>
            <a:prstGeom prst="rect">
              <a:avLst/>
            </a:prstGeom>
            <a:solidFill>
              <a:srgbClr val="0096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43750C1-0EEB-4004-8554-615EA4875EFE}"/>
                </a:ext>
              </a:extLst>
            </p:cNvPr>
            <p:cNvSpPr/>
            <p:nvPr/>
          </p:nvSpPr>
          <p:spPr>
            <a:xfrm>
              <a:off x="1403998" y="-482485"/>
              <a:ext cx="360000" cy="360000"/>
            </a:xfrm>
            <a:prstGeom prst="rect">
              <a:avLst/>
            </a:prstGeom>
            <a:solidFill>
              <a:srgbClr val="65C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19279E6-59CE-4347-BE20-2B50FDAC352E}"/>
                </a:ext>
              </a:extLst>
            </p:cNvPr>
            <p:cNvSpPr/>
            <p:nvPr/>
          </p:nvSpPr>
          <p:spPr>
            <a:xfrm>
              <a:off x="1762100" y="-482485"/>
              <a:ext cx="360000" cy="36000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F7D00B3-D04B-48AE-9CD9-61C6D2C219D2}"/>
                </a:ext>
              </a:extLst>
            </p:cNvPr>
            <p:cNvSpPr/>
            <p:nvPr userDrawn="1"/>
          </p:nvSpPr>
          <p:spPr>
            <a:xfrm>
              <a:off x="2120202" y="-482485"/>
              <a:ext cx="360000" cy="360000"/>
            </a:xfrm>
            <a:prstGeom prst="rect">
              <a:avLst/>
            </a:prstGeom>
            <a:solidFill>
              <a:srgbClr val="FCEE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1AE4BD4-2AFC-4526-8CC5-D5EE118F3439}"/>
              </a:ext>
            </a:extLst>
          </p:cNvPr>
          <p:cNvSpPr/>
          <p:nvPr userDrawn="1"/>
        </p:nvSpPr>
        <p:spPr>
          <a:xfrm>
            <a:off x="0" y="0"/>
            <a:ext cx="9906000" cy="360000"/>
          </a:xfrm>
          <a:prstGeom prst="rect">
            <a:avLst/>
          </a:prstGeom>
          <a:solidFill>
            <a:srgbClr val="165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19" dirty="0">
              <a:ea typeface="나눔스퀘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1A372A8-8956-48E7-A6C3-9FF2C15D943E}"/>
              </a:ext>
            </a:extLst>
          </p:cNvPr>
          <p:cNvGrpSpPr/>
          <p:nvPr userDrawn="1"/>
        </p:nvGrpSpPr>
        <p:grpSpPr>
          <a:xfrm>
            <a:off x="-792000" y="-792000"/>
            <a:ext cx="10374000" cy="7290002"/>
            <a:chOff x="-792000" y="-792000"/>
            <a:chExt cx="10374000" cy="729000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39C025-42B0-46C2-A34E-6EA81F7A264D}"/>
                </a:ext>
              </a:extLst>
            </p:cNvPr>
            <p:cNvSpPr/>
            <p:nvPr userDrawn="1"/>
          </p:nvSpPr>
          <p:spPr>
            <a:xfrm>
              <a:off x="-792000" y="1224000"/>
              <a:ext cx="720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919">
                <a:ea typeface="나눔스퀘어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38E4744-F191-4F9D-8E05-D939300F6E19}"/>
                </a:ext>
              </a:extLst>
            </p:cNvPr>
            <p:cNvSpPr/>
            <p:nvPr userDrawn="1"/>
          </p:nvSpPr>
          <p:spPr>
            <a:xfrm>
              <a:off x="-792000" y="6174002"/>
              <a:ext cx="720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919">
                <a:ea typeface="나눔스퀘어" panose="020B0600000101010101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08578A7-0BA2-48B9-BD33-7A0F32706F3D}"/>
                </a:ext>
              </a:extLst>
            </p:cNvPr>
            <p:cNvSpPr/>
            <p:nvPr userDrawn="1"/>
          </p:nvSpPr>
          <p:spPr>
            <a:xfrm>
              <a:off x="323998" y="-792000"/>
              <a:ext cx="450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442C5DF-8EED-462A-9D3D-EBB7EB0884A7}"/>
                </a:ext>
              </a:extLst>
            </p:cNvPr>
            <p:cNvSpPr/>
            <p:nvPr userDrawn="1"/>
          </p:nvSpPr>
          <p:spPr>
            <a:xfrm>
              <a:off x="5082000" y="-792000"/>
              <a:ext cx="450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0857269-FB3C-46ED-99B3-0B19B25BF15B}"/>
              </a:ext>
            </a:extLst>
          </p:cNvPr>
          <p:cNvGrpSpPr/>
          <p:nvPr userDrawn="1"/>
        </p:nvGrpSpPr>
        <p:grpSpPr>
          <a:xfrm>
            <a:off x="9979200" y="1713600"/>
            <a:ext cx="720000" cy="504000"/>
            <a:chOff x="0" y="1459890"/>
            <a:chExt cx="720000" cy="504000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776B6C7-FBD9-4BBA-9B10-AA1754C8B388}"/>
                </a:ext>
              </a:extLst>
            </p:cNvPr>
            <p:cNvSpPr/>
            <p:nvPr/>
          </p:nvSpPr>
          <p:spPr>
            <a:xfrm>
              <a:off x="324000" y="1459890"/>
              <a:ext cx="396000" cy="504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B367285-E8BA-4E0E-9642-3B7D34F9FA66}"/>
                </a:ext>
              </a:extLst>
            </p:cNvPr>
            <p:cNvSpPr/>
            <p:nvPr/>
          </p:nvSpPr>
          <p:spPr>
            <a:xfrm>
              <a:off x="0" y="1459890"/>
              <a:ext cx="324000" cy="504000"/>
            </a:xfrm>
            <a:prstGeom prst="rect">
              <a:avLst/>
            </a:prstGeom>
            <a:gradFill flip="none" rotWithShape="1"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AD4DB79-7645-48B6-8235-DB7061B8366F}"/>
              </a:ext>
            </a:extLst>
          </p:cNvPr>
          <p:cNvGrpSpPr/>
          <p:nvPr userDrawn="1"/>
        </p:nvGrpSpPr>
        <p:grpSpPr>
          <a:xfrm>
            <a:off x="9979200" y="1224000"/>
            <a:ext cx="720000" cy="504000"/>
            <a:chOff x="0" y="1459890"/>
            <a:chExt cx="720000" cy="5040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45CAA2D-6F7D-4F1B-B7E0-C1D169CC9803}"/>
                </a:ext>
              </a:extLst>
            </p:cNvPr>
            <p:cNvSpPr/>
            <p:nvPr/>
          </p:nvSpPr>
          <p:spPr>
            <a:xfrm>
              <a:off x="324000" y="1459890"/>
              <a:ext cx="396000" cy="504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0A042B4-7BAC-44F1-AC7D-07028AA586AC}"/>
                </a:ext>
              </a:extLst>
            </p:cNvPr>
            <p:cNvSpPr/>
            <p:nvPr/>
          </p:nvSpPr>
          <p:spPr>
            <a:xfrm>
              <a:off x="0" y="1459890"/>
              <a:ext cx="324000" cy="504000"/>
            </a:xfrm>
            <a:prstGeom prst="rect">
              <a:avLst/>
            </a:prstGeom>
            <a:gradFill flip="none" rotWithShape="1"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B2C48A5-0320-4A97-93EE-FC2A85387EF0}"/>
              </a:ext>
            </a:extLst>
          </p:cNvPr>
          <p:cNvGrpSpPr/>
          <p:nvPr userDrawn="1"/>
        </p:nvGrpSpPr>
        <p:grpSpPr>
          <a:xfrm>
            <a:off x="10699200" y="1224000"/>
            <a:ext cx="719998" cy="342000"/>
            <a:chOff x="0" y="1224000"/>
            <a:chExt cx="719998" cy="3420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CD81FF4-8B6C-4E86-B289-5AE359EEFBA2}"/>
                </a:ext>
              </a:extLst>
            </p:cNvPr>
            <p:cNvSpPr/>
            <p:nvPr/>
          </p:nvSpPr>
          <p:spPr>
            <a:xfrm>
              <a:off x="323998" y="1224000"/>
              <a:ext cx="396000" cy="342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911B5CC-1ABB-4168-AA9E-CA23F1A2504A}"/>
                </a:ext>
              </a:extLst>
            </p:cNvPr>
            <p:cNvSpPr/>
            <p:nvPr/>
          </p:nvSpPr>
          <p:spPr>
            <a:xfrm>
              <a:off x="0" y="1224000"/>
              <a:ext cx="324000" cy="342000"/>
            </a:xfrm>
            <a:prstGeom prst="rect">
              <a:avLst/>
            </a:prstGeom>
            <a:gradFill flip="none" rotWithShape="1"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1AC8562-91CE-48BF-9151-BBC2E1242F1D}"/>
              </a:ext>
            </a:extLst>
          </p:cNvPr>
          <p:cNvGrpSpPr/>
          <p:nvPr userDrawn="1"/>
        </p:nvGrpSpPr>
        <p:grpSpPr>
          <a:xfrm>
            <a:off x="323998" y="0"/>
            <a:ext cx="9258001" cy="360000"/>
            <a:chOff x="0" y="1224000"/>
            <a:chExt cx="4320000" cy="36000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B1DD870-6939-421C-88A4-42016793E70C}"/>
                </a:ext>
              </a:extLst>
            </p:cNvPr>
            <p:cNvSpPr/>
            <p:nvPr userDrawn="1"/>
          </p:nvSpPr>
          <p:spPr>
            <a:xfrm>
              <a:off x="0" y="1224000"/>
              <a:ext cx="863440" cy="360000"/>
            </a:xfrm>
            <a:prstGeom prst="rect">
              <a:avLst/>
            </a:prstGeom>
            <a:solidFill>
              <a:srgbClr val="296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/>
              <a:r>
                <a:rPr lang="en-US" altLang="ko-KR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Ⅰ.  </a:t>
              </a:r>
              <a:r>
                <a:rPr lang="ko-KR" altLang="en-US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제안개요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F9D866D-702A-420D-B495-5CD6063840FF}"/>
                </a:ext>
              </a:extLst>
            </p:cNvPr>
            <p:cNvSpPr/>
            <p:nvPr userDrawn="1"/>
          </p:nvSpPr>
          <p:spPr>
            <a:xfrm>
              <a:off x="863300" y="1224000"/>
              <a:ext cx="86512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/>
              <a:r>
                <a:rPr lang="en-US" altLang="ko-KR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Ⅱ. </a:t>
              </a:r>
              <a:r>
                <a:rPr lang="ko-KR" altLang="en-US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사업의 이해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94575F0-F26B-4D49-B772-757D6BA8DF9D}"/>
                </a:ext>
              </a:extLst>
            </p:cNvPr>
            <p:cNvSpPr/>
            <p:nvPr userDrawn="1"/>
          </p:nvSpPr>
          <p:spPr>
            <a:xfrm>
              <a:off x="1728280" y="1224000"/>
              <a:ext cx="863440" cy="360000"/>
            </a:xfrm>
            <a:prstGeom prst="rect">
              <a:avLst/>
            </a:prstGeom>
            <a:solidFill>
              <a:srgbClr val="296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/>
              <a:r>
                <a:rPr lang="en-US" altLang="ko-KR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Ⅲ. </a:t>
              </a:r>
              <a:r>
                <a:rPr lang="ko-KR" altLang="en-US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기술 구현방안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BEF9EBE-7383-406A-86F8-513D4AEBEB7F}"/>
                </a:ext>
              </a:extLst>
            </p:cNvPr>
            <p:cNvSpPr/>
            <p:nvPr userDrawn="1"/>
          </p:nvSpPr>
          <p:spPr>
            <a:xfrm>
              <a:off x="2591580" y="1224000"/>
              <a:ext cx="865120" cy="360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/>
              <a:r>
                <a:rPr lang="en-US" altLang="ko-KR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Ⅳ. </a:t>
              </a:r>
              <a:r>
                <a:rPr lang="ko-KR" altLang="en-US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추가 제안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0920414-8AAD-4CAD-A49B-9AE0824E1A8D}"/>
                </a:ext>
              </a:extLst>
            </p:cNvPr>
            <p:cNvSpPr/>
            <p:nvPr userDrawn="1"/>
          </p:nvSpPr>
          <p:spPr>
            <a:xfrm>
              <a:off x="3456560" y="1224000"/>
              <a:ext cx="863440" cy="360000"/>
            </a:xfrm>
            <a:prstGeom prst="rect">
              <a:avLst/>
            </a:prstGeom>
            <a:solidFill>
              <a:srgbClr val="296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/>
              <a:r>
                <a:rPr lang="en-US" altLang="ko-KR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Ⅴ. </a:t>
              </a:r>
              <a:r>
                <a:rPr lang="ko-KR" altLang="en-US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추진 일정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57FF288-6B0A-44B8-B6F3-E0A3D33813ED}"/>
              </a:ext>
            </a:extLst>
          </p:cNvPr>
          <p:cNvGrpSpPr/>
          <p:nvPr userDrawn="1"/>
        </p:nvGrpSpPr>
        <p:grpSpPr>
          <a:xfrm>
            <a:off x="10339200" y="1551600"/>
            <a:ext cx="720000" cy="504000"/>
            <a:chOff x="0" y="1459890"/>
            <a:chExt cx="720000" cy="50400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2AA49AF-7918-4998-BF7E-3D1854D65770}"/>
                </a:ext>
              </a:extLst>
            </p:cNvPr>
            <p:cNvSpPr/>
            <p:nvPr/>
          </p:nvSpPr>
          <p:spPr>
            <a:xfrm>
              <a:off x="324000" y="1459890"/>
              <a:ext cx="396000" cy="504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8FD6331-3A74-46A7-968F-3B2C841D252A}"/>
                </a:ext>
              </a:extLst>
            </p:cNvPr>
            <p:cNvSpPr/>
            <p:nvPr/>
          </p:nvSpPr>
          <p:spPr>
            <a:xfrm>
              <a:off x="0" y="1459890"/>
              <a:ext cx="324000" cy="504000"/>
            </a:xfrm>
            <a:prstGeom prst="rect">
              <a:avLst/>
            </a:prstGeom>
            <a:gradFill flip="none" rotWithShape="1"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A411AD7-390F-4CA2-A811-6A9EA67C78D3}"/>
              </a:ext>
            </a:extLst>
          </p:cNvPr>
          <p:cNvSpPr txBox="1"/>
          <p:nvPr userDrawn="1"/>
        </p:nvSpPr>
        <p:spPr>
          <a:xfrm>
            <a:off x="7412540" y="6498000"/>
            <a:ext cx="216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The K-company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7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Ⅲ. 사업 수행부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70C7570-2BB3-44F1-90FE-C017DD7D21D9}"/>
              </a:ext>
            </a:extLst>
          </p:cNvPr>
          <p:cNvSpPr/>
          <p:nvPr userDrawn="1"/>
        </p:nvSpPr>
        <p:spPr>
          <a:xfrm>
            <a:off x="0" y="6498000"/>
            <a:ext cx="9906000" cy="360000"/>
          </a:xfrm>
          <a:prstGeom prst="rect">
            <a:avLst/>
          </a:prstGeom>
          <a:solidFill>
            <a:srgbClr val="165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19" dirty="0"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2B5130-9B47-4767-AB94-16ED2D7BE695}"/>
              </a:ext>
            </a:extLst>
          </p:cNvPr>
          <p:cNvSpPr/>
          <p:nvPr userDrawn="1"/>
        </p:nvSpPr>
        <p:spPr>
          <a:xfrm>
            <a:off x="9582000" y="6498000"/>
            <a:ext cx="324000" cy="360000"/>
          </a:xfrm>
          <a:prstGeom prst="rect">
            <a:avLst/>
          </a:prstGeom>
          <a:solidFill>
            <a:srgbClr val="009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19" dirty="0">
              <a:ea typeface="나눔스퀘어" panose="020B0600000101010101" pitchFamily="50" charset="-127"/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6EBEA22D-2F64-434B-808A-C65FF61E5942}"/>
              </a:ext>
            </a:extLst>
          </p:cNvPr>
          <p:cNvSpPr txBox="1">
            <a:spLocks/>
          </p:cNvSpPr>
          <p:nvPr userDrawn="1"/>
        </p:nvSpPr>
        <p:spPr>
          <a:xfrm>
            <a:off x="4773000" y="6498000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89533" tIns="44767" rIns="89533" bIns="44767" rtlCol="0" anchor="ctr" anchorCtr="0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lang="ko-KR" altLang="en-US" sz="1200" b="1" kern="1200" smtClean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fld id="{DF861A11-D4C9-4546-830F-0C38EA677252}" type="slidenum">
              <a:rPr lang="en-US" altLang="ko-KR" sz="1200" b="0" smtClean="0">
                <a:ln w="0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pPr fontAlgn="ctr"/>
              <a:t>‹#›</a:t>
            </a:fld>
            <a:endParaRPr lang="en-US" altLang="ko-KR" sz="1200" b="0" dirty="0">
              <a:ln w="0"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DC54B0-B460-4B3F-A3DF-5B260B8F698F}"/>
              </a:ext>
            </a:extLst>
          </p:cNvPr>
          <p:cNvSpPr/>
          <p:nvPr userDrawn="1"/>
        </p:nvSpPr>
        <p:spPr>
          <a:xfrm>
            <a:off x="323998" y="576000"/>
            <a:ext cx="180000" cy="504000"/>
          </a:xfrm>
          <a:prstGeom prst="rect">
            <a:avLst/>
          </a:prstGeom>
          <a:solidFill>
            <a:srgbClr val="165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20C9DBA5-DCBD-4582-A61A-D75435B4DB6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76000" y="781200"/>
            <a:ext cx="324000" cy="27699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kern="1200" spc="0" baseline="0" dirty="0">
                <a:ln w="0">
                  <a:solidFill>
                    <a:srgbClr val="165399">
                      <a:alpha val="0"/>
                    </a:srgbClr>
                  </a:solidFill>
                </a:ln>
                <a:solidFill>
                  <a:srgbClr val="16539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4572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9144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3716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8288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(</a:t>
            </a:r>
            <a:r>
              <a:rPr lang="ko-KR" altLang="en-US" dirty="0"/>
              <a:t>부제목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0E39400C-F9AB-4BDF-BA76-AAD75915CF7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76000" y="597600"/>
            <a:ext cx="324000" cy="1836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  <a:defRPr lang="en-US" altLang="ko-KR" sz="1200" kern="1200" spc="0" baseline="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9144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3716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8288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(</a:t>
            </a:r>
            <a:r>
              <a:rPr lang="ko-KR" altLang="en-US" dirty="0"/>
              <a:t>제목</a:t>
            </a:r>
            <a:r>
              <a:rPr lang="en-US" altLang="ko-KR" dirty="0"/>
              <a:t>)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33BAB8F-83A6-4231-BBC2-08D2431FF1CD}"/>
              </a:ext>
            </a:extLst>
          </p:cNvPr>
          <p:cNvGrpSpPr/>
          <p:nvPr userDrawn="1"/>
        </p:nvGrpSpPr>
        <p:grpSpPr>
          <a:xfrm>
            <a:off x="323998" y="-432000"/>
            <a:ext cx="2156204" cy="360000"/>
            <a:chOff x="323998" y="-482485"/>
            <a:chExt cx="2156204" cy="360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EAA4089-80CF-4CDD-B74A-496F5775E608}"/>
                </a:ext>
              </a:extLst>
            </p:cNvPr>
            <p:cNvSpPr/>
            <p:nvPr/>
          </p:nvSpPr>
          <p:spPr>
            <a:xfrm>
              <a:off x="323998" y="-482485"/>
              <a:ext cx="360000" cy="360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3A56905-1E51-4B77-9464-5429574D9D84}"/>
                </a:ext>
              </a:extLst>
            </p:cNvPr>
            <p:cNvSpPr/>
            <p:nvPr/>
          </p:nvSpPr>
          <p:spPr>
            <a:xfrm>
              <a:off x="683998" y="-482485"/>
              <a:ext cx="360000" cy="360000"/>
            </a:xfrm>
            <a:prstGeom prst="rect">
              <a:avLst/>
            </a:prstGeom>
            <a:solidFill>
              <a:srgbClr val="296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C079FC6-DEF6-4541-8FF4-C69F836EA47A}"/>
                </a:ext>
              </a:extLst>
            </p:cNvPr>
            <p:cNvSpPr/>
            <p:nvPr/>
          </p:nvSpPr>
          <p:spPr>
            <a:xfrm>
              <a:off x="1043998" y="-482485"/>
              <a:ext cx="360000" cy="360000"/>
            </a:xfrm>
            <a:prstGeom prst="rect">
              <a:avLst/>
            </a:prstGeom>
            <a:solidFill>
              <a:srgbClr val="0096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43750C1-0EEB-4004-8554-615EA4875EFE}"/>
                </a:ext>
              </a:extLst>
            </p:cNvPr>
            <p:cNvSpPr/>
            <p:nvPr/>
          </p:nvSpPr>
          <p:spPr>
            <a:xfrm>
              <a:off x="1403998" y="-482485"/>
              <a:ext cx="360000" cy="360000"/>
            </a:xfrm>
            <a:prstGeom prst="rect">
              <a:avLst/>
            </a:prstGeom>
            <a:solidFill>
              <a:srgbClr val="65C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19279E6-59CE-4347-BE20-2B50FDAC352E}"/>
                </a:ext>
              </a:extLst>
            </p:cNvPr>
            <p:cNvSpPr/>
            <p:nvPr/>
          </p:nvSpPr>
          <p:spPr>
            <a:xfrm>
              <a:off x="1762100" y="-482485"/>
              <a:ext cx="360000" cy="36000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F7D00B3-D04B-48AE-9CD9-61C6D2C219D2}"/>
                </a:ext>
              </a:extLst>
            </p:cNvPr>
            <p:cNvSpPr/>
            <p:nvPr userDrawn="1"/>
          </p:nvSpPr>
          <p:spPr>
            <a:xfrm>
              <a:off x="2120202" y="-482485"/>
              <a:ext cx="360000" cy="360000"/>
            </a:xfrm>
            <a:prstGeom prst="rect">
              <a:avLst/>
            </a:prstGeom>
            <a:solidFill>
              <a:srgbClr val="FCEE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1AE4BD4-2AFC-4526-8CC5-D5EE118F3439}"/>
              </a:ext>
            </a:extLst>
          </p:cNvPr>
          <p:cNvSpPr/>
          <p:nvPr userDrawn="1"/>
        </p:nvSpPr>
        <p:spPr>
          <a:xfrm>
            <a:off x="0" y="0"/>
            <a:ext cx="9906000" cy="360000"/>
          </a:xfrm>
          <a:prstGeom prst="rect">
            <a:avLst/>
          </a:prstGeom>
          <a:solidFill>
            <a:srgbClr val="165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19" dirty="0">
              <a:ea typeface="나눔스퀘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69FB3F2-FCCD-4785-BACF-8B11C0A98380}"/>
              </a:ext>
            </a:extLst>
          </p:cNvPr>
          <p:cNvGrpSpPr/>
          <p:nvPr userDrawn="1"/>
        </p:nvGrpSpPr>
        <p:grpSpPr>
          <a:xfrm>
            <a:off x="-792000" y="-792000"/>
            <a:ext cx="10374000" cy="7290002"/>
            <a:chOff x="-792000" y="-792000"/>
            <a:chExt cx="10374000" cy="729000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39C025-42B0-46C2-A34E-6EA81F7A264D}"/>
                </a:ext>
              </a:extLst>
            </p:cNvPr>
            <p:cNvSpPr/>
            <p:nvPr userDrawn="1"/>
          </p:nvSpPr>
          <p:spPr>
            <a:xfrm>
              <a:off x="-792000" y="1224000"/>
              <a:ext cx="720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919">
                <a:ea typeface="나눔스퀘어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38E4744-F191-4F9D-8E05-D939300F6E19}"/>
                </a:ext>
              </a:extLst>
            </p:cNvPr>
            <p:cNvSpPr/>
            <p:nvPr userDrawn="1"/>
          </p:nvSpPr>
          <p:spPr>
            <a:xfrm>
              <a:off x="-792000" y="6174002"/>
              <a:ext cx="720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919">
                <a:ea typeface="나눔스퀘어" panose="020B0600000101010101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08578A7-0BA2-48B9-BD33-7A0F32706F3D}"/>
                </a:ext>
              </a:extLst>
            </p:cNvPr>
            <p:cNvSpPr/>
            <p:nvPr userDrawn="1"/>
          </p:nvSpPr>
          <p:spPr>
            <a:xfrm>
              <a:off x="323998" y="-792000"/>
              <a:ext cx="450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442C5DF-8EED-462A-9D3D-EBB7EB0884A7}"/>
                </a:ext>
              </a:extLst>
            </p:cNvPr>
            <p:cNvSpPr/>
            <p:nvPr userDrawn="1"/>
          </p:nvSpPr>
          <p:spPr>
            <a:xfrm>
              <a:off x="5082000" y="-792000"/>
              <a:ext cx="450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0857269-FB3C-46ED-99B3-0B19B25BF15B}"/>
              </a:ext>
            </a:extLst>
          </p:cNvPr>
          <p:cNvGrpSpPr/>
          <p:nvPr userDrawn="1"/>
        </p:nvGrpSpPr>
        <p:grpSpPr>
          <a:xfrm>
            <a:off x="9979200" y="1713600"/>
            <a:ext cx="720000" cy="504000"/>
            <a:chOff x="0" y="1459890"/>
            <a:chExt cx="720000" cy="504000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776B6C7-FBD9-4BBA-9B10-AA1754C8B388}"/>
                </a:ext>
              </a:extLst>
            </p:cNvPr>
            <p:cNvSpPr/>
            <p:nvPr/>
          </p:nvSpPr>
          <p:spPr>
            <a:xfrm>
              <a:off x="324000" y="1459890"/>
              <a:ext cx="396000" cy="504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B367285-E8BA-4E0E-9642-3B7D34F9FA66}"/>
                </a:ext>
              </a:extLst>
            </p:cNvPr>
            <p:cNvSpPr/>
            <p:nvPr/>
          </p:nvSpPr>
          <p:spPr>
            <a:xfrm>
              <a:off x="0" y="1459890"/>
              <a:ext cx="324000" cy="504000"/>
            </a:xfrm>
            <a:prstGeom prst="rect">
              <a:avLst/>
            </a:prstGeom>
            <a:gradFill flip="none" rotWithShape="1"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AD4DB79-7645-48B6-8235-DB7061B8366F}"/>
              </a:ext>
            </a:extLst>
          </p:cNvPr>
          <p:cNvGrpSpPr/>
          <p:nvPr userDrawn="1"/>
        </p:nvGrpSpPr>
        <p:grpSpPr>
          <a:xfrm>
            <a:off x="9979200" y="1224000"/>
            <a:ext cx="720000" cy="504000"/>
            <a:chOff x="0" y="1459890"/>
            <a:chExt cx="720000" cy="5040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45CAA2D-6F7D-4F1B-B7E0-C1D169CC9803}"/>
                </a:ext>
              </a:extLst>
            </p:cNvPr>
            <p:cNvSpPr/>
            <p:nvPr/>
          </p:nvSpPr>
          <p:spPr>
            <a:xfrm>
              <a:off x="324000" y="1459890"/>
              <a:ext cx="396000" cy="504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0A042B4-7BAC-44F1-AC7D-07028AA586AC}"/>
                </a:ext>
              </a:extLst>
            </p:cNvPr>
            <p:cNvSpPr/>
            <p:nvPr/>
          </p:nvSpPr>
          <p:spPr>
            <a:xfrm>
              <a:off x="0" y="1459890"/>
              <a:ext cx="324000" cy="504000"/>
            </a:xfrm>
            <a:prstGeom prst="rect">
              <a:avLst/>
            </a:prstGeom>
            <a:gradFill flip="none" rotWithShape="1"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6AEEAEB-83F8-47CE-829A-5C32ECD89CE2}"/>
              </a:ext>
            </a:extLst>
          </p:cNvPr>
          <p:cNvGrpSpPr/>
          <p:nvPr userDrawn="1"/>
        </p:nvGrpSpPr>
        <p:grpSpPr>
          <a:xfrm>
            <a:off x="10699200" y="1224000"/>
            <a:ext cx="719998" cy="342000"/>
            <a:chOff x="0" y="1224000"/>
            <a:chExt cx="719998" cy="3420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DAC1580-F593-4C26-AE44-CF7612D45C05}"/>
                </a:ext>
              </a:extLst>
            </p:cNvPr>
            <p:cNvSpPr/>
            <p:nvPr/>
          </p:nvSpPr>
          <p:spPr>
            <a:xfrm>
              <a:off x="323998" y="1224000"/>
              <a:ext cx="396000" cy="342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7DB0717-EA70-44E0-A100-C941AD14338C}"/>
                </a:ext>
              </a:extLst>
            </p:cNvPr>
            <p:cNvSpPr/>
            <p:nvPr/>
          </p:nvSpPr>
          <p:spPr>
            <a:xfrm>
              <a:off x="0" y="1224000"/>
              <a:ext cx="324000" cy="342000"/>
            </a:xfrm>
            <a:prstGeom prst="rect">
              <a:avLst/>
            </a:prstGeom>
            <a:gradFill flip="none" rotWithShape="1"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8A4C516-8C5B-49A0-8914-AF8A2779A836}"/>
              </a:ext>
            </a:extLst>
          </p:cNvPr>
          <p:cNvGrpSpPr/>
          <p:nvPr userDrawn="1"/>
        </p:nvGrpSpPr>
        <p:grpSpPr>
          <a:xfrm>
            <a:off x="323998" y="0"/>
            <a:ext cx="9258001" cy="360000"/>
            <a:chOff x="0" y="1224000"/>
            <a:chExt cx="4320000" cy="36000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D6CA3BE-61A9-4945-A021-50CC758DCC91}"/>
                </a:ext>
              </a:extLst>
            </p:cNvPr>
            <p:cNvSpPr/>
            <p:nvPr userDrawn="1"/>
          </p:nvSpPr>
          <p:spPr>
            <a:xfrm>
              <a:off x="0" y="1224000"/>
              <a:ext cx="863440" cy="360000"/>
            </a:xfrm>
            <a:prstGeom prst="rect">
              <a:avLst/>
            </a:prstGeom>
            <a:solidFill>
              <a:srgbClr val="296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/>
              <a:r>
                <a:rPr lang="en-US" altLang="ko-KR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Ⅰ.  </a:t>
              </a:r>
              <a:r>
                <a:rPr lang="ko-KR" altLang="en-US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제안개요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A9C535A-1320-4370-8015-C1D232A7AC69}"/>
                </a:ext>
              </a:extLst>
            </p:cNvPr>
            <p:cNvSpPr/>
            <p:nvPr userDrawn="1"/>
          </p:nvSpPr>
          <p:spPr>
            <a:xfrm>
              <a:off x="863300" y="1224000"/>
              <a:ext cx="865120" cy="360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/>
              <a:r>
                <a:rPr lang="en-US" altLang="ko-KR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Ⅱ. </a:t>
              </a:r>
              <a:r>
                <a:rPr lang="ko-KR" altLang="en-US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사업의 이해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8485655-84BA-44F3-B7E4-D85907359012}"/>
                </a:ext>
              </a:extLst>
            </p:cNvPr>
            <p:cNvSpPr/>
            <p:nvPr userDrawn="1"/>
          </p:nvSpPr>
          <p:spPr>
            <a:xfrm>
              <a:off x="1728280" y="1224000"/>
              <a:ext cx="86344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/>
              <a:r>
                <a:rPr lang="en-US" altLang="ko-KR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Ⅲ. </a:t>
              </a:r>
              <a:r>
                <a:rPr lang="ko-KR" altLang="en-US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기술 구현방안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5D3DB61-E5E9-49B1-9F9C-FA19B2C7FD95}"/>
                </a:ext>
              </a:extLst>
            </p:cNvPr>
            <p:cNvSpPr/>
            <p:nvPr userDrawn="1"/>
          </p:nvSpPr>
          <p:spPr>
            <a:xfrm>
              <a:off x="2591580" y="1224000"/>
              <a:ext cx="865120" cy="360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/>
              <a:r>
                <a:rPr lang="en-US" altLang="ko-KR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Ⅳ. </a:t>
              </a:r>
              <a:r>
                <a:rPr lang="ko-KR" altLang="en-US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추가 제안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CF266BC-2FCB-4282-9AA6-F19B66645988}"/>
                </a:ext>
              </a:extLst>
            </p:cNvPr>
            <p:cNvSpPr/>
            <p:nvPr userDrawn="1"/>
          </p:nvSpPr>
          <p:spPr>
            <a:xfrm>
              <a:off x="3456560" y="1224000"/>
              <a:ext cx="863440" cy="360000"/>
            </a:xfrm>
            <a:prstGeom prst="rect">
              <a:avLst/>
            </a:prstGeom>
            <a:solidFill>
              <a:srgbClr val="296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/>
              <a:r>
                <a:rPr lang="en-US" altLang="ko-KR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Ⅴ. </a:t>
              </a:r>
              <a:r>
                <a:rPr lang="ko-KR" altLang="en-US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추진 일정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2967512-B560-4969-905D-0DFF50689DDC}"/>
              </a:ext>
            </a:extLst>
          </p:cNvPr>
          <p:cNvGrpSpPr/>
          <p:nvPr userDrawn="1"/>
        </p:nvGrpSpPr>
        <p:grpSpPr>
          <a:xfrm>
            <a:off x="10339200" y="1551600"/>
            <a:ext cx="720000" cy="504000"/>
            <a:chOff x="0" y="1459890"/>
            <a:chExt cx="720000" cy="50400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4D9393B-5D52-4A4F-BAEE-E5883D911474}"/>
                </a:ext>
              </a:extLst>
            </p:cNvPr>
            <p:cNvSpPr/>
            <p:nvPr/>
          </p:nvSpPr>
          <p:spPr>
            <a:xfrm>
              <a:off x="324000" y="1459890"/>
              <a:ext cx="396000" cy="504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6D04576-2432-4F49-9B71-ED54954F9599}"/>
                </a:ext>
              </a:extLst>
            </p:cNvPr>
            <p:cNvSpPr/>
            <p:nvPr/>
          </p:nvSpPr>
          <p:spPr>
            <a:xfrm>
              <a:off x="0" y="1459890"/>
              <a:ext cx="324000" cy="504000"/>
            </a:xfrm>
            <a:prstGeom prst="rect">
              <a:avLst/>
            </a:prstGeom>
            <a:gradFill flip="none" rotWithShape="1"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D05549F-432A-4AC6-B788-A234541E9686}"/>
              </a:ext>
            </a:extLst>
          </p:cNvPr>
          <p:cNvSpPr txBox="1"/>
          <p:nvPr userDrawn="1"/>
        </p:nvSpPr>
        <p:spPr>
          <a:xfrm>
            <a:off x="7412540" y="6498000"/>
            <a:ext cx="216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The K-company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94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Ⅳ. 사업관리방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70C7570-2BB3-44F1-90FE-C017DD7D21D9}"/>
              </a:ext>
            </a:extLst>
          </p:cNvPr>
          <p:cNvSpPr/>
          <p:nvPr userDrawn="1"/>
        </p:nvSpPr>
        <p:spPr>
          <a:xfrm>
            <a:off x="0" y="6498000"/>
            <a:ext cx="9906000" cy="360000"/>
          </a:xfrm>
          <a:prstGeom prst="rect">
            <a:avLst/>
          </a:prstGeom>
          <a:solidFill>
            <a:srgbClr val="165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19" dirty="0"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2B5130-9B47-4767-AB94-16ED2D7BE695}"/>
              </a:ext>
            </a:extLst>
          </p:cNvPr>
          <p:cNvSpPr/>
          <p:nvPr userDrawn="1"/>
        </p:nvSpPr>
        <p:spPr>
          <a:xfrm>
            <a:off x="9582000" y="6498000"/>
            <a:ext cx="324000" cy="360000"/>
          </a:xfrm>
          <a:prstGeom prst="rect">
            <a:avLst/>
          </a:prstGeom>
          <a:solidFill>
            <a:srgbClr val="009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19" dirty="0">
              <a:ea typeface="나눔스퀘어" panose="020B0600000101010101" pitchFamily="50" charset="-127"/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6EBEA22D-2F64-434B-808A-C65FF61E5942}"/>
              </a:ext>
            </a:extLst>
          </p:cNvPr>
          <p:cNvSpPr txBox="1">
            <a:spLocks/>
          </p:cNvSpPr>
          <p:nvPr userDrawn="1"/>
        </p:nvSpPr>
        <p:spPr>
          <a:xfrm>
            <a:off x="4773000" y="6498000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89533" tIns="44767" rIns="89533" bIns="44767" rtlCol="0" anchor="ctr" anchorCtr="0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lang="ko-KR" altLang="en-US" sz="1200" b="1" kern="1200" smtClean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fld id="{DF861A11-D4C9-4546-830F-0C38EA677252}" type="slidenum">
              <a:rPr lang="en-US" altLang="ko-KR" sz="1200" b="0" smtClean="0">
                <a:ln w="0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pPr fontAlgn="ctr"/>
              <a:t>‹#›</a:t>
            </a:fld>
            <a:endParaRPr lang="en-US" altLang="ko-KR" sz="1200" b="0" dirty="0">
              <a:ln w="0"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DC54B0-B460-4B3F-A3DF-5B260B8F698F}"/>
              </a:ext>
            </a:extLst>
          </p:cNvPr>
          <p:cNvSpPr/>
          <p:nvPr userDrawn="1"/>
        </p:nvSpPr>
        <p:spPr>
          <a:xfrm>
            <a:off x="323998" y="576000"/>
            <a:ext cx="180000" cy="504000"/>
          </a:xfrm>
          <a:prstGeom prst="rect">
            <a:avLst/>
          </a:prstGeom>
          <a:solidFill>
            <a:srgbClr val="165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20C9DBA5-DCBD-4582-A61A-D75435B4DB6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76000" y="781200"/>
            <a:ext cx="324000" cy="27699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kern="1200" spc="0" baseline="0" dirty="0">
                <a:ln w="0">
                  <a:solidFill>
                    <a:srgbClr val="165399">
                      <a:alpha val="0"/>
                    </a:srgbClr>
                  </a:solidFill>
                </a:ln>
                <a:solidFill>
                  <a:srgbClr val="16539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4572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9144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3716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8288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(</a:t>
            </a:r>
            <a:r>
              <a:rPr lang="ko-KR" altLang="en-US" dirty="0"/>
              <a:t>부제목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0E39400C-F9AB-4BDF-BA76-AAD75915CF7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76000" y="597600"/>
            <a:ext cx="324000" cy="1836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  <a:defRPr lang="en-US" altLang="ko-KR" sz="1200" kern="1200" spc="0" baseline="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9144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3716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8288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(</a:t>
            </a:r>
            <a:r>
              <a:rPr lang="ko-KR" altLang="en-US" dirty="0"/>
              <a:t>제목</a:t>
            </a:r>
            <a:r>
              <a:rPr lang="en-US" altLang="ko-KR" dirty="0"/>
              <a:t>)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33BAB8F-83A6-4231-BBC2-08D2431FF1CD}"/>
              </a:ext>
            </a:extLst>
          </p:cNvPr>
          <p:cNvGrpSpPr/>
          <p:nvPr userDrawn="1"/>
        </p:nvGrpSpPr>
        <p:grpSpPr>
          <a:xfrm>
            <a:off x="323998" y="-432000"/>
            <a:ext cx="2156204" cy="360000"/>
            <a:chOff x="323998" y="-482485"/>
            <a:chExt cx="2156204" cy="360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EAA4089-80CF-4CDD-B74A-496F5775E608}"/>
                </a:ext>
              </a:extLst>
            </p:cNvPr>
            <p:cNvSpPr/>
            <p:nvPr/>
          </p:nvSpPr>
          <p:spPr>
            <a:xfrm>
              <a:off x="323998" y="-482485"/>
              <a:ext cx="360000" cy="360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3A56905-1E51-4B77-9464-5429574D9D84}"/>
                </a:ext>
              </a:extLst>
            </p:cNvPr>
            <p:cNvSpPr/>
            <p:nvPr/>
          </p:nvSpPr>
          <p:spPr>
            <a:xfrm>
              <a:off x="683998" y="-482485"/>
              <a:ext cx="360000" cy="360000"/>
            </a:xfrm>
            <a:prstGeom prst="rect">
              <a:avLst/>
            </a:prstGeom>
            <a:solidFill>
              <a:srgbClr val="296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C079FC6-DEF6-4541-8FF4-C69F836EA47A}"/>
                </a:ext>
              </a:extLst>
            </p:cNvPr>
            <p:cNvSpPr/>
            <p:nvPr/>
          </p:nvSpPr>
          <p:spPr>
            <a:xfrm>
              <a:off x="1043998" y="-482485"/>
              <a:ext cx="360000" cy="360000"/>
            </a:xfrm>
            <a:prstGeom prst="rect">
              <a:avLst/>
            </a:prstGeom>
            <a:solidFill>
              <a:srgbClr val="0096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43750C1-0EEB-4004-8554-615EA4875EFE}"/>
                </a:ext>
              </a:extLst>
            </p:cNvPr>
            <p:cNvSpPr/>
            <p:nvPr/>
          </p:nvSpPr>
          <p:spPr>
            <a:xfrm>
              <a:off x="1403998" y="-482485"/>
              <a:ext cx="360000" cy="360000"/>
            </a:xfrm>
            <a:prstGeom prst="rect">
              <a:avLst/>
            </a:prstGeom>
            <a:solidFill>
              <a:srgbClr val="65C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19279E6-59CE-4347-BE20-2B50FDAC352E}"/>
                </a:ext>
              </a:extLst>
            </p:cNvPr>
            <p:cNvSpPr/>
            <p:nvPr/>
          </p:nvSpPr>
          <p:spPr>
            <a:xfrm>
              <a:off x="1762100" y="-482485"/>
              <a:ext cx="360000" cy="36000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F7D00B3-D04B-48AE-9CD9-61C6D2C219D2}"/>
                </a:ext>
              </a:extLst>
            </p:cNvPr>
            <p:cNvSpPr/>
            <p:nvPr userDrawn="1"/>
          </p:nvSpPr>
          <p:spPr>
            <a:xfrm>
              <a:off x="2120202" y="-482485"/>
              <a:ext cx="360000" cy="360000"/>
            </a:xfrm>
            <a:prstGeom prst="rect">
              <a:avLst/>
            </a:prstGeom>
            <a:solidFill>
              <a:srgbClr val="FCEE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1AE4BD4-2AFC-4526-8CC5-D5EE118F3439}"/>
              </a:ext>
            </a:extLst>
          </p:cNvPr>
          <p:cNvSpPr/>
          <p:nvPr userDrawn="1"/>
        </p:nvSpPr>
        <p:spPr>
          <a:xfrm>
            <a:off x="0" y="0"/>
            <a:ext cx="9906000" cy="360000"/>
          </a:xfrm>
          <a:prstGeom prst="rect">
            <a:avLst/>
          </a:prstGeom>
          <a:solidFill>
            <a:srgbClr val="165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19" dirty="0">
              <a:ea typeface="나눔스퀘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0AFAFE-06D5-4543-9E69-850C47DF43DB}"/>
              </a:ext>
            </a:extLst>
          </p:cNvPr>
          <p:cNvGrpSpPr/>
          <p:nvPr userDrawn="1"/>
        </p:nvGrpSpPr>
        <p:grpSpPr>
          <a:xfrm>
            <a:off x="-792000" y="-792000"/>
            <a:ext cx="10374000" cy="7290002"/>
            <a:chOff x="-792000" y="-792000"/>
            <a:chExt cx="10374000" cy="729000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39C025-42B0-46C2-A34E-6EA81F7A264D}"/>
                </a:ext>
              </a:extLst>
            </p:cNvPr>
            <p:cNvSpPr/>
            <p:nvPr userDrawn="1"/>
          </p:nvSpPr>
          <p:spPr>
            <a:xfrm>
              <a:off x="-792000" y="1224000"/>
              <a:ext cx="720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919">
                <a:ea typeface="나눔스퀘어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38E4744-F191-4F9D-8E05-D939300F6E19}"/>
                </a:ext>
              </a:extLst>
            </p:cNvPr>
            <p:cNvSpPr/>
            <p:nvPr userDrawn="1"/>
          </p:nvSpPr>
          <p:spPr>
            <a:xfrm>
              <a:off x="-792000" y="6174002"/>
              <a:ext cx="720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919">
                <a:ea typeface="나눔스퀘어" panose="020B0600000101010101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08578A7-0BA2-48B9-BD33-7A0F32706F3D}"/>
                </a:ext>
              </a:extLst>
            </p:cNvPr>
            <p:cNvSpPr/>
            <p:nvPr userDrawn="1"/>
          </p:nvSpPr>
          <p:spPr>
            <a:xfrm>
              <a:off x="323998" y="-792000"/>
              <a:ext cx="450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442C5DF-8EED-462A-9D3D-EBB7EB0884A7}"/>
                </a:ext>
              </a:extLst>
            </p:cNvPr>
            <p:cNvSpPr/>
            <p:nvPr userDrawn="1"/>
          </p:nvSpPr>
          <p:spPr>
            <a:xfrm>
              <a:off x="5082000" y="-792000"/>
              <a:ext cx="450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0857269-FB3C-46ED-99B3-0B19B25BF15B}"/>
              </a:ext>
            </a:extLst>
          </p:cNvPr>
          <p:cNvGrpSpPr/>
          <p:nvPr userDrawn="1"/>
        </p:nvGrpSpPr>
        <p:grpSpPr>
          <a:xfrm>
            <a:off x="9979200" y="1713600"/>
            <a:ext cx="720000" cy="504000"/>
            <a:chOff x="0" y="1459890"/>
            <a:chExt cx="720000" cy="504000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776B6C7-FBD9-4BBA-9B10-AA1754C8B388}"/>
                </a:ext>
              </a:extLst>
            </p:cNvPr>
            <p:cNvSpPr/>
            <p:nvPr/>
          </p:nvSpPr>
          <p:spPr>
            <a:xfrm>
              <a:off x="324000" y="1459890"/>
              <a:ext cx="396000" cy="504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B367285-E8BA-4E0E-9642-3B7D34F9FA66}"/>
                </a:ext>
              </a:extLst>
            </p:cNvPr>
            <p:cNvSpPr/>
            <p:nvPr/>
          </p:nvSpPr>
          <p:spPr>
            <a:xfrm>
              <a:off x="0" y="1459890"/>
              <a:ext cx="324000" cy="504000"/>
            </a:xfrm>
            <a:prstGeom prst="rect">
              <a:avLst/>
            </a:prstGeom>
            <a:gradFill flip="none" rotWithShape="1"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AD4DB79-7645-48B6-8235-DB7061B8366F}"/>
              </a:ext>
            </a:extLst>
          </p:cNvPr>
          <p:cNvGrpSpPr/>
          <p:nvPr userDrawn="1"/>
        </p:nvGrpSpPr>
        <p:grpSpPr>
          <a:xfrm>
            <a:off x="9979200" y="1224000"/>
            <a:ext cx="720000" cy="504000"/>
            <a:chOff x="0" y="1459890"/>
            <a:chExt cx="720000" cy="5040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45CAA2D-6F7D-4F1B-B7E0-C1D169CC9803}"/>
                </a:ext>
              </a:extLst>
            </p:cNvPr>
            <p:cNvSpPr/>
            <p:nvPr/>
          </p:nvSpPr>
          <p:spPr>
            <a:xfrm>
              <a:off x="324000" y="1459890"/>
              <a:ext cx="396000" cy="504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0A042B4-7BAC-44F1-AC7D-07028AA586AC}"/>
                </a:ext>
              </a:extLst>
            </p:cNvPr>
            <p:cNvSpPr/>
            <p:nvPr/>
          </p:nvSpPr>
          <p:spPr>
            <a:xfrm>
              <a:off x="0" y="1459890"/>
              <a:ext cx="324000" cy="504000"/>
            </a:xfrm>
            <a:prstGeom prst="rect">
              <a:avLst/>
            </a:prstGeom>
            <a:gradFill flip="none" rotWithShape="1"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E4D0874-EF70-4B47-AAF2-C0AF770ABC20}"/>
              </a:ext>
            </a:extLst>
          </p:cNvPr>
          <p:cNvGrpSpPr/>
          <p:nvPr userDrawn="1"/>
        </p:nvGrpSpPr>
        <p:grpSpPr>
          <a:xfrm>
            <a:off x="10699200" y="1224000"/>
            <a:ext cx="719998" cy="342000"/>
            <a:chOff x="0" y="1224000"/>
            <a:chExt cx="719998" cy="3420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EAEF87C-EA2F-4357-8D9C-FD082A523A3A}"/>
                </a:ext>
              </a:extLst>
            </p:cNvPr>
            <p:cNvSpPr/>
            <p:nvPr/>
          </p:nvSpPr>
          <p:spPr>
            <a:xfrm>
              <a:off x="323998" y="1224000"/>
              <a:ext cx="396000" cy="342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484C573-43F1-49E9-84B5-544D6E361229}"/>
                </a:ext>
              </a:extLst>
            </p:cNvPr>
            <p:cNvSpPr/>
            <p:nvPr/>
          </p:nvSpPr>
          <p:spPr>
            <a:xfrm>
              <a:off x="0" y="1224000"/>
              <a:ext cx="324000" cy="342000"/>
            </a:xfrm>
            <a:prstGeom prst="rect">
              <a:avLst/>
            </a:prstGeom>
            <a:gradFill flip="none" rotWithShape="1"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6BEF60D-B9E5-47F2-994E-3BE5600567C8}"/>
              </a:ext>
            </a:extLst>
          </p:cNvPr>
          <p:cNvGrpSpPr/>
          <p:nvPr userDrawn="1"/>
        </p:nvGrpSpPr>
        <p:grpSpPr>
          <a:xfrm>
            <a:off x="323998" y="0"/>
            <a:ext cx="9258001" cy="360000"/>
            <a:chOff x="0" y="1224000"/>
            <a:chExt cx="4320000" cy="36000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168294F-3660-4796-A8A2-DE35F6C9CC7D}"/>
                </a:ext>
              </a:extLst>
            </p:cNvPr>
            <p:cNvSpPr/>
            <p:nvPr userDrawn="1"/>
          </p:nvSpPr>
          <p:spPr>
            <a:xfrm>
              <a:off x="0" y="1224000"/>
              <a:ext cx="863440" cy="360000"/>
            </a:xfrm>
            <a:prstGeom prst="rect">
              <a:avLst/>
            </a:prstGeom>
            <a:solidFill>
              <a:srgbClr val="296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/>
              <a:r>
                <a:rPr lang="en-US" altLang="ko-KR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Ⅰ.  </a:t>
              </a:r>
              <a:r>
                <a:rPr lang="ko-KR" altLang="en-US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제안개요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32F1628-E860-4FD8-90B2-5178307B82A4}"/>
                </a:ext>
              </a:extLst>
            </p:cNvPr>
            <p:cNvSpPr/>
            <p:nvPr userDrawn="1"/>
          </p:nvSpPr>
          <p:spPr>
            <a:xfrm>
              <a:off x="863300" y="1224000"/>
              <a:ext cx="865120" cy="360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/>
              <a:r>
                <a:rPr lang="en-US" altLang="ko-KR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Ⅱ. </a:t>
              </a:r>
              <a:r>
                <a:rPr lang="ko-KR" altLang="en-US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사업의 이해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A7D45F1-D472-40D6-89C1-B6EC90A7BD66}"/>
                </a:ext>
              </a:extLst>
            </p:cNvPr>
            <p:cNvSpPr/>
            <p:nvPr userDrawn="1"/>
          </p:nvSpPr>
          <p:spPr>
            <a:xfrm>
              <a:off x="1728280" y="1224000"/>
              <a:ext cx="863440" cy="360000"/>
            </a:xfrm>
            <a:prstGeom prst="rect">
              <a:avLst/>
            </a:prstGeom>
            <a:solidFill>
              <a:srgbClr val="296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/>
              <a:r>
                <a:rPr lang="en-US" altLang="ko-KR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Ⅲ. </a:t>
              </a:r>
              <a:r>
                <a:rPr lang="ko-KR" altLang="en-US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기술 구현방안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1A2D091-5D1E-47AF-A958-0E9C61641B7E}"/>
                </a:ext>
              </a:extLst>
            </p:cNvPr>
            <p:cNvSpPr/>
            <p:nvPr userDrawn="1"/>
          </p:nvSpPr>
          <p:spPr>
            <a:xfrm>
              <a:off x="2591580" y="1224000"/>
              <a:ext cx="86512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/>
              <a:r>
                <a:rPr lang="en-US" altLang="ko-KR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Ⅳ. </a:t>
              </a:r>
              <a:r>
                <a:rPr lang="ko-KR" altLang="en-US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추가 제안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0E0A16E-8230-4B86-9D80-DC6601516A6D}"/>
                </a:ext>
              </a:extLst>
            </p:cNvPr>
            <p:cNvSpPr/>
            <p:nvPr userDrawn="1"/>
          </p:nvSpPr>
          <p:spPr>
            <a:xfrm>
              <a:off x="3456560" y="1224000"/>
              <a:ext cx="863440" cy="360000"/>
            </a:xfrm>
            <a:prstGeom prst="rect">
              <a:avLst/>
            </a:prstGeom>
            <a:solidFill>
              <a:srgbClr val="296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/>
              <a:r>
                <a:rPr lang="en-US" altLang="ko-KR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Ⅴ. </a:t>
              </a:r>
              <a:r>
                <a:rPr lang="ko-KR" altLang="en-US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추진 일정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048F789-2114-4004-9B83-A33199F9DA06}"/>
              </a:ext>
            </a:extLst>
          </p:cNvPr>
          <p:cNvGrpSpPr/>
          <p:nvPr userDrawn="1"/>
        </p:nvGrpSpPr>
        <p:grpSpPr>
          <a:xfrm>
            <a:off x="10339200" y="1551600"/>
            <a:ext cx="720000" cy="504000"/>
            <a:chOff x="0" y="1459890"/>
            <a:chExt cx="720000" cy="50400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AF0B90A-15E6-4EF3-961D-30F1AE96AB7F}"/>
                </a:ext>
              </a:extLst>
            </p:cNvPr>
            <p:cNvSpPr/>
            <p:nvPr/>
          </p:nvSpPr>
          <p:spPr>
            <a:xfrm>
              <a:off x="324000" y="1459890"/>
              <a:ext cx="396000" cy="504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5C6651B-B0F2-47E7-8291-8257E3C9507D}"/>
                </a:ext>
              </a:extLst>
            </p:cNvPr>
            <p:cNvSpPr/>
            <p:nvPr/>
          </p:nvSpPr>
          <p:spPr>
            <a:xfrm>
              <a:off x="0" y="1459890"/>
              <a:ext cx="324000" cy="504000"/>
            </a:xfrm>
            <a:prstGeom prst="rect">
              <a:avLst/>
            </a:prstGeom>
            <a:gradFill flip="none" rotWithShape="1"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B108191-57F2-4D36-8CD2-92B562F520AD}"/>
              </a:ext>
            </a:extLst>
          </p:cNvPr>
          <p:cNvSpPr txBox="1"/>
          <p:nvPr userDrawn="1"/>
        </p:nvSpPr>
        <p:spPr>
          <a:xfrm>
            <a:off x="7412540" y="6498000"/>
            <a:ext cx="216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The K-company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27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Ⅴ. 별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70C7570-2BB3-44F1-90FE-C017DD7D21D9}"/>
              </a:ext>
            </a:extLst>
          </p:cNvPr>
          <p:cNvSpPr/>
          <p:nvPr userDrawn="1"/>
        </p:nvSpPr>
        <p:spPr>
          <a:xfrm>
            <a:off x="0" y="6498000"/>
            <a:ext cx="9906000" cy="360000"/>
          </a:xfrm>
          <a:prstGeom prst="rect">
            <a:avLst/>
          </a:prstGeom>
          <a:solidFill>
            <a:srgbClr val="165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19" dirty="0"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2B5130-9B47-4767-AB94-16ED2D7BE695}"/>
              </a:ext>
            </a:extLst>
          </p:cNvPr>
          <p:cNvSpPr/>
          <p:nvPr userDrawn="1"/>
        </p:nvSpPr>
        <p:spPr>
          <a:xfrm>
            <a:off x="9582000" y="6498000"/>
            <a:ext cx="324000" cy="360000"/>
          </a:xfrm>
          <a:prstGeom prst="rect">
            <a:avLst/>
          </a:prstGeom>
          <a:solidFill>
            <a:srgbClr val="009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19" dirty="0">
              <a:ea typeface="나눔스퀘어" panose="020B0600000101010101" pitchFamily="50" charset="-127"/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6EBEA22D-2F64-434B-808A-C65FF61E5942}"/>
              </a:ext>
            </a:extLst>
          </p:cNvPr>
          <p:cNvSpPr txBox="1">
            <a:spLocks/>
          </p:cNvSpPr>
          <p:nvPr userDrawn="1"/>
        </p:nvSpPr>
        <p:spPr>
          <a:xfrm>
            <a:off x="4773000" y="6498000"/>
            <a:ext cx="3600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89533" tIns="44767" rIns="89533" bIns="44767" rtlCol="0" anchor="ctr" anchorCtr="0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lang="ko-KR" altLang="en-US" sz="1200" b="1" kern="1200" smtClean="0">
                <a:ln>
                  <a:solidFill>
                    <a:schemeClr val="bg1">
                      <a:alpha val="2500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fld id="{DF861A11-D4C9-4546-830F-0C38EA677252}" type="slidenum">
              <a:rPr lang="en-US" altLang="ko-KR" sz="1200" b="0" smtClean="0">
                <a:ln w="0">
                  <a:solidFill>
                    <a:schemeClr val="bg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‹#›</a:t>
            </a:fld>
            <a:endParaRPr lang="en-US" altLang="ko-KR" sz="1200" b="0" dirty="0">
              <a:ln w="0">
                <a:solidFill>
                  <a:schemeClr val="bg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DC54B0-B460-4B3F-A3DF-5B260B8F698F}"/>
              </a:ext>
            </a:extLst>
          </p:cNvPr>
          <p:cNvSpPr/>
          <p:nvPr userDrawn="1"/>
        </p:nvSpPr>
        <p:spPr>
          <a:xfrm>
            <a:off x="323998" y="576000"/>
            <a:ext cx="180000" cy="504000"/>
          </a:xfrm>
          <a:prstGeom prst="rect">
            <a:avLst/>
          </a:prstGeom>
          <a:solidFill>
            <a:srgbClr val="165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20C9DBA5-DCBD-4582-A61A-D75435B4DB6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76000" y="781200"/>
            <a:ext cx="324000" cy="27699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kern="1200" spc="0" baseline="0" dirty="0">
                <a:ln w="0">
                  <a:solidFill>
                    <a:srgbClr val="165399">
                      <a:alpha val="0"/>
                    </a:srgbClr>
                  </a:solidFill>
                </a:ln>
                <a:solidFill>
                  <a:srgbClr val="165399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4572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9144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3716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8288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(</a:t>
            </a:r>
            <a:r>
              <a:rPr lang="ko-KR" altLang="en-US" dirty="0"/>
              <a:t>부제목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0E39400C-F9AB-4BDF-BA76-AAD75915CF7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76000" y="597600"/>
            <a:ext cx="324000" cy="1836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Tx/>
              <a:buNone/>
              <a:defRPr lang="en-US" altLang="ko-KR" sz="1200" kern="1200" spc="0" baseline="0" dirty="0">
                <a:ln w="0"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4572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2pPr>
            <a:lvl3pPr marL="9144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3pPr>
            <a:lvl4pPr marL="13716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4pPr>
            <a:lvl5pPr marL="1828800" indent="0">
              <a:lnSpc>
                <a:spcPct val="130000"/>
              </a:lnSpc>
              <a:spcBef>
                <a:spcPts val="0"/>
              </a:spcBef>
              <a:buFontTx/>
              <a:buNone/>
              <a:defRPr lang="ko-KR" altLang="en-US" sz="1200" kern="1200" dirty="0" smtClean="0">
                <a:ln w="3175">
                  <a:solidFill>
                    <a:schemeClr val="tx1">
                      <a:lumMod val="85000"/>
                      <a:lumOff val="15000"/>
                      <a:alpha val="1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(</a:t>
            </a:r>
            <a:r>
              <a:rPr lang="ko-KR" altLang="en-US" dirty="0"/>
              <a:t>제목</a:t>
            </a:r>
            <a:r>
              <a:rPr lang="en-US" altLang="ko-KR" dirty="0"/>
              <a:t>)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33BAB8F-83A6-4231-BBC2-08D2431FF1CD}"/>
              </a:ext>
            </a:extLst>
          </p:cNvPr>
          <p:cNvGrpSpPr/>
          <p:nvPr userDrawn="1"/>
        </p:nvGrpSpPr>
        <p:grpSpPr>
          <a:xfrm>
            <a:off x="323998" y="-432000"/>
            <a:ext cx="2156204" cy="360000"/>
            <a:chOff x="323998" y="-482485"/>
            <a:chExt cx="2156204" cy="360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EAA4089-80CF-4CDD-B74A-496F5775E608}"/>
                </a:ext>
              </a:extLst>
            </p:cNvPr>
            <p:cNvSpPr/>
            <p:nvPr/>
          </p:nvSpPr>
          <p:spPr>
            <a:xfrm>
              <a:off x="323998" y="-482485"/>
              <a:ext cx="360000" cy="360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3A56905-1E51-4B77-9464-5429574D9D84}"/>
                </a:ext>
              </a:extLst>
            </p:cNvPr>
            <p:cNvSpPr/>
            <p:nvPr/>
          </p:nvSpPr>
          <p:spPr>
            <a:xfrm>
              <a:off x="683998" y="-482485"/>
              <a:ext cx="360000" cy="360000"/>
            </a:xfrm>
            <a:prstGeom prst="rect">
              <a:avLst/>
            </a:prstGeom>
            <a:solidFill>
              <a:srgbClr val="296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C079FC6-DEF6-4541-8FF4-C69F836EA47A}"/>
                </a:ext>
              </a:extLst>
            </p:cNvPr>
            <p:cNvSpPr/>
            <p:nvPr/>
          </p:nvSpPr>
          <p:spPr>
            <a:xfrm>
              <a:off x="1043998" y="-482485"/>
              <a:ext cx="360000" cy="360000"/>
            </a:xfrm>
            <a:prstGeom prst="rect">
              <a:avLst/>
            </a:prstGeom>
            <a:solidFill>
              <a:srgbClr val="0096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43750C1-0EEB-4004-8554-615EA4875EFE}"/>
                </a:ext>
              </a:extLst>
            </p:cNvPr>
            <p:cNvSpPr/>
            <p:nvPr/>
          </p:nvSpPr>
          <p:spPr>
            <a:xfrm>
              <a:off x="1403998" y="-482485"/>
              <a:ext cx="360000" cy="360000"/>
            </a:xfrm>
            <a:prstGeom prst="rect">
              <a:avLst/>
            </a:prstGeom>
            <a:solidFill>
              <a:srgbClr val="65C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19279E6-59CE-4347-BE20-2B50FDAC352E}"/>
                </a:ext>
              </a:extLst>
            </p:cNvPr>
            <p:cNvSpPr/>
            <p:nvPr/>
          </p:nvSpPr>
          <p:spPr>
            <a:xfrm>
              <a:off x="1762100" y="-482485"/>
              <a:ext cx="360000" cy="36000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F7D00B3-D04B-48AE-9CD9-61C6D2C219D2}"/>
                </a:ext>
              </a:extLst>
            </p:cNvPr>
            <p:cNvSpPr/>
            <p:nvPr userDrawn="1"/>
          </p:nvSpPr>
          <p:spPr>
            <a:xfrm>
              <a:off x="2120202" y="-482485"/>
              <a:ext cx="360000" cy="360000"/>
            </a:xfrm>
            <a:prstGeom prst="rect">
              <a:avLst/>
            </a:prstGeom>
            <a:solidFill>
              <a:srgbClr val="FCEE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1AE4BD4-2AFC-4526-8CC5-D5EE118F3439}"/>
              </a:ext>
            </a:extLst>
          </p:cNvPr>
          <p:cNvSpPr/>
          <p:nvPr userDrawn="1"/>
        </p:nvSpPr>
        <p:spPr>
          <a:xfrm>
            <a:off x="0" y="0"/>
            <a:ext cx="9906000" cy="360000"/>
          </a:xfrm>
          <a:prstGeom prst="rect">
            <a:avLst/>
          </a:prstGeom>
          <a:solidFill>
            <a:srgbClr val="165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19" dirty="0">
              <a:ea typeface="나눔스퀘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0AFAFE-06D5-4543-9E69-850C47DF43DB}"/>
              </a:ext>
            </a:extLst>
          </p:cNvPr>
          <p:cNvGrpSpPr/>
          <p:nvPr userDrawn="1"/>
        </p:nvGrpSpPr>
        <p:grpSpPr>
          <a:xfrm>
            <a:off x="-792000" y="-792000"/>
            <a:ext cx="10374000" cy="7290002"/>
            <a:chOff x="-792000" y="-792000"/>
            <a:chExt cx="10374000" cy="729000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39C025-42B0-46C2-A34E-6EA81F7A264D}"/>
                </a:ext>
              </a:extLst>
            </p:cNvPr>
            <p:cNvSpPr/>
            <p:nvPr userDrawn="1"/>
          </p:nvSpPr>
          <p:spPr>
            <a:xfrm>
              <a:off x="-792000" y="1224000"/>
              <a:ext cx="720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919">
                <a:ea typeface="나눔스퀘어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38E4744-F191-4F9D-8E05-D939300F6E19}"/>
                </a:ext>
              </a:extLst>
            </p:cNvPr>
            <p:cNvSpPr/>
            <p:nvPr userDrawn="1"/>
          </p:nvSpPr>
          <p:spPr>
            <a:xfrm>
              <a:off x="-792000" y="6174002"/>
              <a:ext cx="720000" cy="32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919">
                <a:ea typeface="나눔스퀘어" panose="020B0600000101010101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08578A7-0BA2-48B9-BD33-7A0F32706F3D}"/>
                </a:ext>
              </a:extLst>
            </p:cNvPr>
            <p:cNvSpPr/>
            <p:nvPr userDrawn="1"/>
          </p:nvSpPr>
          <p:spPr>
            <a:xfrm>
              <a:off x="323998" y="-792000"/>
              <a:ext cx="450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442C5DF-8EED-462A-9D3D-EBB7EB0884A7}"/>
                </a:ext>
              </a:extLst>
            </p:cNvPr>
            <p:cNvSpPr/>
            <p:nvPr userDrawn="1"/>
          </p:nvSpPr>
          <p:spPr>
            <a:xfrm>
              <a:off x="5082000" y="-792000"/>
              <a:ext cx="4500000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0857269-FB3C-46ED-99B3-0B19B25BF15B}"/>
              </a:ext>
            </a:extLst>
          </p:cNvPr>
          <p:cNvGrpSpPr/>
          <p:nvPr userDrawn="1"/>
        </p:nvGrpSpPr>
        <p:grpSpPr>
          <a:xfrm>
            <a:off x="9979200" y="1713600"/>
            <a:ext cx="720000" cy="504000"/>
            <a:chOff x="0" y="1459890"/>
            <a:chExt cx="720000" cy="504000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776B6C7-FBD9-4BBA-9B10-AA1754C8B388}"/>
                </a:ext>
              </a:extLst>
            </p:cNvPr>
            <p:cNvSpPr/>
            <p:nvPr/>
          </p:nvSpPr>
          <p:spPr>
            <a:xfrm>
              <a:off x="324000" y="1459890"/>
              <a:ext cx="396000" cy="504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B367285-E8BA-4E0E-9642-3B7D34F9FA66}"/>
                </a:ext>
              </a:extLst>
            </p:cNvPr>
            <p:cNvSpPr/>
            <p:nvPr/>
          </p:nvSpPr>
          <p:spPr>
            <a:xfrm>
              <a:off x="0" y="1459890"/>
              <a:ext cx="324000" cy="504000"/>
            </a:xfrm>
            <a:prstGeom prst="rect">
              <a:avLst/>
            </a:prstGeom>
            <a:gradFill flip="none" rotWithShape="1"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AD4DB79-7645-48B6-8235-DB7061B8366F}"/>
              </a:ext>
            </a:extLst>
          </p:cNvPr>
          <p:cNvGrpSpPr/>
          <p:nvPr userDrawn="1"/>
        </p:nvGrpSpPr>
        <p:grpSpPr>
          <a:xfrm>
            <a:off x="9979200" y="1224000"/>
            <a:ext cx="720000" cy="504000"/>
            <a:chOff x="0" y="1459890"/>
            <a:chExt cx="720000" cy="5040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45CAA2D-6F7D-4F1B-B7E0-C1D169CC9803}"/>
                </a:ext>
              </a:extLst>
            </p:cNvPr>
            <p:cNvSpPr/>
            <p:nvPr/>
          </p:nvSpPr>
          <p:spPr>
            <a:xfrm>
              <a:off x="324000" y="1459890"/>
              <a:ext cx="396000" cy="504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0A042B4-7BAC-44F1-AC7D-07028AA586AC}"/>
                </a:ext>
              </a:extLst>
            </p:cNvPr>
            <p:cNvSpPr/>
            <p:nvPr/>
          </p:nvSpPr>
          <p:spPr>
            <a:xfrm>
              <a:off x="0" y="1459890"/>
              <a:ext cx="324000" cy="504000"/>
            </a:xfrm>
            <a:prstGeom prst="rect">
              <a:avLst/>
            </a:prstGeom>
            <a:gradFill flip="none" rotWithShape="1"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E4D0874-EF70-4B47-AAF2-C0AF770ABC20}"/>
              </a:ext>
            </a:extLst>
          </p:cNvPr>
          <p:cNvGrpSpPr/>
          <p:nvPr userDrawn="1"/>
        </p:nvGrpSpPr>
        <p:grpSpPr>
          <a:xfrm>
            <a:off x="10699200" y="1224000"/>
            <a:ext cx="719998" cy="342000"/>
            <a:chOff x="0" y="1224000"/>
            <a:chExt cx="719998" cy="3420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EAEF87C-EA2F-4357-8D9C-FD082A523A3A}"/>
                </a:ext>
              </a:extLst>
            </p:cNvPr>
            <p:cNvSpPr/>
            <p:nvPr/>
          </p:nvSpPr>
          <p:spPr>
            <a:xfrm>
              <a:off x="323998" y="1224000"/>
              <a:ext cx="396000" cy="342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484C573-43F1-49E9-84B5-544D6E361229}"/>
                </a:ext>
              </a:extLst>
            </p:cNvPr>
            <p:cNvSpPr/>
            <p:nvPr/>
          </p:nvSpPr>
          <p:spPr>
            <a:xfrm>
              <a:off x="0" y="1224000"/>
              <a:ext cx="324000" cy="342000"/>
            </a:xfrm>
            <a:prstGeom prst="rect">
              <a:avLst/>
            </a:prstGeom>
            <a:gradFill flip="none" rotWithShape="1"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6BEF60D-B9E5-47F2-994E-3BE5600567C8}"/>
              </a:ext>
            </a:extLst>
          </p:cNvPr>
          <p:cNvGrpSpPr/>
          <p:nvPr userDrawn="1"/>
        </p:nvGrpSpPr>
        <p:grpSpPr>
          <a:xfrm>
            <a:off x="323998" y="0"/>
            <a:ext cx="9258001" cy="360000"/>
            <a:chOff x="0" y="1224000"/>
            <a:chExt cx="4320000" cy="36000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168294F-3660-4796-A8A2-DE35F6C9CC7D}"/>
                </a:ext>
              </a:extLst>
            </p:cNvPr>
            <p:cNvSpPr/>
            <p:nvPr userDrawn="1"/>
          </p:nvSpPr>
          <p:spPr>
            <a:xfrm>
              <a:off x="0" y="1224000"/>
              <a:ext cx="863440" cy="360000"/>
            </a:xfrm>
            <a:prstGeom prst="rect">
              <a:avLst/>
            </a:prstGeom>
            <a:solidFill>
              <a:srgbClr val="296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/>
              <a:r>
                <a:rPr lang="en-US" altLang="ko-KR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Ⅰ.  </a:t>
              </a:r>
              <a:r>
                <a:rPr lang="ko-KR" altLang="en-US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제안개요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32F1628-E860-4FD8-90B2-5178307B82A4}"/>
                </a:ext>
              </a:extLst>
            </p:cNvPr>
            <p:cNvSpPr/>
            <p:nvPr userDrawn="1"/>
          </p:nvSpPr>
          <p:spPr>
            <a:xfrm>
              <a:off x="863300" y="1224000"/>
              <a:ext cx="865120" cy="360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/>
              <a:r>
                <a:rPr lang="en-US" altLang="ko-KR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Ⅱ. </a:t>
              </a:r>
              <a:r>
                <a:rPr lang="ko-KR" altLang="en-US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사업의 이해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A7D45F1-D472-40D6-89C1-B6EC90A7BD66}"/>
                </a:ext>
              </a:extLst>
            </p:cNvPr>
            <p:cNvSpPr/>
            <p:nvPr userDrawn="1"/>
          </p:nvSpPr>
          <p:spPr>
            <a:xfrm>
              <a:off x="1728280" y="1224000"/>
              <a:ext cx="863440" cy="360000"/>
            </a:xfrm>
            <a:prstGeom prst="rect">
              <a:avLst/>
            </a:prstGeom>
            <a:solidFill>
              <a:srgbClr val="2963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/>
              <a:r>
                <a:rPr lang="en-US" altLang="ko-KR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Ⅲ.  </a:t>
              </a:r>
              <a:r>
                <a:rPr lang="ko-KR" altLang="en-US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기술 구현방안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1A2D091-5D1E-47AF-A958-0E9C61641B7E}"/>
                </a:ext>
              </a:extLst>
            </p:cNvPr>
            <p:cNvSpPr/>
            <p:nvPr userDrawn="1"/>
          </p:nvSpPr>
          <p:spPr>
            <a:xfrm>
              <a:off x="2591580" y="1224000"/>
              <a:ext cx="865120" cy="360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/>
              <a:r>
                <a:rPr lang="en-US" altLang="ko-KR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Ⅳ. </a:t>
              </a:r>
              <a:r>
                <a:rPr lang="ko-KR" altLang="en-US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추가 제안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0E0A16E-8230-4B86-9D80-DC6601516A6D}"/>
                </a:ext>
              </a:extLst>
            </p:cNvPr>
            <p:cNvSpPr/>
            <p:nvPr userDrawn="1"/>
          </p:nvSpPr>
          <p:spPr>
            <a:xfrm>
              <a:off x="3456560" y="1224000"/>
              <a:ext cx="863440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lvl="0" algn="ctr"/>
              <a:r>
                <a:rPr lang="en-US" altLang="ko-KR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Ⅴ. </a:t>
              </a:r>
              <a:r>
                <a:rPr lang="ko-KR" altLang="en-US" sz="800" b="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추진 일정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86DAAD-8C60-4E96-A745-A6B1522CA566}"/>
              </a:ext>
            </a:extLst>
          </p:cNvPr>
          <p:cNvGrpSpPr/>
          <p:nvPr userDrawn="1"/>
        </p:nvGrpSpPr>
        <p:grpSpPr>
          <a:xfrm>
            <a:off x="10339200" y="1551600"/>
            <a:ext cx="720000" cy="504000"/>
            <a:chOff x="0" y="1459890"/>
            <a:chExt cx="720000" cy="50400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CF0A487-B661-450A-9093-B93224242529}"/>
                </a:ext>
              </a:extLst>
            </p:cNvPr>
            <p:cNvSpPr/>
            <p:nvPr/>
          </p:nvSpPr>
          <p:spPr>
            <a:xfrm>
              <a:off x="324000" y="1459890"/>
              <a:ext cx="396000" cy="504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722E60D-736F-4BF2-890B-729D39BE7855}"/>
                </a:ext>
              </a:extLst>
            </p:cNvPr>
            <p:cNvSpPr/>
            <p:nvPr/>
          </p:nvSpPr>
          <p:spPr>
            <a:xfrm>
              <a:off x="0" y="1459890"/>
              <a:ext cx="324000" cy="504000"/>
            </a:xfrm>
            <a:prstGeom prst="rect">
              <a:avLst/>
            </a:prstGeom>
            <a:gradFill flip="none" rotWithShape="1"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E94AAAA-192D-4BCC-BAE8-832581EE2FDD}"/>
              </a:ext>
            </a:extLst>
          </p:cNvPr>
          <p:cNvSpPr txBox="1"/>
          <p:nvPr userDrawn="1"/>
        </p:nvSpPr>
        <p:spPr>
          <a:xfrm>
            <a:off x="7412540" y="6498000"/>
            <a:ext cx="216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The K-company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10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740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093735C-04EB-4A54-B494-3ACF906F3A45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ko-KR" altLang="en-US" dirty="0">
                <a:latin typeface="여기어때 잘난체 2 TTF" pitchFamily="2" charset="-127"/>
                <a:ea typeface="여기어때 잘난체 2 TTF" pitchFamily="2" charset="-127"/>
              </a:rPr>
              <a:t>기대효과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4280CA-F34B-42EA-9C8D-A8EFE256E80C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2.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사업의 이해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2345E9-2A5F-4D6A-BBBC-627A66C08FCC}"/>
              </a:ext>
            </a:extLst>
          </p:cNvPr>
          <p:cNvSpPr txBox="1"/>
          <p:nvPr/>
        </p:nvSpPr>
        <p:spPr>
          <a:xfrm>
            <a:off x="642938" y="2130799"/>
            <a:ext cx="10264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9600" b="0" i="0" u="none" strike="noStrike">
                <a:solidFill>
                  <a:srgbClr val="FDB811">
                    <a:alpha val="59000"/>
                  </a:srgbClr>
                </a:solidFill>
                <a:effectLst/>
                <a:latin typeface="Impact" panose="020B0806030902050204" pitchFamily="34" charset="0"/>
              </a:rPr>
              <a:t>1</a:t>
            </a:r>
            <a:endParaRPr lang="en-US" altLang="ko-KR" sz="9600" b="0" i="0" u="none" strike="noStrike" dirty="0">
              <a:solidFill>
                <a:srgbClr val="FDB811">
                  <a:alpha val="59000"/>
                </a:srgbClr>
              </a:solidFill>
              <a:effectLst/>
              <a:latin typeface="Impact" panose="020B080603090205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F53597-F983-4103-94AD-D7FB1071AB1D}"/>
              </a:ext>
            </a:extLst>
          </p:cNvPr>
          <p:cNvSpPr txBox="1"/>
          <p:nvPr/>
        </p:nvSpPr>
        <p:spPr>
          <a:xfrm>
            <a:off x="654814" y="2992572"/>
            <a:ext cx="2275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accent2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시각장애인 </a:t>
            </a:r>
            <a:r>
              <a:rPr lang="en-US" altLang="ko-KR" sz="2000" dirty="0">
                <a:solidFill>
                  <a:schemeClr val="accent2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24</a:t>
            </a:r>
            <a:r>
              <a:rPr lang="ko-KR" altLang="en-US" sz="2000" dirty="0">
                <a:solidFill>
                  <a:schemeClr val="accent2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만명 </a:t>
            </a:r>
            <a:endParaRPr lang="en-US" altLang="ko-KR" sz="2000" dirty="0">
              <a:solidFill>
                <a:schemeClr val="accent2"/>
              </a:solidFill>
              <a:latin typeface="공체 Medium" panose="00000600000000000000" pitchFamily="2" charset="-127"/>
              <a:ea typeface="공체 Medium" panose="00000600000000000000" pitchFamily="2" charset="-127"/>
            </a:endParaRPr>
          </a:p>
          <a:p>
            <a:r>
              <a:rPr lang="ko-KR" altLang="en-US" sz="2000" dirty="0">
                <a:latin typeface="공체 Medium" panose="00000600000000000000" pitchFamily="2" charset="-127"/>
                <a:ea typeface="공체 Medium" panose="00000600000000000000" pitchFamily="2" charset="-127"/>
              </a:rPr>
              <a:t>관람객 유치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F745B9-5C05-4F11-B442-DE85DA7B0174}"/>
              </a:ext>
            </a:extLst>
          </p:cNvPr>
          <p:cNvSpPr txBox="1"/>
          <p:nvPr/>
        </p:nvSpPr>
        <p:spPr>
          <a:xfrm>
            <a:off x="2960438" y="2130798"/>
            <a:ext cx="10264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9600" b="0" i="0" u="none" strike="noStrike" dirty="0">
                <a:solidFill>
                  <a:srgbClr val="FDB811">
                    <a:alpha val="59000"/>
                  </a:srgbClr>
                </a:solidFill>
                <a:effectLst/>
                <a:latin typeface="Impact" panose="020B0806030902050204" pitchFamily="34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0C1243-4521-4F8A-8B6A-1EA03001B562}"/>
              </a:ext>
            </a:extLst>
          </p:cNvPr>
          <p:cNvSpPr txBox="1"/>
          <p:nvPr/>
        </p:nvSpPr>
        <p:spPr>
          <a:xfrm>
            <a:off x="5488139" y="2135557"/>
            <a:ext cx="10264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9600" b="0" i="0" u="none" strike="noStrike" dirty="0">
                <a:solidFill>
                  <a:srgbClr val="FDB811">
                    <a:alpha val="59000"/>
                  </a:srgbClr>
                </a:solidFill>
                <a:effectLst/>
                <a:latin typeface="Impact" panose="020B0806030902050204" pitchFamily="34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169C7D-48D3-41D3-A79E-FE9FA92931B7}"/>
              </a:ext>
            </a:extLst>
          </p:cNvPr>
          <p:cNvSpPr txBox="1"/>
          <p:nvPr/>
        </p:nvSpPr>
        <p:spPr>
          <a:xfrm>
            <a:off x="7805639" y="2130798"/>
            <a:ext cx="10264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9600" b="0" i="0" u="none" strike="noStrike" dirty="0">
                <a:solidFill>
                  <a:srgbClr val="FDB811">
                    <a:alpha val="59000"/>
                  </a:srgbClr>
                </a:solidFill>
                <a:effectLst/>
                <a:latin typeface="Impact" panose="020B0806030902050204" pitchFamily="34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B95307-6250-48E8-83A9-6078DB6DDBD7}"/>
              </a:ext>
            </a:extLst>
          </p:cNvPr>
          <p:cNvSpPr txBox="1"/>
          <p:nvPr/>
        </p:nvSpPr>
        <p:spPr>
          <a:xfrm>
            <a:off x="3083338" y="2915628"/>
            <a:ext cx="2275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accent2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누구나 누리는 국가유산 </a:t>
            </a:r>
            <a:r>
              <a:rPr lang="ko-KR" altLang="en-US" sz="2000" dirty="0">
                <a:latin typeface="공체 Medium" panose="00000600000000000000" pitchFamily="2" charset="-127"/>
                <a:ea typeface="공체 Medium" panose="00000600000000000000" pitchFamily="2" charset="-127"/>
              </a:rPr>
              <a:t>복지 실현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A4489D-AEEB-4D28-83A5-BBF7AA67FD73}"/>
              </a:ext>
            </a:extLst>
          </p:cNvPr>
          <p:cNvSpPr txBox="1"/>
          <p:nvPr/>
        </p:nvSpPr>
        <p:spPr>
          <a:xfrm>
            <a:off x="5722063" y="2915628"/>
            <a:ext cx="14608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공체 Medium" panose="00000600000000000000" pitchFamily="2" charset="-127"/>
                <a:ea typeface="공체 Medium" panose="00000600000000000000" pitchFamily="2" charset="-127"/>
              </a:rPr>
              <a:t>사고발생률</a:t>
            </a:r>
            <a:endParaRPr lang="en-US" altLang="ko-KR" sz="2000" dirty="0">
              <a:latin typeface="공체 Medium" panose="00000600000000000000" pitchFamily="2" charset="-127"/>
              <a:ea typeface="공체 Medium" panose="00000600000000000000" pitchFamily="2" charset="-127"/>
            </a:endParaRPr>
          </a:p>
          <a:p>
            <a:r>
              <a:rPr lang="en-US" altLang="ko-KR" sz="2000" dirty="0">
                <a:solidFill>
                  <a:schemeClr val="accent2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20% </a:t>
            </a:r>
            <a:r>
              <a:rPr lang="ko-KR" altLang="en-US" sz="2000" dirty="0">
                <a:solidFill>
                  <a:schemeClr val="accent2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감소</a:t>
            </a:r>
            <a:endParaRPr lang="ko-KR" altLang="en-US" sz="2000" dirty="0">
              <a:latin typeface="공체 Medium" panose="00000600000000000000" pitchFamily="2" charset="-127"/>
              <a:ea typeface="공체 Medium" panose="000006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15CC6F-8BD2-4141-92D2-0B00AB3A8CCB}"/>
              </a:ext>
            </a:extLst>
          </p:cNvPr>
          <p:cNvSpPr txBox="1"/>
          <p:nvPr/>
        </p:nvSpPr>
        <p:spPr>
          <a:xfrm>
            <a:off x="7940753" y="2915628"/>
            <a:ext cx="17620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공체 Medium" panose="00000600000000000000" pitchFamily="2" charset="-127"/>
                <a:ea typeface="공체 Medium" panose="00000600000000000000" pitchFamily="2" charset="-127"/>
              </a:rPr>
              <a:t>DX </a:t>
            </a:r>
            <a:r>
              <a:rPr lang="ko-KR" altLang="en-US" sz="2000" dirty="0">
                <a:latin typeface="공체 Medium" panose="00000600000000000000" pitchFamily="2" charset="-127"/>
                <a:ea typeface="공체 Medium" panose="00000600000000000000" pitchFamily="2" charset="-127"/>
              </a:rPr>
              <a:t>문화혁신</a:t>
            </a:r>
            <a:endParaRPr lang="en-US" altLang="ko-KR" sz="2000" dirty="0">
              <a:latin typeface="공체 Medium" panose="00000600000000000000" pitchFamily="2" charset="-127"/>
              <a:ea typeface="공체 Medium" panose="00000600000000000000" pitchFamily="2" charset="-127"/>
            </a:endParaRPr>
          </a:p>
          <a:p>
            <a:r>
              <a:rPr lang="ko-KR" altLang="en-US" sz="2000" dirty="0">
                <a:solidFill>
                  <a:schemeClr val="accent2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선도기관</a:t>
            </a:r>
            <a:r>
              <a:rPr lang="en-US" altLang="ko-KR" sz="2000" dirty="0">
                <a:solidFill>
                  <a:schemeClr val="accent2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 </a:t>
            </a:r>
            <a:r>
              <a:rPr lang="ko-KR" altLang="en-US" sz="2000" dirty="0">
                <a:solidFill>
                  <a:schemeClr val="accent2"/>
                </a:solidFill>
                <a:latin typeface="공체 Medium" panose="00000600000000000000" pitchFamily="2" charset="-127"/>
                <a:ea typeface="공체 Medium" panose="00000600000000000000" pitchFamily="2" charset="-127"/>
              </a:rPr>
              <a:t>도약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45D2852-5FAC-45C2-A73F-B1DA4EB35C39}"/>
              </a:ext>
            </a:extLst>
          </p:cNvPr>
          <p:cNvSpPr/>
          <p:nvPr/>
        </p:nvSpPr>
        <p:spPr>
          <a:xfrm>
            <a:off x="3111252" y="1224001"/>
            <a:ext cx="3683509" cy="88178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ctr"/>
            <a:r>
              <a:rPr lang="ko-KR" altLang="en-US" sz="2400" spc="-149" dirty="0">
                <a:ln w="0">
                  <a:solidFill>
                    <a:srgbClr val="165399">
                      <a:alpha val="0"/>
                    </a:srgbClr>
                  </a:solidFill>
                </a:ln>
                <a:solidFill>
                  <a:srgbClr val="165399"/>
                </a:solidFill>
                <a:latin typeface="공체 Light" panose="00000300000000000000" pitchFamily="2" charset="-127"/>
                <a:ea typeface="공체 Light" panose="00000300000000000000" pitchFamily="2" charset="-127"/>
              </a:rPr>
              <a:t>인공지능으로 여는</a:t>
            </a:r>
            <a:endParaRPr lang="en-US" altLang="ko-KR" sz="2400" spc="-149" dirty="0">
              <a:ln w="0">
                <a:solidFill>
                  <a:srgbClr val="165399">
                    <a:alpha val="0"/>
                  </a:srgbClr>
                </a:solidFill>
              </a:ln>
              <a:solidFill>
                <a:srgbClr val="165399"/>
              </a:solidFill>
              <a:latin typeface="공체 Light" panose="00000300000000000000" pitchFamily="2" charset="-127"/>
              <a:ea typeface="공체 Light" panose="00000300000000000000" pitchFamily="2" charset="-127"/>
            </a:endParaRPr>
          </a:p>
          <a:p>
            <a:pPr algn="ctr" fontAlgn="ctr">
              <a:lnSpc>
                <a:spcPct val="90000"/>
              </a:lnSpc>
            </a:pPr>
            <a:r>
              <a:rPr lang="ko-KR" altLang="en-US" sz="3600" spc="-149" dirty="0">
                <a:ln w="0">
                  <a:solidFill>
                    <a:srgbClr val="165399">
                      <a:alpha val="0"/>
                    </a:srgbClr>
                  </a:solidFill>
                </a:ln>
                <a:solidFill>
                  <a:schemeClr val="accent2"/>
                </a:solidFill>
                <a:latin typeface="공체 Bold" panose="00000800000000000000" pitchFamily="2" charset="-127"/>
                <a:ea typeface="공체 Bold" panose="00000800000000000000" pitchFamily="2" charset="-127"/>
              </a:rPr>
              <a:t>궁궐 관람의 새 시대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F53C9C3-46E8-4CD3-9B49-548D0BD276C0}"/>
              </a:ext>
            </a:extLst>
          </p:cNvPr>
          <p:cNvGrpSpPr/>
          <p:nvPr/>
        </p:nvGrpSpPr>
        <p:grpSpPr>
          <a:xfrm>
            <a:off x="750675" y="3717573"/>
            <a:ext cx="2092672" cy="1405615"/>
            <a:chOff x="750675" y="3717573"/>
            <a:chExt cx="2092672" cy="140561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8B03547-EE5C-4A39-8F8D-09EE65A4A008}"/>
                </a:ext>
              </a:extLst>
            </p:cNvPr>
            <p:cNvGrpSpPr/>
            <p:nvPr/>
          </p:nvGrpSpPr>
          <p:grpSpPr>
            <a:xfrm>
              <a:off x="750675" y="3717573"/>
              <a:ext cx="1349600" cy="1349600"/>
              <a:chOff x="994614" y="3744201"/>
              <a:chExt cx="1349600" cy="1349600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23670D15-361B-46ED-962A-41EEFFF2CC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4614" y="3744201"/>
                <a:ext cx="1349600" cy="1349600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075FD30F-E55B-4EB9-88B3-62FFA88BD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3771" y="3922120"/>
                <a:ext cx="571285" cy="571285"/>
              </a:xfrm>
              <a:prstGeom prst="rect">
                <a:avLst/>
              </a:prstGeom>
            </p:spPr>
          </p:pic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5056927-D52E-40D7-A5B0-730A4FFD7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961476">
              <a:off x="1685002" y="3964843"/>
              <a:ext cx="1158345" cy="1158345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280A42AF-3EAD-4F9B-881A-1DF8CADF0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5666" y="3429000"/>
            <a:ext cx="1782097" cy="178209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503EC5A-6BEF-42E0-AA0B-9D24C9BDEA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1879" y="3538753"/>
            <a:ext cx="1573265" cy="1573265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476E354C-3953-4623-90E2-D55BE9F98438}"/>
              </a:ext>
            </a:extLst>
          </p:cNvPr>
          <p:cNvGrpSpPr/>
          <p:nvPr/>
        </p:nvGrpSpPr>
        <p:grpSpPr>
          <a:xfrm>
            <a:off x="7537125" y="3600273"/>
            <a:ext cx="2258991" cy="2064271"/>
            <a:chOff x="7537125" y="3600273"/>
            <a:chExt cx="2258991" cy="2064271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77B014E8-D597-4978-8D54-CA300CDC6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40753" y="3755465"/>
              <a:ext cx="1466192" cy="1466192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AB7AB16F-C3F6-413E-86B7-54B5CD65D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37125" y="3600273"/>
              <a:ext cx="621873" cy="62187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2B93888A-750E-479D-A34F-5868BC3E7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251186" y="3662032"/>
              <a:ext cx="544930" cy="544930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94F63001-EFD8-47C0-BC76-5E3EB653F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62912" y="5042671"/>
              <a:ext cx="621873" cy="621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317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Calibri Light"/>
        <a:ea typeface="여기어때 잘난체 2 TTF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63B7"/>
        </a:solidFill>
        <a:ln w="28575">
          <a:noFill/>
        </a:ln>
      </a:spPr>
      <a:bodyPr wrap="square" rtlCol="0" anchor="ctr">
        <a:noAutofit/>
      </a:bodyPr>
      <a:lstStyle>
        <a:defPPr algn="ctr">
          <a:defRPr sz="1100" dirty="0">
            <a:ln w="3175">
              <a:noFill/>
            </a:ln>
            <a:noFill/>
            <a:ea typeface="나눔스퀘어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20990</TotalTime>
  <Words>33</Words>
  <Application>Microsoft Office PowerPoint</Application>
  <PresentationFormat>A4 용지(210x297mm)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4" baseType="lpstr">
      <vt:lpstr>공체 Light</vt:lpstr>
      <vt:lpstr>나눔스퀘어</vt:lpstr>
      <vt:lpstr>공체 Bold</vt:lpstr>
      <vt:lpstr>나눔스퀘어OTF Bold</vt:lpstr>
      <vt:lpstr>Malgun Gothic</vt:lpstr>
      <vt:lpstr>공체 Medium</vt:lpstr>
      <vt:lpstr>Arial</vt:lpstr>
      <vt:lpstr>Arial Black</vt:lpstr>
      <vt:lpstr>여기어때 잘난체 2 TTF</vt:lpstr>
      <vt:lpstr>여기어때 잘난체</vt:lpstr>
      <vt:lpstr>Calibri</vt:lpstr>
      <vt:lpstr>Impact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a31780</dc:creator>
  <cp:lastModifiedBy>양정우</cp:lastModifiedBy>
  <cp:revision>1369</cp:revision>
  <dcterms:created xsi:type="dcterms:W3CDTF">2021-05-06T06:16:14Z</dcterms:created>
  <dcterms:modified xsi:type="dcterms:W3CDTF">2024-12-26T06:25:46Z</dcterms:modified>
</cp:coreProperties>
</file>