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6"/>
  </p:notesMasterIdLst>
  <p:handoutMasterIdLst>
    <p:handoutMasterId r:id="rId17"/>
  </p:handoutMasterIdLst>
  <p:sldIdLst>
    <p:sldId id="3516" r:id="rId5"/>
    <p:sldId id="3562" r:id="rId6"/>
    <p:sldId id="3564" r:id="rId7"/>
    <p:sldId id="3567" r:id="rId8"/>
    <p:sldId id="3565" r:id="rId9"/>
    <p:sldId id="3570" r:id="rId10"/>
    <p:sldId id="3566" r:id="rId11"/>
    <p:sldId id="3560" r:id="rId12"/>
    <p:sldId id="3568" r:id="rId13"/>
    <p:sldId id="3569" r:id="rId14"/>
    <p:sldId id="3544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62"/>
            <p14:sldId id="3564"/>
            <p14:sldId id="3567"/>
            <p14:sldId id="3565"/>
            <p14:sldId id="3570"/>
            <p14:sldId id="3566"/>
            <p14:sldId id="3560"/>
            <p14:sldId id="3568"/>
            <p14:sldId id="3569"/>
          </p14:sldIdLst>
        </p14:section>
        <p14:section name="제목 없는 구역" id="{AA423445-CF8D-4C9F-BE21-FB9C7DC69DC6}">
          <p14:sldIdLst>
            <p14:sldId id="35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02750-B8AB-424B-8708-DD4EB77ECD3B}" v="14" dt="2024-09-23T23:58:16.144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4" autoAdjust="0"/>
    <p:restoredTop sz="95153" autoAdjust="0"/>
  </p:normalViewPr>
  <p:slideViewPr>
    <p:cSldViewPr snapToGrid="0">
      <p:cViewPr varScale="1">
        <p:scale>
          <a:sx n="107" d="100"/>
          <a:sy n="107" d="100"/>
        </p:scale>
        <p:origin x="708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699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432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91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494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794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35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5221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682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624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774082" y="2208710"/>
            <a:ext cx="8245702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취뽀하자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! </a:t>
            </a: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3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주차 문제 풀이 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(BFS, </a:t>
            </a:r>
            <a:r>
              <a:rPr lang="ko-KR" altLang="en-US" sz="4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다잌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,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구현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)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5A633E4-E679-4DAD-9717-147A8E3D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리뷰</a:t>
            </a:r>
          </a:p>
        </p:txBody>
      </p:sp>
    </p:spTree>
    <p:extLst>
      <p:ext uri="{BB962C8B-B14F-4D97-AF65-F5344CB8AC3E}">
        <p14:creationId xmlns:p14="http://schemas.microsoft.com/office/powerpoint/2010/main" val="290596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문제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CE498A-9A78-4D0F-A996-2FCA7D13C1AD}"/>
              </a:ext>
            </a:extLst>
          </p:cNvPr>
          <p:cNvSpPr txBox="1"/>
          <p:nvPr/>
        </p:nvSpPr>
        <p:spPr>
          <a:xfrm>
            <a:off x="485775" y="1600200"/>
            <a:ext cx="10829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400" dirty="0"/>
              <a:t>미로 탈출</a:t>
            </a:r>
            <a:r>
              <a:rPr lang="en-US" altLang="ko-KR" sz="4400" dirty="0"/>
              <a:t>(BFS)</a:t>
            </a:r>
          </a:p>
          <a:p>
            <a:pPr marL="342900" indent="-342900">
              <a:buAutoNum type="arabicPeriod"/>
            </a:pPr>
            <a:endParaRPr lang="en-US" altLang="ko-KR" sz="4400" dirty="0"/>
          </a:p>
          <a:p>
            <a:pPr marL="342900" indent="-342900">
              <a:buAutoNum type="arabicPeriod"/>
            </a:pPr>
            <a:r>
              <a:rPr lang="ko-KR" altLang="en-US" sz="4400" dirty="0"/>
              <a:t>배달</a:t>
            </a:r>
            <a:r>
              <a:rPr lang="en-US" altLang="ko-KR" sz="4400" dirty="0"/>
              <a:t>(</a:t>
            </a:r>
            <a:r>
              <a:rPr lang="ko-KR" altLang="en-US" sz="4400" dirty="0" err="1"/>
              <a:t>다익스트라</a:t>
            </a:r>
            <a:r>
              <a:rPr lang="en-US" altLang="ko-KR" sz="4400" dirty="0"/>
              <a:t>)</a:t>
            </a:r>
          </a:p>
          <a:p>
            <a:pPr marL="342900" indent="-342900">
              <a:buAutoNum type="arabicPeriod"/>
            </a:pPr>
            <a:endParaRPr lang="en-US" altLang="ko-KR" sz="4400" dirty="0"/>
          </a:p>
          <a:p>
            <a:pPr marL="342900" indent="-342900">
              <a:buAutoNum type="arabicPeriod"/>
            </a:pPr>
            <a:r>
              <a:rPr lang="ko-KR" altLang="en-US" sz="4400" dirty="0"/>
              <a:t>방금 그 곡</a:t>
            </a:r>
            <a:r>
              <a:rPr lang="en-US" altLang="ko-KR" sz="4400" dirty="0"/>
              <a:t>(</a:t>
            </a:r>
            <a:r>
              <a:rPr lang="ko-KR" altLang="en-US" sz="4400" dirty="0"/>
              <a:t>구현</a:t>
            </a:r>
            <a:r>
              <a:rPr lang="en-US" altLang="ko-KR" sz="4400" dirty="0"/>
              <a:t>) 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2908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1.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미로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탈출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(BFS)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ED14FF-4198-48DE-9E40-DA38012B6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5" y="1290306"/>
            <a:ext cx="6358811" cy="44627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01C232-0B45-4069-8428-B16AC24B8C2D}"/>
              </a:ext>
            </a:extLst>
          </p:cNvPr>
          <p:cNvSpPr txBox="1"/>
          <p:nvPr/>
        </p:nvSpPr>
        <p:spPr>
          <a:xfrm>
            <a:off x="7286625" y="1895475"/>
            <a:ext cx="4219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접근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0. </a:t>
            </a:r>
            <a:r>
              <a:rPr lang="ko-KR" altLang="en-US" dirty="0"/>
              <a:t>시작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안알려줌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내가 </a:t>
            </a:r>
            <a:r>
              <a:rPr lang="ko-KR" altLang="en-US" dirty="0" err="1"/>
              <a:t>정해줘야함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시작 </a:t>
            </a:r>
            <a:r>
              <a:rPr lang="en-US" altLang="ko-KR" dirty="0"/>
              <a:t>&gt; </a:t>
            </a:r>
            <a:r>
              <a:rPr lang="ko-KR" altLang="en-US" dirty="0"/>
              <a:t>레버까지 최단거리를 구해야 함</a:t>
            </a:r>
            <a:r>
              <a:rPr lang="en-US" altLang="ko-KR" dirty="0"/>
              <a:t>(BFS)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레버 </a:t>
            </a:r>
            <a:r>
              <a:rPr lang="en-US" altLang="ko-KR" dirty="0"/>
              <a:t>&gt; </a:t>
            </a:r>
            <a:r>
              <a:rPr lang="ko-KR" altLang="en-US" dirty="0"/>
              <a:t>탈출 까지 최단거리를 구해야 함</a:t>
            </a:r>
            <a:r>
              <a:rPr lang="en-US" altLang="ko-KR" dirty="0"/>
              <a:t>(BFS)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NxM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맵에서</a:t>
            </a:r>
            <a:r>
              <a:rPr lang="ko-KR" altLang="en-US" dirty="0">
                <a:solidFill>
                  <a:srgbClr val="FF0000"/>
                </a:solidFill>
              </a:rPr>
              <a:t> 최단거리를 탐색하는 문제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가중치 </a:t>
            </a:r>
            <a:r>
              <a:rPr lang="en-US" altLang="ko-KR" dirty="0">
                <a:solidFill>
                  <a:srgbClr val="FF0000"/>
                </a:solidFill>
              </a:rPr>
              <a:t>X)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&gt;&gt; BFS 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사용하는게</a:t>
            </a:r>
            <a:r>
              <a:rPr lang="ko-KR" altLang="en-US" dirty="0">
                <a:solidFill>
                  <a:srgbClr val="FF0000"/>
                </a:solidFill>
              </a:rPr>
              <a:t> 가장 간단함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977C378-4D4A-4764-AE20-14ACA02B09E4}"/>
              </a:ext>
            </a:extLst>
          </p:cNvPr>
          <p:cNvSpPr/>
          <p:nvPr/>
        </p:nvSpPr>
        <p:spPr>
          <a:xfrm>
            <a:off x="1476375" y="1971675"/>
            <a:ext cx="416242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995690A-1153-4B58-B277-777DD199798C}"/>
              </a:ext>
            </a:extLst>
          </p:cNvPr>
          <p:cNvSpPr/>
          <p:nvPr/>
        </p:nvSpPr>
        <p:spPr>
          <a:xfrm>
            <a:off x="6400800" y="2143125"/>
            <a:ext cx="133350" cy="316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E247AA-B52B-4EBC-A351-643A455FD91F}"/>
              </a:ext>
            </a:extLst>
          </p:cNvPr>
          <p:cNvSpPr txBox="1"/>
          <p:nvPr/>
        </p:nvSpPr>
        <p:spPr>
          <a:xfrm>
            <a:off x="7286625" y="3721084"/>
            <a:ext cx="43529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최단 거리 보장</a:t>
            </a:r>
            <a:r>
              <a:rPr lang="en-US" altLang="ko-KR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BFS</a:t>
            </a:r>
            <a:r>
              <a:rPr lang="ko-KR" altLang="en-US" dirty="0"/>
              <a:t>는 한 번 방문한 노드를 다시 탐색하지 않기 때문에</a:t>
            </a:r>
            <a:r>
              <a:rPr lang="en-US" altLang="ko-KR" dirty="0"/>
              <a:t>, </a:t>
            </a:r>
            <a:r>
              <a:rPr lang="ko-KR" altLang="en-US" b="1" dirty="0"/>
              <a:t>처음 해당 노드에 도달한 경로가 그 노드로 가는 최단 경로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이를 통해 최단 경로를 바로 찾을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DFS(</a:t>
            </a:r>
            <a:r>
              <a:rPr lang="ko-KR" altLang="en-US" dirty="0"/>
              <a:t>깊이 우선 탐색</a:t>
            </a:r>
            <a:r>
              <a:rPr lang="en-US" altLang="ko-KR" dirty="0"/>
              <a:t>)</a:t>
            </a:r>
            <a:r>
              <a:rPr lang="ko-KR" altLang="en-US" dirty="0"/>
              <a:t>와 달리</a:t>
            </a:r>
            <a:r>
              <a:rPr lang="en-US" altLang="ko-KR" dirty="0"/>
              <a:t>, BFS</a:t>
            </a:r>
            <a:r>
              <a:rPr lang="ko-KR" altLang="en-US" dirty="0"/>
              <a:t>는 경로를 탐색할 때 모든 방향으로 동시에 나아가기 때문에 최단 거리 문제에선 더 적합합니다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3. </a:t>
            </a:r>
            <a:r>
              <a:rPr lang="ko-KR" altLang="en-US" dirty="0"/>
              <a:t>사적 좌표 정보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안알려줌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내가 </a:t>
            </a:r>
            <a:r>
              <a:rPr lang="ko-KR" altLang="en-US" dirty="0" err="1"/>
              <a:t>정해줘야함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345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5A633E4-E679-4DAD-9717-147A8E3D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리뷰</a:t>
            </a:r>
          </a:p>
        </p:txBody>
      </p:sp>
    </p:spTree>
    <p:extLst>
      <p:ext uri="{BB962C8B-B14F-4D97-AF65-F5344CB8AC3E}">
        <p14:creationId xmlns:p14="http://schemas.microsoft.com/office/powerpoint/2010/main" val="187670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C897F15-A6D8-4931-AE95-8A38868B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56" y="348941"/>
            <a:ext cx="10821346" cy="590350"/>
          </a:xfrm>
        </p:spPr>
        <p:txBody>
          <a:bodyPr/>
          <a:lstStyle/>
          <a:p>
            <a:r>
              <a:rPr lang="en-US" altLang="ko-KR" dirty="0"/>
              <a:t>BFS </a:t>
            </a:r>
            <a:r>
              <a:rPr lang="ko-KR" altLang="en-US" dirty="0"/>
              <a:t>구조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BDE51-334C-45B9-9439-D80E2668AF4F}"/>
              </a:ext>
            </a:extLst>
          </p:cNvPr>
          <p:cNvSpPr txBox="1"/>
          <p:nvPr/>
        </p:nvSpPr>
        <p:spPr>
          <a:xfrm>
            <a:off x="647700" y="1638300"/>
            <a:ext cx="475848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 BFS():</a:t>
            </a:r>
          </a:p>
          <a:p>
            <a:r>
              <a:rPr lang="en-US" altLang="ko-KR" dirty="0"/>
              <a:t>0.   </a:t>
            </a:r>
            <a:r>
              <a:rPr lang="ko-KR" altLang="en-US" dirty="0"/>
              <a:t>방문 기록할 맵 생성  </a:t>
            </a:r>
            <a:r>
              <a:rPr lang="en-US" altLang="ko-KR" dirty="0"/>
              <a:t>visited = [False]*(</a:t>
            </a:r>
            <a:r>
              <a:rPr lang="en-US" altLang="ko-KR" dirty="0" err="1"/>
              <a:t>NxM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큐 생성 </a:t>
            </a:r>
            <a:r>
              <a:rPr lang="en-US" altLang="ko-KR" dirty="0"/>
              <a:t>, </a:t>
            </a:r>
            <a:r>
              <a:rPr lang="ko-KR" altLang="en-US" dirty="0"/>
              <a:t>시작점 추가</a:t>
            </a:r>
            <a:r>
              <a:rPr lang="en-US" altLang="ko-KR" dirty="0"/>
              <a:t> (queue </a:t>
            </a:r>
            <a:r>
              <a:rPr lang="ko-KR" altLang="en-US" dirty="0"/>
              <a:t>앞으로 방문예정 노드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While(</a:t>
            </a:r>
            <a:r>
              <a:rPr lang="ko-KR" altLang="en-US" dirty="0"/>
              <a:t>큐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lvl="3"/>
            <a:r>
              <a:rPr lang="ko-KR" altLang="en-US" dirty="0"/>
              <a:t>        </a:t>
            </a:r>
            <a:r>
              <a:rPr lang="en-US" altLang="ko-KR" dirty="0"/>
              <a:t>2-1. </a:t>
            </a:r>
            <a:r>
              <a:rPr lang="ko-KR" altLang="en-US" dirty="0"/>
              <a:t>큐에서 맨 앞 추출 </a:t>
            </a:r>
            <a:r>
              <a:rPr lang="en-US" altLang="ko-KR" dirty="0"/>
              <a:t>(</a:t>
            </a:r>
            <a:r>
              <a:rPr lang="en-US" altLang="ko-KR" dirty="0" err="1"/>
              <a:t>queue.leftpop</a:t>
            </a:r>
            <a:r>
              <a:rPr lang="en-US" altLang="ko-KR" dirty="0"/>
              <a:t>) </a:t>
            </a:r>
            <a:r>
              <a:rPr lang="en-US" altLang="ko-KR" dirty="0" err="1"/>
              <a:t>x,y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        2-1.1 </a:t>
            </a:r>
            <a:r>
              <a:rPr lang="ko-KR" altLang="en-US" dirty="0"/>
              <a:t>도착하면 탈출</a:t>
            </a:r>
            <a:r>
              <a:rPr lang="en-US" altLang="ko-KR" dirty="0"/>
              <a:t>(return cost)</a:t>
            </a:r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        2-2  </a:t>
            </a:r>
            <a:r>
              <a:rPr lang="ko-KR" altLang="en-US" dirty="0"/>
              <a:t>방문가능한 노드들 탐색 </a:t>
            </a:r>
            <a:r>
              <a:rPr lang="en-US" altLang="ko-KR" dirty="0"/>
              <a:t>(</a:t>
            </a:r>
            <a:r>
              <a:rPr lang="ko-KR" altLang="en-US" dirty="0"/>
              <a:t>방문 </a:t>
            </a:r>
            <a:r>
              <a:rPr lang="en-US" altLang="ko-KR" dirty="0"/>
              <a:t>x , </a:t>
            </a:r>
            <a:r>
              <a:rPr lang="ko-KR" altLang="en-US" dirty="0"/>
              <a:t>범위 조건만족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               </a:t>
            </a:r>
            <a:r>
              <a:rPr lang="ko-KR" altLang="en-US" dirty="0"/>
              <a:t>방문 가능하면 </a:t>
            </a:r>
            <a:r>
              <a:rPr lang="en-US" altLang="ko-KR" dirty="0"/>
              <a:t>queue</a:t>
            </a:r>
            <a:r>
              <a:rPr lang="ko-KR" altLang="en-US" dirty="0"/>
              <a:t>에 추가 </a:t>
            </a:r>
            <a:endParaRPr lang="en-US" altLang="ko-KR" dirty="0"/>
          </a:p>
          <a:p>
            <a:pPr lvl="3"/>
            <a:r>
              <a:rPr lang="en-US" altLang="ko-KR" dirty="0"/>
              <a:t>               </a:t>
            </a:r>
            <a:r>
              <a:rPr lang="ko-KR" altLang="en-US" dirty="0"/>
              <a:t>방문 갱신 </a:t>
            </a:r>
            <a:r>
              <a:rPr lang="en-US" altLang="ko-KR" dirty="0"/>
              <a:t>visited = True</a:t>
            </a:r>
          </a:p>
          <a:p>
            <a:pPr lvl="3"/>
            <a:r>
              <a:rPr lang="en-US" altLang="ko-KR" dirty="0"/>
              <a:t>]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 err="1"/>
              <a:t>못찾음</a:t>
            </a:r>
            <a:r>
              <a:rPr lang="ko-KR" altLang="en-US" dirty="0"/>
              <a:t> </a:t>
            </a:r>
            <a:r>
              <a:rPr lang="en-US" altLang="ko-KR" dirty="0"/>
              <a:t>return 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912F2-20AB-49C0-AF3F-95A6E01EEDF9}"/>
              </a:ext>
            </a:extLst>
          </p:cNvPr>
          <p:cNvSpPr txBox="1"/>
          <p:nvPr/>
        </p:nvSpPr>
        <p:spPr>
          <a:xfrm>
            <a:off x="6287643" y="1638300"/>
            <a:ext cx="55360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 </a:t>
            </a:r>
            <a:r>
              <a:rPr lang="en-US" altLang="ko-KR" dirty="0" err="1"/>
              <a:t>my_BFS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0.   </a:t>
            </a:r>
            <a:r>
              <a:rPr lang="ko-KR" altLang="en-US" dirty="0"/>
              <a:t>방문 기록할 맵 생성  </a:t>
            </a:r>
            <a:r>
              <a:rPr lang="en-US" altLang="ko-KR" dirty="0"/>
              <a:t>visited = [False]*(</a:t>
            </a:r>
            <a:r>
              <a:rPr lang="en-US" altLang="ko-KR" dirty="0" err="1"/>
              <a:t>NxM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큐 생성 </a:t>
            </a:r>
            <a:r>
              <a:rPr lang="en-US" altLang="ko-KR" dirty="0"/>
              <a:t>, </a:t>
            </a:r>
            <a:r>
              <a:rPr lang="ko-KR" altLang="en-US" dirty="0"/>
              <a:t>시작점 추가 </a:t>
            </a:r>
            <a:r>
              <a:rPr lang="en-US" altLang="ko-KR" dirty="0">
                <a:solidFill>
                  <a:srgbClr val="FF0000"/>
                </a:solidFill>
              </a:rPr>
              <a:t>+ cost </a:t>
            </a:r>
            <a:r>
              <a:rPr lang="en-US" altLang="ko-KR" dirty="0"/>
              <a:t>(queue </a:t>
            </a:r>
            <a:r>
              <a:rPr lang="ko-KR" altLang="en-US" dirty="0"/>
              <a:t>앞으로 방문예정 노드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Dy ,dx </a:t>
            </a:r>
            <a:r>
              <a:rPr lang="ko-KR" altLang="en-US" dirty="0" err="1">
                <a:solidFill>
                  <a:srgbClr val="FF0000"/>
                </a:solidFill>
              </a:rPr>
              <a:t>인접노드</a:t>
            </a:r>
            <a:r>
              <a:rPr lang="ko-KR" altLang="en-US" dirty="0">
                <a:solidFill>
                  <a:srgbClr val="FF0000"/>
                </a:solidFill>
              </a:rPr>
              <a:t> 상하 좌우 </a:t>
            </a:r>
            <a:r>
              <a:rPr lang="en-US" altLang="ko-KR" dirty="0">
                <a:solidFill>
                  <a:srgbClr val="FF0000"/>
                </a:solidFill>
              </a:rPr>
              <a:t>0 1 0 1…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While(</a:t>
            </a:r>
            <a:r>
              <a:rPr lang="ko-KR" altLang="en-US" dirty="0"/>
              <a:t>큐</a:t>
            </a:r>
            <a:r>
              <a:rPr lang="en-US" altLang="ko-KR" dirty="0"/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lvl="3"/>
            <a:r>
              <a:rPr lang="ko-KR" altLang="en-US" dirty="0"/>
              <a:t>        </a:t>
            </a:r>
            <a:r>
              <a:rPr lang="en-US" altLang="ko-KR" dirty="0"/>
              <a:t>2-1. </a:t>
            </a:r>
            <a:r>
              <a:rPr lang="ko-KR" altLang="en-US" dirty="0"/>
              <a:t>큐에서 맨 앞 추출 </a:t>
            </a:r>
            <a:r>
              <a:rPr lang="en-US" altLang="ko-KR" dirty="0"/>
              <a:t>(</a:t>
            </a:r>
            <a:r>
              <a:rPr lang="en-US" altLang="ko-KR" dirty="0" err="1"/>
              <a:t>queue.leftpop</a:t>
            </a:r>
            <a:r>
              <a:rPr lang="en-US" altLang="ko-KR" dirty="0"/>
              <a:t>) </a:t>
            </a:r>
            <a:r>
              <a:rPr lang="en-US" altLang="ko-KR" dirty="0" err="1"/>
              <a:t>x,y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,cost</a:t>
            </a:r>
          </a:p>
          <a:p>
            <a:pPr lvl="3"/>
            <a:r>
              <a:rPr lang="en-US" altLang="ko-KR" dirty="0"/>
              <a:t>      </a:t>
            </a:r>
          </a:p>
          <a:p>
            <a:pPr lvl="3"/>
            <a:r>
              <a:rPr lang="en-US" altLang="ko-KR" dirty="0"/>
              <a:t>        2-1-1 </a:t>
            </a:r>
            <a:r>
              <a:rPr lang="ko-KR" altLang="en-US" dirty="0"/>
              <a:t>도착하면 종료</a:t>
            </a:r>
            <a:r>
              <a:rPr lang="en-US" altLang="ko-KR" dirty="0"/>
              <a:t>( return cost)</a:t>
            </a:r>
          </a:p>
          <a:p>
            <a:pPr lvl="3"/>
            <a:r>
              <a:rPr lang="en-US" altLang="ko-KR" dirty="0"/>
              <a:t>       </a:t>
            </a:r>
          </a:p>
          <a:p>
            <a:pPr lvl="3"/>
            <a:r>
              <a:rPr lang="ko-KR" altLang="en-US" dirty="0"/>
              <a:t> </a:t>
            </a:r>
            <a:r>
              <a:rPr lang="en-US" altLang="ko-KR" dirty="0"/>
              <a:t>       2-2</a:t>
            </a:r>
            <a:r>
              <a:rPr lang="ko-KR" altLang="en-US" dirty="0"/>
              <a:t>인접한 노드들 탐색 </a:t>
            </a:r>
            <a:r>
              <a:rPr lang="en-US" altLang="ko-KR" dirty="0"/>
              <a:t>(</a:t>
            </a:r>
            <a:r>
              <a:rPr lang="ko-KR" altLang="en-US" dirty="0"/>
              <a:t>방문 </a:t>
            </a:r>
            <a:r>
              <a:rPr lang="en-US" altLang="ko-KR" dirty="0"/>
              <a:t>x , </a:t>
            </a:r>
            <a:r>
              <a:rPr lang="ko-KR" altLang="en-US" dirty="0"/>
              <a:t>범위 조건만족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               </a:t>
            </a:r>
            <a:r>
              <a:rPr lang="ko-KR" altLang="en-US" dirty="0"/>
              <a:t>방문 가능하면 </a:t>
            </a:r>
            <a:r>
              <a:rPr lang="en-US" altLang="ko-KR" dirty="0"/>
              <a:t>queue</a:t>
            </a:r>
            <a:r>
              <a:rPr lang="ko-KR" altLang="en-US" dirty="0"/>
              <a:t>에 추가 </a:t>
            </a:r>
            <a:r>
              <a:rPr lang="en-US" altLang="ko-KR" dirty="0"/>
              <a:t>(x , y , )</a:t>
            </a:r>
          </a:p>
          <a:p>
            <a:pPr lvl="3"/>
            <a:r>
              <a:rPr lang="en-US" altLang="ko-KR" dirty="0"/>
              <a:t>               </a:t>
            </a:r>
            <a:r>
              <a:rPr lang="ko-KR" altLang="en-US" dirty="0"/>
              <a:t>방문 갱신 </a:t>
            </a:r>
            <a:r>
              <a:rPr lang="en-US" altLang="ko-KR" dirty="0"/>
              <a:t>visited = True</a:t>
            </a:r>
          </a:p>
          <a:p>
            <a:pPr lvl="3"/>
            <a:r>
              <a:rPr lang="en-US" altLang="ko-KR" dirty="0"/>
              <a:t>]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 err="1"/>
              <a:t>못찾음</a:t>
            </a:r>
            <a:r>
              <a:rPr lang="ko-KR" altLang="en-US" dirty="0"/>
              <a:t> </a:t>
            </a:r>
            <a:r>
              <a:rPr lang="en-US" altLang="ko-KR" dirty="0"/>
              <a:t>= return -1</a:t>
            </a:r>
          </a:p>
          <a:p>
            <a:pPr lvl="3"/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0263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5A633E4-E679-4DAD-9717-147A8E3D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배달</a:t>
            </a:r>
            <a:r>
              <a:rPr lang="en-US" altLang="ko-KR" dirty="0"/>
              <a:t>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723AC-9C0E-4693-B5AC-C6F2C248BC8A}"/>
              </a:ext>
            </a:extLst>
          </p:cNvPr>
          <p:cNvSpPr txBox="1"/>
          <p:nvPr/>
        </p:nvSpPr>
        <p:spPr>
          <a:xfrm>
            <a:off x="6096000" y="1638300"/>
            <a:ext cx="5448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문제 접근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>
                <a:solidFill>
                  <a:schemeClr val="accent1"/>
                </a:solidFill>
              </a:rPr>
              <a:t>번 부터 </a:t>
            </a:r>
            <a:r>
              <a:rPr lang="en-US" altLang="ko-KR" dirty="0">
                <a:solidFill>
                  <a:schemeClr val="accent1"/>
                </a:solidFill>
              </a:rPr>
              <a:t>N</a:t>
            </a:r>
            <a:r>
              <a:rPr lang="ko-KR" altLang="en-US" dirty="0">
                <a:solidFill>
                  <a:schemeClr val="accent1"/>
                </a:solidFill>
              </a:rPr>
              <a:t>번 노드까지   </a:t>
            </a:r>
            <a:r>
              <a:rPr lang="en-US" altLang="ko-KR" dirty="0">
                <a:solidFill>
                  <a:schemeClr val="accent1"/>
                </a:solidFill>
              </a:rPr>
              <a:t>K </a:t>
            </a:r>
            <a:r>
              <a:rPr lang="ko-KR" altLang="en-US" dirty="0">
                <a:solidFill>
                  <a:schemeClr val="accent1"/>
                </a:solidFill>
              </a:rPr>
              <a:t>이하로 방문할 수 있는 노드들 반환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&gt;&gt; </a:t>
            </a:r>
            <a:r>
              <a:rPr lang="ko-KR" altLang="en-US" dirty="0">
                <a:solidFill>
                  <a:schemeClr val="accent1"/>
                </a:solidFill>
              </a:rPr>
              <a:t>각 노드간 최단거리를 </a:t>
            </a:r>
            <a:r>
              <a:rPr lang="ko-KR" altLang="en-US" dirty="0" err="1">
                <a:solidFill>
                  <a:schemeClr val="accent1"/>
                </a:solidFill>
              </a:rPr>
              <a:t>알아내야함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 err="1">
                <a:solidFill>
                  <a:schemeClr val="accent1"/>
                </a:solidFill>
              </a:rPr>
              <a:t>다익스트라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F64A96-3DB5-4524-8D9D-3AE547850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32" y="1638300"/>
            <a:ext cx="4819497" cy="418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5A633E4-E679-4DAD-9717-147A8E3D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배달</a:t>
            </a:r>
            <a:r>
              <a:rPr lang="en-US" altLang="ko-KR" dirty="0"/>
              <a:t>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9A778-8C53-4FC2-911D-B112E36F3101}"/>
              </a:ext>
            </a:extLst>
          </p:cNvPr>
          <p:cNvSpPr txBox="1"/>
          <p:nvPr/>
        </p:nvSpPr>
        <p:spPr>
          <a:xfrm>
            <a:off x="647700" y="1638300"/>
            <a:ext cx="505385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 BFS():</a:t>
            </a:r>
          </a:p>
          <a:p>
            <a:r>
              <a:rPr lang="en-US" altLang="ko-KR" dirty="0"/>
              <a:t>0.   </a:t>
            </a:r>
            <a:r>
              <a:rPr lang="ko-KR" altLang="en-US" dirty="0"/>
              <a:t>방문 기록할 맵 생성  </a:t>
            </a:r>
            <a:r>
              <a:rPr lang="en-US" altLang="ko-KR" dirty="0"/>
              <a:t>visited = [False]*(</a:t>
            </a:r>
            <a:r>
              <a:rPr lang="en-US" altLang="ko-KR" dirty="0" err="1"/>
              <a:t>NxM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큐 생성 </a:t>
            </a:r>
            <a:r>
              <a:rPr lang="en-US" altLang="ko-KR" dirty="0"/>
              <a:t>, </a:t>
            </a:r>
            <a:r>
              <a:rPr lang="ko-KR" altLang="en-US" dirty="0"/>
              <a:t>시작점 추가</a:t>
            </a:r>
            <a:r>
              <a:rPr lang="en-US" altLang="ko-KR" dirty="0"/>
              <a:t> (queue </a:t>
            </a:r>
            <a:r>
              <a:rPr lang="ko-KR" altLang="en-US" dirty="0"/>
              <a:t>앞으로 방문예정 노드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While(</a:t>
            </a:r>
            <a:r>
              <a:rPr lang="ko-KR" altLang="en-US" dirty="0"/>
              <a:t>큐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lvl="3"/>
            <a:r>
              <a:rPr lang="ko-KR" altLang="en-US" dirty="0"/>
              <a:t>        </a:t>
            </a:r>
            <a:r>
              <a:rPr lang="en-US" altLang="ko-KR" dirty="0"/>
              <a:t>2-1. </a:t>
            </a:r>
            <a:r>
              <a:rPr lang="ko-KR" altLang="en-US" dirty="0"/>
              <a:t>큐에서 맨 앞 추출 </a:t>
            </a:r>
            <a:r>
              <a:rPr lang="en-US" altLang="ko-KR" dirty="0"/>
              <a:t>(</a:t>
            </a:r>
            <a:r>
              <a:rPr lang="en-US" altLang="ko-KR" dirty="0" err="1"/>
              <a:t>queue.leftpop</a:t>
            </a:r>
            <a:r>
              <a:rPr lang="en-US" altLang="ko-KR" dirty="0"/>
              <a:t>) </a:t>
            </a:r>
            <a:r>
              <a:rPr lang="en-US" altLang="ko-KR" dirty="0" err="1"/>
              <a:t>x,y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        2-1.1 </a:t>
            </a:r>
            <a:r>
              <a:rPr lang="ko-KR" altLang="en-US" dirty="0"/>
              <a:t>도착하면 탈출</a:t>
            </a:r>
            <a:r>
              <a:rPr lang="en-US" altLang="ko-KR" dirty="0"/>
              <a:t>(return cost)</a:t>
            </a:r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        2-2  </a:t>
            </a:r>
            <a:r>
              <a:rPr lang="ko-KR" altLang="en-US" dirty="0"/>
              <a:t>방문가능한 노드들 탐색 </a:t>
            </a:r>
            <a:r>
              <a:rPr lang="en-US" altLang="ko-KR" dirty="0"/>
              <a:t>(</a:t>
            </a:r>
            <a:r>
              <a:rPr lang="ko-KR" altLang="en-US" dirty="0"/>
              <a:t>방문 </a:t>
            </a:r>
            <a:r>
              <a:rPr lang="en-US" altLang="ko-KR" dirty="0"/>
              <a:t>x , </a:t>
            </a:r>
            <a:r>
              <a:rPr lang="ko-KR" altLang="en-US" dirty="0"/>
              <a:t>범위 조건만족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               </a:t>
            </a:r>
            <a:r>
              <a:rPr lang="ko-KR" altLang="en-US" dirty="0"/>
              <a:t>방문 가능하면 </a:t>
            </a:r>
            <a:r>
              <a:rPr lang="en-US" altLang="ko-KR" dirty="0"/>
              <a:t>queue</a:t>
            </a:r>
            <a:r>
              <a:rPr lang="ko-KR" altLang="en-US" dirty="0"/>
              <a:t>에 추가 </a:t>
            </a:r>
            <a:endParaRPr lang="en-US" altLang="ko-KR" dirty="0"/>
          </a:p>
          <a:p>
            <a:pPr lvl="3"/>
            <a:r>
              <a:rPr lang="en-US" altLang="ko-KR" dirty="0"/>
              <a:t>               </a:t>
            </a:r>
            <a:r>
              <a:rPr lang="ko-KR" altLang="en-US" dirty="0"/>
              <a:t>방문 갱신 </a:t>
            </a:r>
            <a:r>
              <a:rPr lang="en-US" altLang="ko-KR" dirty="0"/>
              <a:t>visited = True</a:t>
            </a:r>
          </a:p>
          <a:p>
            <a:pPr lvl="3"/>
            <a:r>
              <a:rPr lang="en-US" altLang="ko-KR" dirty="0"/>
              <a:t>]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 err="1"/>
              <a:t>못찾음</a:t>
            </a:r>
            <a:r>
              <a:rPr lang="ko-KR" altLang="en-US" dirty="0"/>
              <a:t> </a:t>
            </a:r>
            <a:r>
              <a:rPr lang="en-US" altLang="ko-KR" dirty="0"/>
              <a:t>return 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723AC-9C0E-4693-B5AC-C6F2C248BC8A}"/>
              </a:ext>
            </a:extLst>
          </p:cNvPr>
          <p:cNvSpPr txBox="1"/>
          <p:nvPr/>
        </p:nvSpPr>
        <p:spPr>
          <a:xfrm>
            <a:off x="6236970" y="1638300"/>
            <a:ext cx="54483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 </a:t>
            </a:r>
            <a:r>
              <a:rPr lang="ko-KR" altLang="en-US" dirty="0" err="1"/>
              <a:t>다익스트라</a:t>
            </a:r>
            <a:r>
              <a:rPr lang="en-US" altLang="ko-KR" dirty="0"/>
              <a:t>( </a:t>
            </a:r>
            <a:r>
              <a:rPr lang="en-US" altLang="ko-KR" dirty="0" err="1"/>
              <a:t>dist</a:t>
            </a:r>
            <a:r>
              <a:rPr lang="en-US" altLang="ko-KR" dirty="0"/>
              <a:t>, adj):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0.   </a:t>
            </a:r>
            <a:r>
              <a:rPr lang="ko-KR" altLang="en-US" dirty="0">
                <a:solidFill>
                  <a:schemeClr val="accent2"/>
                </a:solidFill>
              </a:rPr>
              <a:t>방문 기록할 맵 생성  </a:t>
            </a:r>
            <a:r>
              <a:rPr lang="en-US" altLang="ko-KR" dirty="0">
                <a:solidFill>
                  <a:schemeClr val="accent2"/>
                </a:solidFill>
              </a:rPr>
              <a:t>visited = [False]*(</a:t>
            </a:r>
            <a:r>
              <a:rPr lang="en-US" altLang="ko-KR" dirty="0" err="1">
                <a:solidFill>
                  <a:schemeClr val="accent2"/>
                </a:solidFill>
              </a:rPr>
              <a:t>NxM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힙</a:t>
            </a:r>
            <a:r>
              <a:rPr lang="ko-KR" altLang="en-US" dirty="0"/>
              <a:t> 생성 </a:t>
            </a:r>
            <a:r>
              <a:rPr lang="en-US" altLang="ko-KR" dirty="0"/>
              <a:t>, </a:t>
            </a:r>
            <a:r>
              <a:rPr lang="ko-KR" altLang="en-US" dirty="0"/>
              <a:t>시작점</a:t>
            </a:r>
            <a:r>
              <a:rPr lang="en-US" altLang="ko-KR" dirty="0"/>
              <a:t>(</a:t>
            </a:r>
            <a:r>
              <a:rPr lang="ko-KR" altLang="en-US" dirty="0"/>
              <a:t>거리</a:t>
            </a:r>
            <a:r>
              <a:rPr lang="en-US" altLang="ko-KR" dirty="0"/>
              <a:t>, </a:t>
            </a:r>
            <a:r>
              <a:rPr lang="ko-KR" altLang="en-US" dirty="0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 추가</a:t>
            </a:r>
            <a:r>
              <a:rPr lang="en-US" altLang="ko-KR" dirty="0"/>
              <a:t> (</a:t>
            </a:r>
            <a:r>
              <a:rPr lang="ko-KR" altLang="en-US" dirty="0" err="1"/>
              <a:t>힙은</a:t>
            </a:r>
            <a:r>
              <a:rPr lang="ko-KR" altLang="en-US" dirty="0"/>
              <a:t> 최단 거리 기준 정렬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While(</a:t>
            </a:r>
            <a:r>
              <a:rPr lang="ko-KR" altLang="en-US" dirty="0" err="1">
                <a:solidFill>
                  <a:srgbClr val="FF0000"/>
                </a:solidFill>
              </a:rPr>
              <a:t>힙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lvl="3"/>
            <a:r>
              <a:rPr lang="ko-KR" altLang="en-US" dirty="0"/>
              <a:t>        </a:t>
            </a:r>
            <a:r>
              <a:rPr lang="en-US" altLang="ko-KR" dirty="0"/>
              <a:t>2-1. </a:t>
            </a:r>
            <a:r>
              <a:rPr lang="ko-KR" altLang="en-US" dirty="0" err="1">
                <a:solidFill>
                  <a:srgbClr val="FF0000"/>
                </a:solidFill>
              </a:rPr>
              <a:t>힙</a:t>
            </a:r>
            <a:r>
              <a:rPr lang="ko-KR" altLang="en-US" dirty="0" err="1"/>
              <a:t>에서</a:t>
            </a:r>
            <a:r>
              <a:rPr lang="ko-KR" altLang="en-US" dirty="0"/>
              <a:t> 맨 앞 추출 </a:t>
            </a:r>
            <a:r>
              <a:rPr lang="en-US" altLang="ko-KR" dirty="0"/>
              <a:t>(</a:t>
            </a:r>
            <a:r>
              <a:rPr lang="en-US" altLang="ko-KR" dirty="0" err="1"/>
              <a:t>heap.heappop</a:t>
            </a:r>
            <a:r>
              <a:rPr lang="en-US" altLang="ko-KR" dirty="0"/>
              <a:t>) (cost, node)</a:t>
            </a:r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   </a:t>
            </a:r>
          </a:p>
          <a:p>
            <a:pPr lvl="3"/>
            <a:r>
              <a:rPr lang="en-US" altLang="ko-KR" dirty="0"/>
              <a:t>        2-2  </a:t>
            </a:r>
            <a:r>
              <a:rPr lang="ko-KR" altLang="en-US" dirty="0"/>
              <a:t>방문가능한 노드들 탐색 </a:t>
            </a:r>
            <a:r>
              <a:rPr lang="en-US" altLang="ko-KR" dirty="0"/>
              <a:t>(</a:t>
            </a:r>
            <a:r>
              <a:rPr lang="ko-KR" altLang="en-US" dirty="0"/>
              <a:t>방문 </a:t>
            </a:r>
            <a:r>
              <a:rPr lang="en-US" altLang="ko-KR" dirty="0"/>
              <a:t>x , </a:t>
            </a:r>
            <a:r>
              <a:rPr lang="ko-KR" altLang="en-US" dirty="0"/>
              <a:t>범위 조건만족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               </a:t>
            </a:r>
            <a:r>
              <a:rPr lang="ko-KR" altLang="en-US" dirty="0"/>
              <a:t>최단거리를 갱신 </a:t>
            </a:r>
            <a:r>
              <a:rPr lang="en-US" altLang="ko-KR" dirty="0" err="1"/>
              <a:t>dist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 = cost + weight </a:t>
            </a:r>
          </a:p>
          <a:p>
            <a:pPr lvl="3"/>
            <a:r>
              <a:rPr lang="en-US" altLang="ko-KR" dirty="0"/>
              <a:t>               </a:t>
            </a:r>
            <a:r>
              <a:rPr lang="ko-KR" altLang="en-US" dirty="0"/>
              <a:t>방문 가능하면 </a:t>
            </a:r>
            <a:r>
              <a:rPr lang="en-US" altLang="ko-KR" dirty="0">
                <a:solidFill>
                  <a:srgbClr val="FF0000"/>
                </a:solidFill>
              </a:rPr>
              <a:t>heap</a:t>
            </a:r>
            <a:r>
              <a:rPr lang="ko-KR" altLang="en-US" dirty="0"/>
              <a:t>에 추가 </a:t>
            </a:r>
            <a:endParaRPr lang="en-US" altLang="ko-KR" dirty="0"/>
          </a:p>
          <a:p>
            <a:pPr lvl="3"/>
            <a:r>
              <a:rPr lang="en-US" altLang="ko-KR" dirty="0"/>
              <a:t>               </a:t>
            </a:r>
            <a:r>
              <a:rPr lang="ko-KR" altLang="en-US" dirty="0">
                <a:solidFill>
                  <a:schemeClr val="accent2"/>
                </a:solidFill>
              </a:rPr>
              <a:t>방문 갱신 </a:t>
            </a:r>
            <a:r>
              <a:rPr lang="en-US" altLang="ko-KR" dirty="0">
                <a:solidFill>
                  <a:schemeClr val="accent2"/>
                </a:solidFill>
              </a:rPr>
              <a:t>visited = True</a:t>
            </a:r>
          </a:p>
          <a:p>
            <a:pPr lvl="3"/>
            <a:r>
              <a:rPr lang="en-US" altLang="ko-KR" dirty="0"/>
              <a:t>]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 err="1"/>
              <a:t>못찾음</a:t>
            </a:r>
            <a:r>
              <a:rPr lang="ko-KR" altLang="en-US" dirty="0"/>
              <a:t> </a:t>
            </a:r>
            <a:r>
              <a:rPr lang="en-US" altLang="ko-KR" dirty="0"/>
              <a:t>return -1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>
                <a:solidFill>
                  <a:schemeClr val="accent1"/>
                </a:solidFill>
              </a:rPr>
              <a:t>1~n</a:t>
            </a:r>
            <a:r>
              <a:rPr lang="ko-KR" altLang="en-US" dirty="0">
                <a:solidFill>
                  <a:schemeClr val="accent1"/>
                </a:solidFill>
              </a:rPr>
              <a:t>까지 간선을 한번씩만 순회하므로 </a:t>
            </a:r>
            <a:r>
              <a:rPr lang="en-US" altLang="ko-KR" dirty="0">
                <a:solidFill>
                  <a:schemeClr val="accent1"/>
                </a:solidFill>
              </a:rPr>
              <a:t>visit</a:t>
            </a:r>
            <a:r>
              <a:rPr lang="ko-KR" altLang="en-US" dirty="0">
                <a:solidFill>
                  <a:schemeClr val="accent1"/>
                </a:solidFill>
              </a:rPr>
              <a:t>이 </a:t>
            </a:r>
            <a:r>
              <a:rPr lang="ko-KR" altLang="en-US" dirty="0" err="1">
                <a:solidFill>
                  <a:schemeClr val="accent1"/>
                </a:solidFill>
              </a:rPr>
              <a:t>필요없음</a:t>
            </a:r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7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5A633E4-E679-4DAD-9717-147A8E3D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리뷰</a:t>
            </a:r>
          </a:p>
        </p:txBody>
      </p:sp>
    </p:spTree>
    <p:extLst>
      <p:ext uri="{BB962C8B-B14F-4D97-AF65-F5344CB8AC3E}">
        <p14:creationId xmlns:p14="http://schemas.microsoft.com/office/powerpoint/2010/main" val="74571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5A633E4-E679-4DAD-9717-147A8E3D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방금 그 곡</a:t>
            </a:r>
            <a:r>
              <a:rPr lang="en-US" altLang="ko-KR" dirty="0"/>
              <a:t>(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8492B-9B1A-4FBE-930A-5B7EA92812A2}"/>
              </a:ext>
            </a:extLst>
          </p:cNvPr>
          <p:cNvSpPr txBox="1"/>
          <p:nvPr/>
        </p:nvSpPr>
        <p:spPr>
          <a:xfrm>
            <a:off x="6286724" y="1584960"/>
            <a:ext cx="50670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문제접근</a:t>
            </a:r>
            <a:endParaRPr lang="en-US" altLang="ko-KR" dirty="0"/>
          </a:p>
          <a:p>
            <a:r>
              <a:rPr lang="en-US" altLang="ko-KR" dirty="0"/>
              <a:t>-  C# 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B#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 </a:t>
            </a:r>
            <a:r>
              <a:rPr lang="en-US" altLang="ko-KR" dirty="0"/>
              <a:t># </a:t>
            </a:r>
            <a:r>
              <a:rPr lang="ko-KR" altLang="en-US" dirty="0" err="1"/>
              <a:t>처리가된</a:t>
            </a:r>
            <a:r>
              <a:rPr lang="ko-KR" altLang="en-US" dirty="0"/>
              <a:t> 문자열을  </a:t>
            </a:r>
            <a:r>
              <a:rPr lang="en-US" altLang="ko-KR" dirty="0"/>
              <a:t>c , b ,d </a:t>
            </a:r>
            <a:r>
              <a:rPr lang="ko-KR" altLang="en-US" dirty="0"/>
              <a:t>로 치환해줘야 함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시간을 분 단위로 변경해줘야 함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재생시간동안 멜로디를 반복 재생하여 </a:t>
            </a:r>
            <a:r>
              <a:rPr lang="en-US" altLang="ko-KR" dirty="0"/>
              <a:t>Full </a:t>
            </a:r>
            <a:r>
              <a:rPr lang="ko-KR" altLang="en-US" dirty="0"/>
              <a:t>악보를 생성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play_melody</a:t>
            </a:r>
            <a:r>
              <a:rPr lang="en-US" altLang="ko-KR" dirty="0"/>
              <a:t> = (melody * (time // </a:t>
            </a:r>
            <a:r>
              <a:rPr lang="en-US" altLang="ko-KR" dirty="0" err="1"/>
              <a:t>len</a:t>
            </a:r>
            <a:r>
              <a:rPr lang="en-US" altLang="ko-KR" dirty="0"/>
              <a:t>(melody))) + melody[:time % </a:t>
            </a:r>
            <a:r>
              <a:rPr lang="en-US" altLang="ko-KR" dirty="0" err="1"/>
              <a:t>len</a:t>
            </a:r>
            <a:r>
              <a:rPr lang="en-US" altLang="ko-KR" dirty="0"/>
              <a:t>(melody)]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Full</a:t>
            </a:r>
            <a:r>
              <a:rPr lang="ko-KR" altLang="en-US" dirty="0"/>
              <a:t> 악보 안에 철수가 기억한 멜로디가 있으면 제목 반환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같은 제목이 있으면 더 긴 곡을 선택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F077E6-2961-474F-B07D-E733CD8B9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51" y="1390415"/>
            <a:ext cx="5067078" cy="515106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7A029B-E717-4007-8766-844EC287DD52}"/>
              </a:ext>
            </a:extLst>
          </p:cNvPr>
          <p:cNvCxnSpPr>
            <a:cxnSpLocks/>
          </p:cNvCxnSpPr>
          <p:nvPr/>
        </p:nvCxnSpPr>
        <p:spPr>
          <a:xfrm>
            <a:off x="1323191" y="3636085"/>
            <a:ext cx="43568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8DF1D4-B770-4590-9F91-94D911FE4FBD}"/>
              </a:ext>
            </a:extLst>
          </p:cNvPr>
          <p:cNvCxnSpPr>
            <a:cxnSpLocks/>
          </p:cNvCxnSpPr>
          <p:nvPr/>
        </p:nvCxnSpPr>
        <p:spPr>
          <a:xfrm>
            <a:off x="1323191" y="3917577"/>
            <a:ext cx="16459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1F20BA-4E39-4F8E-B7AF-253DF5AC1992}"/>
              </a:ext>
            </a:extLst>
          </p:cNvPr>
          <p:cNvCxnSpPr>
            <a:cxnSpLocks/>
          </p:cNvCxnSpPr>
          <p:nvPr/>
        </p:nvCxnSpPr>
        <p:spPr>
          <a:xfrm>
            <a:off x="1323191" y="4476974"/>
            <a:ext cx="43568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E31FE02-2F7D-4DE6-80BF-2D4B96DA54C9}"/>
              </a:ext>
            </a:extLst>
          </p:cNvPr>
          <p:cNvCxnSpPr>
            <a:cxnSpLocks/>
          </p:cNvCxnSpPr>
          <p:nvPr/>
        </p:nvCxnSpPr>
        <p:spPr>
          <a:xfrm>
            <a:off x="1323191" y="4702885"/>
            <a:ext cx="43568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E547BB1-E4CE-4B1F-B426-F6454059A1E7}"/>
              </a:ext>
            </a:extLst>
          </p:cNvPr>
          <p:cNvCxnSpPr>
            <a:cxnSpLocks/>
          </p:cNvCxnSpPr>
          <p:nvPr/>
        </p:nvCxnSpPr>
        <p:spPr>
          <a:xfrm>
            <a:off x="1323191" y="5595769"/>
            <a:ext cx="43568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549B22B-1A18-4F87-B1B2-239D9A653E75}"/>
              </a:ext>
            </a:extLst>
          </p:cNvPr>
          <p:cNvCxnSpPr>
            <a:cxnSpLocks/>
          </p:cNvCxnSpPr>
          <p:nvPr/>
        </p:nvCxnSpPr>
        <p:spPr>
          <a:xfrm>
            <a:off x="1323191" y="5843196"/>
            <a:ext cx="43568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72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7694</TotalTime>
  <Words>674</Words>
  <Application>Microsoft Office PowerPoint</Application>
  <PresentationFormat>와이드스크린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Noto Sans Symbols</vt:lpstr>
      <vt:lpstr>나눔스퀘어 네오 ExtraBold</vt:lpstr>
      <vt:lpstr>나눔스퀘어 네오 Heavy</vt:lpstr>
      <vt:lpstr>나눔스퀘어 네오 Regular</vt:lpstr>
      <vt:lpstr>맑은 고딕</vt:lpstr>
      <vt:lpstr>맑은 고딕</vt:lpstr>
      <vt:lpstr>Arial</vt:lpstr>
      <vt:lpstr>Calibri</vt:lpstr>
      <vt:lpstr>Office 테마</vt:lpstr>
      <vt:lpstr>PowerPoint 프레젠테이션</vt:lpstr>
      <vt:lpstr>문제</vt:lpstr>
      <vt:lpstr>1. 미로 탈출(BFS) </vt:lpstr>
      <vt:lpstr>소스코드 리뷰</vt:lpstr>
      <vt:lpstr>BFS 구조 </vt:lpstr>
      <vt:lpstr>2. 배달(다익스트라)</vt:lpstr>
      <vt:lpstr>2. 배달(다익스트라)</vt:lpstr>
      <vt:lpstr>소스코드 리뷰</vt:lpstr>
      <vt:lpstr>방금 그 곡(구현)</vt:lpstr>
      <vt:lpstr>소스코드 리뷰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371</cp:revision>
  <dcterms:modified xsi:type="dcterms:W3CDTF">2024-10-19T12:10:32Z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