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2"/>
  </p:notesMasterIdLst>
  <p:handoutMasterIdLst>
    <p:handoutMasterId r:id="rId13"/>
  </p:handoutMasterIdLst>
  <p:sldIdLst>
    <p:sldId id="3516" r:id="rId5"/>
    <p:sldId id="3570" r:id="rId6"/>
    <p:sldId id="3583" r:id="rId7"/>
    <p:sldId id="3584" r:id="rId8"/>
    <p:sldId id="3588" r:id="rId9"/>
    <p:sldId id="3587" r:id="rId10"/>
    <p:sldId id="358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83"/>
            <p14:sldId id="3584"/>
            <p14:sldId id="3588"/>
            <p14:sldId id="3587"/>
            <p14:sldId id="3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4" autoAdjust="0"/>
    <p:restoredTop sz="95153" autoAdjust="0"/>
  </p:normalViewPr>
  <p:slideViewPr>
    <p:cSldViewPr snapToGrid="0">
      <p:cViewPr varScale="1">
        <p:scale>
          <a:sx n="97" d="100"/>
          <a:sy n="97" d="100"/>
        </p:scale>
        <p:origin x="106" y="1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4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39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619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487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hyperlink" Target="https://www.acmicpc.net/problem/194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코딩 </a:t>
            </a:r>
            <a:r>
              <a:rPr lang="ko-KR" altLang="en-US" sz="4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마스터즈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문제 리뷰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>
                <a:latin typeface="system-ui"/>
              </a:rPr>
              <a:t>쉬는 시간 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고급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48C74-1001-4405-87AA-B305EA333B31}"/>
              </a:ext>
            </a:extLst>
          </p:cNvPr>
          <p:cNvSpPr txBox="1"/>
          <p:nvPr/>
        </p:nvSpPr>
        <p:spPr>
          <a:xfrm>
            <a:off x="4785957" y="2056048"/>
            <a:ext cx="59963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문제 파악</a:t>
            </a:r>
            <a:r>
              <a:rPr lang="en-US" altLang="ko-KR" sz="1800" b="1" dirty="0"/>
              <a:t>]</a:t>
            </a:r>
          </a:p>
          <a:p>
            <a:pPr marL="342900" indent="-342900">
              <a:buAutoNum type="arabicPeriod"/>
            </a:pPr>
            <a:endParaRPr lang="en-US" altLang="ko-KR" sz="1800" b="1" dirty="0"/>
          </a:p>
          <a:p>
            <a:r>
              <a:rPr lang="en-US" altLang="ko-KR" sz="1800" b="1" dirty="0"/>
              <a:t>2. N</a:t>
            </a:r>
            <a:r>
              <a:rPr lang="ko-KR" altLang="en-US" sz="1800" b="1" dirty="0"/>
              <a:t> 명의 사람이 다시 원래 자리로 돌아오지 않는 경우의 수  </a:t>
            </a:r>
            <a:r>
              <a:rPr lang="en-US" altLang="ko-KR" sz="1800" b="1" dirty="0"/>
              <a:t>&gt;&gt; </a:t>
            </a:r>
            <a:r>
              <a:rPr lang="ko-KR" altLang="en-US" sz="1800" b="1" dirty="0">
                <a:highlight>
                  <a:srgbClr val="FFFF00"/>
                </a:highlight>
              </a:rPr>
              <a:t>완전 순열 문제</a:t>
            </a:r>
            <a:endParaRPr lang="en-US" altLang="ko-KR" sz="1800" b="1" dirty="0">
              <a:highlight>
                <a:srgbClr val="FFFF00"/>
              </a:highlight>
            </a:endParaRPr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[</a:t>
            </a:r>
            <a:r>
              <a:rPr lang="ko-KR" altLang="en-US" sz="1800" b="1" dirty="0" err="1"/>
              <a:t>시간복잡도</a:t>
            </a:r>
            <a:r>
              <a:rPr lang="ko-KR" altLang="en-US" sz="1800" b="1" dirty="0"/>
              <a:t> 고려</a:t>
            </a:r>
            <a:r>
              <a:rPr lang="en-US" altLang="ko-KR" sz="1800" b="1" dirty="0"/>
              <a:t>]</a:t>
            </a:r>
          </a:p>
          <a:p>
            <a:r>
              <a:rPr lang="en-US" altLang="ko-KR" sz="1800" b="1" dirty="0">
                <a:highlight>
                  <a:srgbClr val="FFFF00"/>
                </a:highlight>
              </a:rPr>
              <a:t>N</a:t>
            </a:r>
            <a:r>
              <a:rPr lang="ko-KR" altLang="en-US" sz="1800" b="1" dirty="0">
                <a:highlight>
                  <a:srgbClr val="FFFF00"/>
                </a:highlight>
              </a:rPr>
              <a:t>은 최대 </a:t>
            </a:r>
            <a:r>
              <a:rPr lang="en-US" altLang="ko-KR" sz="1800" b="1" dirty="0">
                <a:highlight>
                  <a:srgbClr val="FFFF00"/>
                </a:highlight>
              </a:rPr>
              <a:t>10,000</a:t>
            </a:r>
            <a:r>
              <a:rPr lang="en-US" altLang="ko-KR" sz="1800" b="1" dirty="0"/>
              <a:t>    &gt;    O(N)</a:t>
            </a:r>
            <a:r>
              <a:rPr lang="ko-KR" altLang="en-US" sz="1800" b="1" dirty="0"/>
              <a:t>로 해결 가능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완전탐색 </a:t>
            </a:r>
            <a:r>
              <a:rPr lang="en-US" altLang="ko-KR" sz="1800" b="1" dirty="0"/>
              <a:t>O)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5756BE-D7BE-4BEE-8DF4-2A76A2264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7" y="1280004"/>
            <a:ext cx="3498037" cy="49835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075B22F-D409-4A1A-AEC8-BE13884E1A9F}"/>
              </a:ext>
            </a:extLst>
          </p:cNvPr>
          <p:cNvSpPr/>
          <p:nvPr/>
        </p:nvSpPr>
        <p:spPr>
          <a:xfrm>
            <a:off x="580187" y="3081528"/>
            <a:ext cx="3385915" cy="374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585" y="193830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완전 순열 </a:t>
            </a:r>
            <a:r>
              <a:rPr lang="en-US" altLang="ko-KR" sz="3200" dirty="0">
                <a:latin typeface="system-ui"/>
              </a:rPr>
              <a:t>)</a:t>
            </a: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0201F61-664F-4EBC-ADDE-4DC60086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85" y="1294688"/>
            <a:ext cx="6792273" cy="47441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2BF3D27-7528-4047-927F-61B1924F6A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52" t="46878" r="150" b="1116"/>
          <a:stretch/>
        </p:blipFill>
        <p:spPr>
          <a:xfrm>
            <a:off x="6181887" y="4583216"/>
            <a:ext cx="5732528" cy="9375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FC4D5B-419F-49EC-99E9-F8B38A0B2A8D}"/>
              </a:ext>
            </a:extLst>
          </p:cNvPr>
          <p:cNvSpPr txBox="1"/>
          <p:nvPr/>
        </p:nvSpPr>
        <p:spPr>
          <a:xfrm>
            <a:off x="6662928" y="4283593"/>
            <a:ext cx="143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점화식</a:t>
            </a:r>
            <a:endParaRPr lang="ko-KR" altLang="en-US" sz="2000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F474137-C710-4E28-9F73-996AEC611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928" y="2832027"/>
            <a:ext cx="5044477" cy="12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1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(DP - </a:t>
            </a:r>
            <a:r>
              <a:rPr lang="ko-KR" altLang="en-US" sz="3200" dirty="0">
                <a:latin typeface="system-ui"/>
              </a:rPr>
              <a:t>실패</a:t>
            </a:r>
            <a:r>
              <a:rPr lang="en-US" altLang="ko-KR" sz="3200" dirty="0">
                <a:latin typeface="system-ui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45F9B70-5D85-4CDE-AB84-3D29914E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2" y="1178404"/>
            <a:ext cx="5137188" cy="2188061"/>
          </a:xfrm>
          <a:prstGeom prst="rect">
            <a:avLst/>
          </a:prstGeom>
        </p:spPr>
      </p:pic>
      <p:sp>
        <p:nvSpPr>
          <p:cNvPr id="15" name="AutoShape 2" descr="ChatGPT 로고">
            <a:extLst>
              <a:ext uri="{FF2B5EF4-FFF2-40B4-BE49-F238E27FC236}">
                <a16:creationId xmlns:a16="http://schemas.microsoft.com/office/drawing/2014/main" id="{426898E8-A4DD-4054-BD73-692E731989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3136" y="36286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CC1979-F934-4B6D-8197-7692C6874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81" y="3429000"/>
            <a:ext cx="256032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D0F85D0-3159-486A-9E15-A9EC39E29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369691"/>
            <a:ext cx="4875099" cy="2059309"/>
          </a:xfrm>
          <a:prstGeom prst="rect">
            <a:avLst/>
          </a:prstGeom>
        </p:spPr>
      </p:pic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36E04BBF-2A19-4A40-918D-5922A8C3EF6C}"/>
              </a:ext>
            </a:extLst>
          </p:cNvPr>
          <p:cNvSpPr/>
          <p:nvPr/>
        </p:nvSpPr>
        <p:spPr>
          <a:xfrm>
            <a:off x="6235827" y="1347593"/>
            <a:ext cx="4956048" cy="1995082"/>
          </a:xfrm>
          <a:prstGeom prst="wedgeRectCallout">
            <a:avLst>
              <a:gd name="adj1" fmla="val -353"/>
              <a:gd name="adj2" fmla="val 85902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20AF8B6F-BB9D-41A2-A968-6A973BE553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9C00EC5-D65A-4B5D-9BB7-D51C9E0EC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59" y="2861733"/>
            <a:ext cx="3123443" cy="30800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3924AFE-BF9D-4C13-83D9-E06BF47DAC9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689"/>
          <a:stretch/>
        </p:blipFill>
        <p:spPr>
          <a:xfrm>
            <a:off x="399075" y="4301592"/>
            <a:ext cx="1833235" cy="2028446"/>
          </a:xfrm>
          <a:prstGeom prst="rect">
            <a:avLst/>
          </a:prstGeom>
        </p:spPr>
      </p:pic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BFCC5CAF-A081-4B5D-8174-7E312ED97873}"/>
              </a:ext>
            </a:extLst>
          </p:cNvPr>
          <p:cNvSpPr/>
          <p:nvPr/>
        </p:nvSpPr>
        <p:spPr>
          <a:xfrm>
            <a:off x="2353734" y="3535652"/>
            <a:ext cx="3211044" cy="999855"/>
          </a:xfrm>
          <a:prstGeom prst="wedgeRectCallout">
            <a:avLst>
              <a:gd name="adj1" fmla="val -50206"/>
              <a:gd name="adj2" fmla="val 77407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58BF4-A80B-4664-92CD-01B5CF84BEA6}"/>
              </a:ext>
            </a:extLst>
          </p:cNvPr>
          <p:cNvSpPr txBox="1"/>
          <p:nvPr/>
        </p:nvSpPr>
        <p:spPr>
          <a:xfrm>
            <a:off x="2421467" y="3581400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위 소스코드의 </a:t>
            </a:r>
            <a:r>
              <a:rPr lang="ko-KR" altLang="en-US" b="1" dirty="0" err="1"/>
              <a:t>시간복잡도는</a:t>
            </a:r>
            <a:r>
              <a:rPr lang="ko-KR" altLang="en-US" b="1" dirty="0"/>
              <a:t> </a:t>
            </a:r>
            <a:r>
              <a:rPr lang="en-US" altLang="ko-KR" b="1" dirty="0"/>
              <a:t>O(N)</a:t>
            </a:r>
            <a:r>
              <a:rPr lang="ko-KR" altLang="en-US" b="1" dirty="0"/>
              <a:t>이라 </a:t>
            </a:r>
            <a:endParaRPr lang="en-US" altLang="ko-KR" b="1" dirty="0"/>
          </a:p>
          <a:p>
            <a:r>
              <a:rPr lang="ko-KR" altLang="en-US" b="1" dirty="0"/>
              <a:t>리스트에 저장해도 문제 없어</a:t>
            </a:r>
            <a:r>
              <a:rPr lang="en-US" altLang="ko-KR" b="1" dirty="0"/>
              <a:t> </a:t>
            </a:r>
            <a:r>
              <a:rPr lang="ko-KR" altLang="en-US" b="1" dirty="0"/>
              <a:t>보여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내가 놓친 최적화가 있을까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649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200" dirty="0">
                <a:latin typeface="system-ui"/>
              </a:rPr>
              <a:t>나의 생각</a:t>
            </a:r>
            <a:r>
              <a:rPr lang="en-US" altLang="ko-KR" sz="3200" dirty="0">
                <a:latin typeface="system-ui"/>
              </a:rPr>
              <a:t>(</a:t>
            </a:r>
            <a:r>
              <a:rPr lang="ko-KR" altLang="en-US" sz="3200" dirty="0">
                <a:latin typeface="system-ui"/>
              </a:rPr>
              <a:t>메모리 소비 개선 </a:t>
            </a:r>
            <a:r>
              <a:rPr lang="en-US" altLang="ko-KR" sz="3200" dirty="0">
                <a:latin typeface="system-ui"/>
              </a:rPr>
              <a:t>– </a:t>
            </a:r>
            <a:r>
              <a:rPr lang="ko-KR" altLang="en-US" sz="3200" dirty="0">
                <a:latin typeface="system-ui"/>
              </a:rPr>
              <a:t>리스트 사용 </a:t>
            </a:r>
            <a:r>
              <a:rPr lang="en-US" altLang="ko-KR" sz="3200" dirty="0">
                <a:latin typeface="system-ui"/>
              </a:rPr>
              <a:t>X)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C18741-6F66-447D-8D00-F9BD8ECE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59" y="1346939"/>
            <a:ext cx="6122265" cy="47516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B95965-05B2-484D-94E4-5B403E746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055" y="1883610"/>
            <a:ext cx="3155580" cy="34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9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i="0" dirty="0">
                <a:effectLst/>
                <a:latin typeface="system-ui"/>
              </a:rPr>
              <a:t>유사한 문제 </a:t>
            </a:r>
            <a:r>
              <a:rPr lang="en-US" altLang="ko-KR" sz="3600" b="1" i="0" dirty="0">
                <a:effectLst/>
                <a:latin typeface="system-ui"/>
              </a:rPr>
              <a:t>(</a:t>
            </a:r>
            <a:r>
              <a:rPr lang="ko-KR" altLang="en-US" sz="3600" b="1" i="0" dirty="0">
                <a:effectLst/>
                <a:latin typeface="system-ui"/>
              </a:rPr>
              <a:t>백준 </a:t>
            </a:r>
            <a:r>
              <a:rPr lang="en-US" altLang="ko-KR" sz="3600" b="1" i="0" dirty="0">
                <a:effectLst/>
                <a:latin typeface="system-ui"/>
              </a:rPr>
              <a:t>1947 </a:t>
            </a:r>
            <a:r>
              <a:rPr lang="ko-KR" altLang="en-US" sz="3600" b="1" i="0" dirty="0">
                <a:effectLst/>
                <a:latin typeface="system-ui"/>
              </a:rPr>
              <a:t>선물전달 </a:t>
            </a:r>
            <a:r>
              <a:rPr lang="en-US" altLang="ko-KR" sz="3600" b="1" i="0" dirty="0">
                <a:effectLst/>
                <a:latin typeface="system-ui"/>
              </a:rPr>
              <a:t>– </a:t>
            </a:r>
            <a:r>
              <a:rPr lang="ko-KR" altLang="en-US" sz="3600" b="1" i="0" dirty="0">
                <a:effectLst/>
                <a:latin typeface="system-ui"/>
              </a:rPr>
              <a:t>골드</a:t>
            </a:r>
            <a:r>
              <a:rPr lang="en-US" altLang="ko-KR" sz="3600" b="1" i="0" dirty="0">
                <a:effectLst/>
                <a:latin typeface="system-ui"/>
              </a:rPr>
              <a:t>3)</a:t>
            </a: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5DC9B8-3FB6-411D-A8F9-C3E3B3F8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216314"/>
            <a:ext cx="6708820" cy="4620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FA33EE-4E5F-4247-B0B9-6C9A922127EA}"/>
              </a:ext>
            </a:extLst>
          </p:cNvPr>
          <p:cNvSpPr txBox="1"/>
          <p:nvPr/>
        </p:nvSpPr>
        <p:spPr>
          <a:xfrm>
            <a:off x="315685" y="5983118"/>
            <a:ext cx="6108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https://www.acmicpc.net/problem/1947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90A27B-EB06-4AF7-8B5E-8EC9B28B9D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767"/>
          <a:stretch/>
        </p:blipFill>
        <p:spPr>
          <a:xfrm>
            <a:off x="7209764" y="1973149"/>
            <a:ext cx="4549102" cy="883262"/>
          </a:xfrm>
          <a:prstGeom prst="rect">
            <a:avLst/>
          </a:prstGeom>
        </p:spPr>
      </p:pic>
      <p:pic>
        <p:nvPicPr>
          <p:cNvPr id="2050" name="Picture 2" descr="이준석 전 국민의힘 대표 페이스북">
            <a:extLst>
              <a:ext uri="{FF2B5EF4-FFF2-40B4-BE49-F238E27FC236}">
                <a16:creationId xmlns:a16="http://schemas.microsoft.com/office/drawing/2014/main" id="{1FA8745F-8800-422C-8E88-98010142C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34" r="-855"/>
          <a:stretch/>
        </p:blipFill>
        <p:spPr bwMode="auto">
          <a:xfrm>
            <a:off x="7092316" y="3316143"/>
            <a:ext cx="4783999" cy="25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55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8174</TotalTime>
  <Words>125</Words>
  <Application>Microsoft Office PowerPoint</Application>
  <PresentationFormat>와이드스크린</PresentationFormat>
  <Paragraphs>24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쉬는 시간 (고급) </vt:lpstr>
      <vt:lpstr>나의 생각(완전 순열 )</vt:lpstr>
      <vt:lpstr>나의 생각(DP - 실패) </vt:lpstr>
      <vt:lpstr>나의 생각(메모리 소비 개선 – 리스트 사용 X) </vt:lpstr>
      <vt:lpstr>유사한 문제 (백준 1947 선물전달 – 골드3)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417</cp:revision>
  <dcterms:modified xsi:type="dcterms:W3CDTF">2024-12-05T00:31:55Z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