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70" r:id="rId6"/>
    <p:sldId id="3584" r:id="rId7"/>
    <p:sldId id="3588" r:id="rId8"/>
    <p:sldId id="35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4"/>
            <p14:sldId id="3588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1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1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system-ui"/>
              </a:rPr>
              <a:t>Anti</a:t>
            </a:r>
            <a:r>
              <a:rPr lang="ko-KR" altLang="en-US" sz="3200" dirty="0">
                <a:latin typeface="system-ui"/>
              </a:rPr>
              <a:t> </a:t>
            </a:r>
            <a:r>
              <a:rPr lang="en-US" altLang="ko-KR" sz="3200" dirty="0">
                <a:latin typeface="system-ui"/>
              </a:rPr>
              <a:t>Multiply</a:t>
            </a:r>
            <a:r>
              <a:rPr lang="ko-KR" altLang="en-US" sz="3200" dirty="0">
                <a:latin typeface="system-ui"/>
              </a:rPr>
              <a:t> </a:t>
            </a:r>
            <a:r>
              <a:rPr lang="en-US" altLang="ko-KR" sz="3200" dirty="0">
                <a:latin typeface="system-ui"/>
              </a:rPr>
              <a:t>Array</a:t>
            </a:r>
            <a:r>
              <a:rPr lang="ko-KR" altLang="en-US" sz="3200" dirty="0">
                <a:latin typeface="system-ui"/>
              </a:rPr>
              <a:t>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785957" y="2056048"/>
            <a:ext cx="62874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조건식  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* j  ! = k * l </a:t>
            </a:r>
            <a:r>
              <a:rPr lang="ko-KR" altLang="en-US" sz="1800" b="1" dirty="0"/>
              <a:t>을 만족하는 쌍이 존재하는가</a:t>
            </a:r>
            <a:r>
              <a:rPr lang="en-US" altLang="ko-KR" sz="1800" b="1" dirty="0"/>
              <a:t>?</a:t>
            </a:r>
          </a:p>
          <a:p>
            <a:r>
              <a:rPr lang="en-US" altLang="ko-KR" sz="1800" b="1" dirty="0"/>
              <a:t>		      (</a:t>
            </a:r>
            <a:r>
              <a:rPr lang="ko-KR" altLang="en-US" sz="1800" b="1" dirty="0"/>
              <a:t>단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 != j != k != l)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50</a:t>
            </a:r>
            <a:r>
              <a:rPr lang="en-US" altLang="ko-KR" sz="1800" b="1" dirty="0"/>
              <a:t>    &gt;   I , j , k ,l </a:t>
            </a:r>
            <a:r>
              <a:rPr lang="ko-KR" altLang="en-US" sz="1800" b="1" dirty="0"/>
              <a:t>모든 쌍을 탐색한다면 </a:t>
            </a:r>
            <a:r>
              <a:rPr lang="en-US" altLang="ko-KR" sz="1800" b="1" dirty="0"/>
              <a:t>O(N**4)</a:t>
            </a:r>
          </a:p>
          <a:p>
            <a:r>
              <a:rPr lang="en-US" altLang="ko-KR" sz="1800" b="1" dirty="0"/>
              <a:t>	         &gt;   </a:t>
            </a:r>
            <a:r>
              <a:rPr lang="ko-KR" altLang="en-US" sz="1800" b="1" dirty="0"/>
              <a:t>시간 초과가 발생할 것 같다 </a:t>
            </a:r>
            <a:endParaRPr lang="en-US" altLang="ko-KR" sz="1800" b="1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195B3-C00B-4320-8D0C-2B991753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94" y="1238245"/>
            <a:ext cx="3741909" cy="502532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FA6B54-DB8E-4025-AFF0-9AEAB474F13D}"/>
              </a:ext>
            </a:extLst>
          </p:cNvPr>
          <p:cNvSpPr/>
          <p:nvPr/>
        </p:nvSpPr>
        <p:spPr>
          <a:xfrm>
            <a:off x="519194" y="2139696"/>
            <a:ext cx="2928094" cy="310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해시테이블 </a:t>
            </a:r>
            <a:r>
              <a:rPr lang="en-US" altLang="ko-KR" sz="3200" dirty="0">
                <a:latin typeface="system-ui"/>
              </a:rPr>
              <a:t>== </a:t>
            </a:r>
            <a:r>
              <a:rPr lang="ko-KR" altLang="en-US" sz="3200" dirty="0" err="1">
                <a:latin typeface="system-ui"/>
              </a:rPr>
              <a:t>딕셔너리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1299F-B75F-47AE-A8DA-C156B2879E79}"/>
              </a:ext>
            </a:extLst>
          </p:cNvPr>
          <p:cNvSpPr txBox="1"/>
          <p:nvPr/>
        </p:nvSpPr>
        <p:spPr>
          <a:xfrm>
            <a:off x="315685" y="1225977"/>
            <a:ext cx="132588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4</a:t>
            </a:r>
          </a:p>
          <a:p>
            <a:r>
              <a:rPr lang="en-US" altLang="ko-KR" sz="2800" dirty="0"/>
              <a:t>1 2 3 6 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A3A2A-CF92-43AB-9027-AA740D6CECB5}"/>
              </a:ext>
            </a:extLst>
          </p:cNvPr>
          <p:cNvSpPr txBox="1"/>
          <p:nvPr/>
        </p:nvSpPr>
        <p:spPr>
          <a:xfrm>
            <a:off x="347472" y="2506959"/>
            <a:ext cx="55730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/>
              <a:t>Dict</a:t>
            </a:r>
            <a:r>
              <a:rPr lang="en-US" altLang="ko-KR" sz="2000" dirty="0"/>
              <a:t> = {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accent2"/>
                </a:solidFill>
              </a:rPr>
              <a:t>#  A x B: [(A,B), (C,D)] </a:t>
            </a:r>
            <a:r>
              <a:rPr lang="ko-KR" altLang="en-US" sz="2000" dirty="0">
                <a:solidFill>
                  <a:schemeClr val="accent2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key-value</a:t>
            </a:r>
            <a:r>
              <a:rPr lang="ko-KR" altLang="en-US" sz="2000" dirty="0">
                <a:solidFill>
                  <a:schemeClr val="accent2"/>
                </a:solidFill>
              </a:rPr>
              <a:t>쌍을 저장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r>
              <a:rPr lang="en-US" altLang="ko-KR" sz="2000" dirty="0"/>
              <a:t>             2 </a:t>
            </a:r>
            <a:r>
              <a:rPr lang="en-US" altLang="ko-KR" sz="2000" dirty="0">
                <a:sym typeface="Wingdings" panose="05000000000000000000" pitchFamily="2" charset="2"/>
              </a:rPr>
              <a:t>: [(1,2)]</a:t>
            </a:r>
            <a:endParaRPr lang="en-US" altLang="ko-KR" sz="2000" dirty="0"/>
          </a:p>
          <a:p>
            <a:r>
              <a:rPr lang="en-US" altLang="ko-KR" sz="2000" dirty="0"/>
              <a:t>             3 : [(1,3)]</a:t>
            </a:r>
          </a:p>
          <a:p>
            <a:r>
              <a:rPr lang="en-US" altLang="ko-KR" sz="2000" dirty="0"/>
              <a:t>             6 : [(1,6),(2,3)]</a:t>
            </a:r>
          </a:p>
          <a:p>
            <a:r>
              <a:rPr lang="en-US" altLang="ko-KR" sz="2000" dirty="0"/>
              <a:t>             12: [(2,6)]</a:t>
            </a:r>
          </a:p>
          <a:p>
            <a:r>
              <a:rPr lang="en-US" altLang="ko-KR" sz="2000" dirty="0"/>
              <a:t>             18 : [(3,6)]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724DA7E-CE83-47E8-B5EE-D9213AE541C8}"/>
              </a:ext>
            </a:extLst>
          </p:cNvPr>
          <p:cNvSpPr/>
          <p:nvPr/>
        </p:nvSpPr>
        <p:spPr>
          <a:xfrm>
            <a:off x="1259586" y="3784231"/>
            <a:ext cx="1879092" cy="3108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14C25-8968-4B0D-9C0F-F440B43D43CE}"/>
              </a:ext>
            </a:extLst>
          </p:cNvPr>
          <p:cNvSpPr txBox="1"/>
          <p:nvPr/>
        </p:nvSpPr>
        <p:spPr>
          <a:xfrm>
            <a:off x="6272784" y="1227398"/>
            <a:ext cx="3505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6</a:t>
            </a:r>
          </a:p>
          <a:p>
            <a:r>
              <a:rPr lang="en-US" altLang="ko-KR" sz="2800" dirty="0"/>
              <a:t>56 23 79 81 27 29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BF5678-B821-4F9D-BAA0-4776E3064B2A}"/>
              </a:ext>
            </a:extLst>
          </p:cNvPr>
          <p:cNvSpPr txBox="1"/>
          <p:nvPr/>
        </p:nvSpPr>
        <p:spPr>
          <a:xfrm>
            <a:off x="6199632" y="2339956"/>
            <a:ext cx="550468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Dict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2"/>
                </a:solidFill>
              </a:rPr>
              <a:t>#  A x B: [(A,B), (C,D)]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key-value</a:t>
            </a:r>
            <a:r>
              <a:rPr lang="ko-KR" altLang="en-US" dirty="0">
                <a:solidFill>
                  <a:schemeClr val="accent2"/>
                </a:solidFill>
              </a:rPr>
              <a:t>쌍을 저장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     1288: [(0, 1)],</a:t>
            </a:r>
          </a:p>
          <a:p>
            <a:r>
              <a:rPr lang="en-US" altLang="ko-KR" dirty="0"/>
              <a:t>     4424: [(0, 2)],</a:t>
            </a:r>
          </a:p>
          <a:p>
            <a:r>
              <a:rPr lang="en-US" altLang="ko-KR" dirty="0"/>
              <a:t>     4536: [(0, 3)], </a:t>
            </a:r>
          </a:p>
          <a:p>
            <a:r>
              <a:rPr lang="en-US" altLang="ko-KR" dirty="0"/>
              <a:t>     1512: [(0, 4)], </a:t>
            </a:r>
          </a:p>
          <a:p>
            <a:r>
              <a:rPr lang="en-US" altLang="ko-KR" dirty="0"/>
              <a:t>     1624: [(0, 5)], </a:t>
            </a:r>
          </a:p>
          <a:p>
            <a:r>
              <a:rPr lang="en-US" altLang="ko-KR" dirty="0"/>
              <a:t>     1817: [(1, 2)],</a:t>
            </a:r>
          </a:p>
          <a:p>
            <a:r>
              <a:rPr lang="en-US" altLang="ko-KR" dirty="0"/>
              <a:t>     1863: [(1, 3)],</a:t>
            </a:r>
          </a:p>
          <a:p>
            <a:r>
              <a:rPr lang="en-US" altLang="ko-KR" dirty="0"/>
              <a:t>     621: [(1, 4)],</a:t>
            </a:r>
          </a:p>
          <a:p>
            <a:r>
              <a:rPr lang="en-US" altLang="ko-KR" dirty="0"/>
              <a:t>     667: [(1, 5)],</a:t>
            </a:r>
          </a:p>
          <a:p>
            <a:r>
              <a:rPr lang="en-US" altLang="ko-KR" dirty="0"/>
              <a:t>     6399: [(2, 3)],</a:t>
            </a:r>
          </a:p>
          <a:p>
            <a:r>
              <a:rPr lang="en-US" altLang="ko-KR" dirty="0"/>
              <a:t>     2133: [(2, 4)], </a:t>
            </a:r>
          </a:p>
          <a:p>
            <a:r>
              <a:rPr lang="en-US" altLang="ko-KR" dirty="0"/>
              <a:t>     2291: [(2, 5)], </a:t>
            </a:r>
          </a:p>
          <a:p>
            <a:r>
              <a:rPr lang="en-US" altLang="ko-KR" dirty="0"/>
              <a:t>     2187: [(3, 4)], </a:t>
            </a:r>
          </a:p>
          <a:p>
            <a:r>
              <a:rPr lang="en-US" altLang="ko-KR" dirty="0"/>
              <a:t>     2349: [(3, 5)],</a:t>
            </a:r>
          </a:p>
          <a:p>
            <a:r>
              <a:rPr lang="en-US" altLang="ko-KR" dirty="0"/>
              <a:t>     783: [(4, 5)]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61C0C2B-14AA-46A6-A1BD-19338014E992}"/>
              </a:ext>
            </a:extLst>
          </p:cNvPr>
          <p:cNvSpPr/>
          <p:nvPr/>
        </p:nvSpPr>
        <p:spPr>
          <a:xfrm>
            <a:off x="420624" y="5541751"/>
            <a:ext cx="1879092" cy="3108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F9EEF-07E0-49FB-98AA-B6BD12FBFB93}"/>
              </a:ext>
            </a:extLst>
          </p:cNvPr>
          <p:cNvSpPr txBox="1"/>
          <p:nvPr/>
        </p:nvSpPr>
        <p:spPr>
          <a:xfrm>
            <a:off x="2510028" y="5374033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Value</a:t>
            </a:r>
            <a:r>
              <a:rPr lang="ko-KR" altLang="en-US" sz="1800" b="1" dirty="0">
                <a:solidFill>
                  <a:srgbClr val="FF0000"/>
                </a:solidFill>
              </a:rPr>
              <a:t>의 쌍들이 서로 다른 </a:t>
            </a:r>
            <a:r>
              <a:rPr lang="en-US" altLang="ko-KR" sz="1800" b="1" dirty="0">
                <a:solidFill>
                  <a:srgbClr val="FF0000"/>
                </a:solidFill>
              </a:rPr>
              <a:t>4</a:t>
            </a:r>
            <a:r>
              <a:rPr lang="ko-KR" altLang="en-US" sz="1800" b="1" dirty="0">
                <a:solidFill>
                  <a:srgbClr val="FF0000"/>
                </a:solidFill>
              </a:rPr>
              <a:t>개로 구성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6ABE-AB97-48A8-8F91-F0C7762A1306}"/>
              </a:ext>
            </a:extLst>
          </p:cNvPr>
          <p:cNvSpPr txBox="1"/>
          <p:nvPr/>
        </p:nvSpPr>
        <p:spPr>
          <a:xfrm>
            <a:off x="4087368" y="4325115"/>
            <a:ext cx="11247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“YES”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2FE6E2-9E66-408C-BB52-1C2ADF310A24}"/>
              </a:ext>
            </a:extLst>
          </p:cNvPr>
          <p:cNvSpPr txBox="1"/>
          <p:nvPr/>
        </p:nvSpPr>
        <p:spPr>
          <a:xfrm>
            <a:off x="9513456" y="4799894"/>
            <a:ext cx="101498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/>
              <a:t>“NO”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i="0" dirty="0">
                <a:effectLst/>
                <a:latin typeface="system-ui"/>
              </a:rPr>
              <a:t>소스 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8B21BA-42DE-40B6-A82C-318719E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586" y="1984977"/>
            <a:ext cx="3160992" cy="3399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6340-6ED1-4AA9-A3C4-AA8DB959A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8" y="1297711"/>
            <a:ext cx="5237193" cy="47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322</Words>
  <Application>Microsoft Office PowerPoint</Application>
  <PresentationFormat>와이드스크린</PresentationFormat>
  <Paragraphs>49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Anti Multiply Array (중급) </vt:lpstr>
      <vt:lpstr>나의 생각(해시테이블 == 딕셔너리) </vt:lpstr>
      <vt:lpstr>소스 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429</cp:revision>
  <dcterms:modified xsi:type="dcterms:W3CDTF">2024-12-10T00:32:36Z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