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F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FAD3EC-19AD-4316-AD6B-DAE8BBDB3358}" v="2" dt="2024-12-01T23:48:19.0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서 동위" userId="7421504e-4b73-442d-a522-aad311ee3ee5" providerId="ADAL" clId="{910C9178-4464-4E83-B7CE-286BA471B44D}"/>
    <pc:docChg chg="undo custSel modSld">
      <pc:chgData name="서 동위" userId="7421504e-4b73-442d-a522-aad311ee3ee5" providerId="ADAL" clId="{910C9178-4464-4E83-B7CE-286BA471B44D}" dt="2024-11-25T03:40:08.004" v="12" actId="20577"/>
      <pc:docMkLst>
        <pc:docMk/>
      </pc:docMkLst>
      <pc:sldChg chg="modSp mod">
        <pc:chgData name="서 동위" userId="7421504e-4b73-442d-a522-aad311ee3ee5" providerId="ADAL" clId="{910C9178-4464-4E83-B7CE-286BA471B44D}" dt="2024-11-25T03:40:08.004" v="12" actId="20577"/>
        <pc:sldMkLst>
          <pc:docMk/>
          <pc:sldMk cId="3500416810" sldId="258"/>
        </pc:sldMkLst>
        <pc:spChg chg="mod">
          <ac:chgData name="서 동위" userId="7421504e-4b73-442d-a522-aad311ee3ee5" providerId="ADAL" clId="{910C9178-4464-4E83-B7CE-286BA471B44D}" dt="2024-11-25T03:40:08.004" v="12" actId="20577"/>
          <ac:spMkLst>
            <pc:docMk/>
            <pc:sldMk cId="3500416810" sldId="258"/>
            <ac:spMk id="4" creationId="{7B1094BA-9441-B2C7-42BC-A0E828F371BF}"/>
          </ac:spMkLst>
        </pc:spChg>
        <pc:spChg chg="mod">
          <ac:chgData name="서 동위" userId="7421504e-4b73-442d-a522-aad311ee3ee5" providerId="ADAL" clId="{910C9178-4464-4E83-B7CE-286BA471B44D}" dt="2024-11-25T03:30:10.510" v="10" actId="20577"/>
          <ac:spMkLst>
            <pc:docMk/>
            <pc:sldMk cId="3500416810" sldId="258"/>
            <ac:spMk id="6" creationId="{90C29985-3243-A930-C85E-D33784EE9969}"/>
          </ac:spMkLst>
        </pc:spChg>
      </pc:sldChg>
      <pc:sldChg chg="modSp mod">
        <pc:chgData name="서 동위" userId="7421504e-4b73-442d-a522-aad311ee3ee5" providerId="ADAL" clId="{910C9178-4464-4E83-B7CE-286BA471B44D}" dt="2024-11-25T03:29:41.175" v="3" actId="20577"/>
        <pc:sldMkLst>
          <pc:docMk/>
          <pc:sldMk cId="1761816834" sldId="259"/>
        </pc:sldMkLst>
        <pc:spChg chg="mod">
          <ac:chgData name="서 동위" userId="7421504e-4b73-442d-a522-aad311ee3ee5" providerId="ADAL" clId="{910C9178-4464-4E83-B7CE-286BA471B44D}" dt="2024-11-25T03:29:41.175" v="3" actId="20577"/>
          <ac:spMkLst>
            <pc:docMk/>
            <pc:sldMk cId="1761816834" sldId="259"/>
            <ac:spMk id="2" creationId="{5847D51D-C985-F3FF-F82E-3E271923B5BC}"/>
          </ac:spMkLst>
        </pc:spChg>
      </pc:sldChg>
    </pc:docChg>
  </pc:docChgLst>
  <pc:docChgLst>
    <pc:chgData name="이 혜선" userId="f2a54abc-cb1b-49ec-92fc-d8295a20d297" providerId="ADAL" clId="{A9FAD3EC-19AD-4316-AD6B-DAE8BBDB3358}"/>
    <pc:docChg chg="custSel addSld modSld">
      <pc:chgData name="이 혜선" userId="f2a54abc-cb1b-49ec-92fc-d8295a20d297" providerId="ADAL" clId="{A9FAD3EC-19AD-4316-AD6B-DAE8BBDB3358}" dt="2024-12-01T23:48:42.533" v="18" actId="20577"/>
      <pc:docMkLst>
        <pc:docMk/>
      </pc:docMkLst>
      <pc:sldChg chg="delSp mod">
        <pc:chgData name="이 혜선" userId="f2a54abc-cb1b-49ec-92fc-d8295a20d297" providerId="ADAL" clId="{A9FAD3EC-19AD-4316-AD6B-DAE8BBDB3358}" dt="2024-12-01T23:48:20.969" v="10" actId="478"/>
        <pc:sldMkLst>
          <pc:docMk/>
          <pc:sldMk cId="1606814849" sldId="256"/>
        </pc:sldMkLst>
        <pc:spChg chg="del">
          <ac:chgData name="이 혜선" userId="f2a54abc-cb1b-49ec-92fc-d8295a20d297" providerId="ADAL" clId="{A9FAD3EC-19AD-4316-AD6B-DAE8BBDB3358}" dt="2024-12-01T23:48:20.969" v="10" actId="478"/>
          <ac:spMkLst>
            <pc:docMk/>
            <pc:sldMk cId="1606814849" sldId="256"/>
            <ac:spMk id="3" creationId="{3D76ABF8-405C-8866-1F25-A295B09592EF}"/>
          </ac:spMkLst>
        </pc:spChg>
      </pc:sldChg>
      <pc:sldChg chg="delSp modSp add mod">
        <pc:chgData name="이 혜선" userId="f2a54abc-cb1b-49ec-92fc-d8295a20d297" providerId="ADAL" clId="{A9FAD3EC-19AD-4316-AD6B-DAE8BBDB3358}" dt="2024-12-01T23:48:42.533" v="18" actId="20577"/>
        <pc:sldMkLst>
          <pc:docMk/>
          <pc:sldMk cId="3856751500" sldId="262"/>
        </pc:sldMkLst>
        <pc:spChg chg="mod">
          <ac:chgData name="이 혜선" userId="f2a54abc-cb1b-49ec-92fc-d8295a20d297" providerId="ADAL" clId="{A9FAD3EC-19AD-4316-AD6B-DAE8BBDB3358}" dt="2024-12-01T23:48:42.533" v="18" actId="20577"/>
          <ac:spMkLst>
            <pc:docMk/>
            <pc:sldMk cId="3856751500" sldId="262"/>
            <ac:spMk id="2" creationId="{5A3A37BC-5549-9FB7-0920-1222384CFF14}"/>
          </ac:spMkLst>
        </pc:spChg>
        <pc:spChg chg="del">
          <ac:chgData name="이 혜선" userId="f2a54abc-cb1b-49ec-92fc-d8295a20d297" providerId="ADAL" clId="{A9FAD3EC-19AD-4316-AD6B-DAE8BBDB3358}" dt="2024-12-01T23:48:23.982" v="11" actId="478"/>
          <ac:spMkLst>
            <pc:docMk/>
            <pc:sldMk cId="3856751500" sldId="262"/>
            <ac:spMk id="3" creationId="{4C4DBEEE-610D-72F9-F0AA-F7D7F11A7714}"/>
          </ac:spMkLst>
        </pc:spChg>
      </pc:sldChg>
    </pc:docChg>
  </pc:docChgLst>
  <pc:docChgLst>
    <pc:chgData name="서 동위" userId="7421504e-4b73-442d-a522-aad311ee3ee5" providerId="ADAL" clId="{0869693C-DD5C-4F42-BE5C-5757F0207FBB}"/>
    <pc:docChg chg="modSld">
      <pc:chgData name="서 동위" userId="7421504e-4b73-442d-a522-aad311ee3ee5" providerId="ADAL" clId="{0869693C-DD5C-4F42-BE5C-5757F0207FBB}" dt="2023-11-06T04:26:08.783" v="5" actId="20577"/>
      <pc:docMkLst>
        <pc:docMk/>
      </pc:docMkLst>
      <pc:sldChg chg="modSp mod">
        <pc:chgData name="서 동위" userId="7421504e-4b73-442d-a522-aad311ee3ee5" providerId="ADAL" clId="{0869693C-DD5C-4F42-BE5C-5757F0207FBB}" dt="2023-11-06T04:26:08.783" v="5" actId="20577"/>
        <pc:sldMkLst>
          <pc:docMk/>
          <pc:sldMk cId="3500416810" sldId="258"/>
        </pc:sldMkLst>
        <pc:spChg chg="mod">
          <ac:chgData name="서 동위" userId="7421504e-4b73-442d-a522-aad311ee3ee5" providerId="ADAL" clId="{0869693C-DD5C-4F42-BE5C-5757F0207FBB}" dt="2023-11-06T04:26:08.783" v="5" actId="20577"/>
          <ac:spMkLst>
            <pc:docMk/>
            <pc:sldMk cId="3500416810" sldId="258"/>
            <ac:spMk id="4" creationId="{7B1094BA-9441-B2C7-42BC-A0E828F371BF}"/>
          </ac:spMkLst>
        </pc:spChg>
      </pc:sldChg>
    </pc:docChg>
  </pc:docChgLst>
  <pc:docChgLst>
    <pc:chgData name="오 성광" userId="bb845c39-ab23-4dc0-88fd-f872b36100ba" providerId="ADAL" clId="{A3AB1582-D407-4FE8-860F-9BFC9A112E4F}"/>
    <pc:docChg chg="modSld">
      <pc:chgData name="오 성광" userId="bb845c39-ab23-4dc0-88fd-f872b36100ba" providerId="ADAL" clId="{A3AB1582-D407-4FE8-860F-9BFC9A112E4F}" dt="2023-04-27T00:46:23.361" v="15" actId="20577"/>
      <pc:docMkLst>
        <pc:docMk/>
      </pc:docMkLst>
      <pc:sldChg chg="modSp mod">
        <pc:chgData name="오 성광" userId="bb845c39-ab23-4dc0-88fd-f872b36100ba" providerId="ADAL" clId="{A3AB1582-D407-4FE8-860F-9BFC9A112E4F}" dt="2023-04-27T00:46:23.361" v="15" actId="20577"/>
        <pc:sldMkLst>
          <pc:docMk/>
          <pc:sldMk cId="3500416810" sldId="258"/>
        </pc:sldMkLst>
        <pc:spChg chg="mod">
          <ac:chgData name="오 성광" userId="bb845c39-ab23-4dc0-88fd-f872b36100ba" providerId="ADAL" clId="{A3AB1582-D407-4FE8-860F-9BFC9A112E4F}" dt="2023-04-27T00:46:23.361" v="15" actId="20577"/>
          <ac:spMkLst>
            <pc:docMk/>
            <pc:sldMk cId="3500416810" sldId="258"/>
            <ac:spMk id="6" creationId="{90C29985-3243-A930-C85E-D33784EE9969}"/>
          </ac:spMkLst>
        </pc:spChg>
      </pc:sldChg>
      <pc:sldChg chg="modSp mod">
        <pc:chgData name="오 성광" userId="bb845c39-ab23-4dc0-88fd-f872b36100ba" providerId="ADAL" clId="{A3AB1582-D407-4FE8-860F-9BFC9A112E4F}" dt="2023-04-27T00:46:06.530" v="13" actId="20577"/>
        <pc:sldMkLst>
          <pc:docMk/>
          <pc:sldMk cId="1761816834" sldId="259"/>
        </pc:sldMkLst>
        <pc:spChg chg="mod">
          <ac:chgData name="오 성광" userId="bb845c39-ab23-4dc0-88fd-f872b36100ba" providerId="ADAL" clId="{A3AB1582-D407-4FE8-860F-9BFC9A112E4F}" dt="2023-04-27T00:45:49.495" v="5" actId="20577"/>
          <ac:spMkLst>
            <pc:docMk/>
            <pc:sldMk cId="1761816834" sldId="259"/>
            <ac:spMk id="2" creationId="{5847D51D-C985-F3FF-F82E-3E271923B5BC}"/>
          </ac:spMkLst>
        </pc:spChg>
        <pc:spChg chg="mod">
          <ac:chgData name="오 성광" userId="bb845c39-ab23-4dc0-88fd-f872b36100ba" providerId="ADAL" clId="{A3AB1582-D407-4FE8-860F-9BFC9A112E4F}" dt="2023-04-27T00:46:06.530" v="13" actId="20577"/>
          <ac:spMkLst>
            <pc:docMk/>
            <pc:sldMk cId="1761816834" sldId="259"/>
            <ac:spMk id="3" creationId="{46AD5114-AC49-380C-D5D4-19FE94953F09}"/>
          </ac:spMkLst>
        </pc:spChg>
      </pc:sldChg>
    </pc:docChg>
  </pc:docChgLst>
  <pc:docChgLst>
    <pc:chgData name="오 성광" userId="bb845c39-ab23-4dc0-88fd-f872b36100ba" providerId="ADAL" clId="{702A35F8-8551-4499-B157-6E2B3E610F61}"/>
    <pc:docChg chg="custSel addSld delSld modSld">
      <pc:chgData name="오 성광" userId="bb845c39-ab23-4dc0-88fd-f872b36100ba" providerId="ADAL" clId="{702A35F8-8551-4499-B157-6E2B3E610F61}" dt="2023-11-06T05:45:35.512" v="26" actId="47"/>
      <pc:docMkLst>
        <pc:docMk/>
      </pc:docMkLst>
      <pc:sldChg chg="addSp modSp mod">
        <pc:chgData name="오 성광" userId="bb845c39-ab23-4dc0-88fd-f872b36100ba" providerId="ADAL" clId="{702A35F8-8551-4499-B157-6E2B3E610F61}" dt="2023-11-06T04:39:35.882" v="19" actId="1076"/>
        <pc:sldMkLst>
          <pc:docMk/>
          <pc:sldMk cId="3500416810" sldId="258"/>
        </pc:sldMkLst>
        <pc:spChg chg="add mod">
          <ac:chgData name="오 성광" userId="bb845c39-ab23-4dc0-88fd-f872b36100ba" providerId="ADAL" clId="{702A35F8-8551-4499-B157-6E2B3E610F61}" dt="2023-11-06T04:39:35.882" v="19" actId="1076"/>
          <ac:spMkLst>
            <pc:docMk/>
            <pc:sldMk cId="3500416810" sldId="258"/>
            <ac:spMk id="8" creationId="{939B9768-C936-D58D-C45A-E044A3E53A55}"/>
          </ac:spMkLst>
        </pc:spChg>
      </pc:sldChg>
      <pc:sldChg chg="addSp delSp modSp new del mod">
        <pc:chgData name="오 성광" userId="bb845c39-ab23-4dc0-88fd-f872b36100ba" providerId="ADAL" clId="{702A35F8-8551-4499-B157-6E2B3E610F61}" dt="2023-11-06T05:45:35.512" v="26" actId="47"/>
        <pc:sldMkLst>
          <pc:docMk/>
          <pc:sldMk cId="1505361920" sldId="262"/>
        </pc:sldMkLst>
        <pc:spChg chg="del">
          <ac:chgData name="오 성광" userId="bb845c39-ab23-4dc0-88fd-f872b36100ba" providerId="ADAL" clId="{702A35F8-8551-4499-B157-6E2B3E610F61}" dt="2023-11-06T05:45:03.831" v="21" actId="478"/>
          <ac:spMkLst>
            <pc:docMk/>
            <pc:sldMk cId="1505361920" sldId="262"/>
            <ac:spMk id="2" creationId="{4E7548C4-455F-716B-A949-BACFBE15AFE9}"/>
          </ac:spMkLst>
        </pc:spChg>
        <pc:spChg chg="del">
          <ac:chgData name="오 성광" userId="bb845c39-ab23-4dc0-88fd-f872b36100ba" providerId="ADAL" clId="{702A35F8-8551-4499-B157-6E2B3E610F61}" dt="2023-11-06T05:45:04.619" v="22" actId="478"/>
          <ac:spMkLst>
            <pc:docMk/>
            <pc:sldMk cId="1505361920" sldId="262"/>
            <ac:spMk id="3" creationId="{2AAF7F10-659F-D0AD-B840-682F0E9CCD54}"/>
          </ac:spMkLst>
        </pc:spChg>
        <pc:spChg chg="add del mod">
          <ac:chgData name="오 성광" userId="bb845c39-ab23-4dc0-88fd-f872b36100ba" providerId="ADAL" clId="{702A35F8-8551-4499-B157-6E2B3E610F61}" dt="2023-11-06T05:45:34.967" v="25"/>
          <ac:spMkLst>
            <pc:docMk/>
            <pc:sldMk cId="1505361920" sldId="262"/>
            <ac:spMk id="4" creationId="{0BD6C5CE-788E-DECC-53A2-FFEEFFD063CE}"/>
          </ac:spMkLst>
        </pc:spChg>
      </pc:sldChg>
    </pc:docChg>
  </pc:docChgLst>
  <pc:docChgLst>
    <pc:chgData name="한 다운" userId="b49e9d4d-484a-45dd-a772-6c95b31ec25c" providerId="ADAL" clId="{8063CAF6-E2D2-4785-8DF9-33FB515616AD}"/>
    <pc:docChg chg="undo custSel modSld">
      <pc:chgData name="한 다운" userId="b49e9d4d-484a-45dd-a772-6c95b31ec25c" providerId="ADAL" clId="{8063CAF6-E2D2-4785-8DF9-33FB515616AD}" dt="2023-04-27T01:29:09.257" v="4" actId="6549"/>
      <pc:docMkLst>
        <pc:docMk/>
      </pc:docMkLst>
      <pc:sldChg chg="modSp mod">
        <pc:chgData name="한 다운" userId="b49e9d4d-484a-45dd-a772-6c95b31ec25c" providerId="ADAL" clId="{8063CAF6-E2D2-4785-8DF9-33FB515616AD}" dt="2023-04-27T01:29:09.257" v="4" actId="6549"/>
        <pc:sldMkLst>
          <pc:docMk/>
          <pc:sldMk cId="3500416810" sldId="258"/>
        </pc:sldMkLst>
        <pc:spChg chg="mod">
          <ac:chgData name="한 다운" userId="b49e9d4d-484a-45dd-a772-6c95b31ec25c" providerId="ADAL" clId="{8063CAF6-E2D2-4785-8DF9-33FB515616AD}" dt="2023-04-27T01:29:09.257" v="4" actId="6549"/>
          <ac:spMkLst>
            <pc:docMk/>
            <pc:sldMk cId="3500416810" sldId="258"/>
            <ac:spMk id="4" creationId="{7B1094BA-9441-B2C7-42BC-A0E828F371BF}"/>
          </ac:spMkLst>
        </pc:spChg>
      </pc:sldChg>
    </pc:docChg>
  </pc:docChgLst>
  <pc:docChgLst>
    <pc:chgData name="오 성광" userId="bb845c39-ab23-4dc0-88fd-f872b36100ba" providerId="ADAL" clId="{99AAF0BE-E8F3-4448-B99F-96266D27F99B}"/>
    <pc:docChg chg="undo custSel addSld modSld">
      <pc:chgData name="오 성광" userId="bb845c39-ab23-4dc0-88fd-f872b36100ba" providerId="ADAL" clId="{99AAF0BE-E8F3-4448-B99F-96266D27F99B}" dt="2023-11-02T06:43:23.655" v="67" actId="1076"/>
      <pc:docMkLst>
        <pc:docMk/>
      </pc:docMkLst>
      <pc:sldChg chg="modSp mod">
        <pc:chgData name="오 성광" userId="bb845c39-ab23-4dc0-88fd-f872b36100ba" providerId="ADAL" clId="{99AAF0BE-E8F3-4448-B99F-96266D27F99B}" dt="2023-11-02T06:38:54.779" v="10" actId="20577"/>
        <pc:sldMkLst>
          <pc:docMk/>
          <pc:sldMk cId="3500416810" sldId="258"/>
        </pc:sldMkLst>
        <pc:spChg chg="mod">
          <ac:chgData name="오 성광" userId="bb845c39-ab23-4dc0-88fd-f872b36100ba" providerId="ADAL" clId="{99AAF0BE-E8F3-4448-B99F-96266D27F99B}" dt="2023-11-02T06:38:54.779" v="10" actId="20577"/>
          <ac:spMkLst>
            <pc:docMk/>
            <pc:sldMk cId="3500416810" sldId="258"/>
            <ac:spMk id="6" creationId="{90C29985-3243-A930-C85E-D33784EE9969}"/>
          </ac:spMkLst>
        </pc:spChg>
      </pc:sldChg>
      <pc:sldChg chg="modSp mod">
        <pc:chgData name="오 성광" userId="bb845c39-ab23-4dc0-88fd-f872b36100ba" providerId="ADAL" clId="{99AAF0BE-E8F3-4448-B99F-96266D27F99B}" dt="2023-11-02T06:38:49.633" v="8" actId="20577"/>
        <pc:sldMkLst>
          <pc:docMk/>
          <pc:sldMk cId="1761816834" sldId="259"/>
        </pc:sldMkLst>
        <pc:spChg chg="mod">
          <ac:chgData name="오 성광" userId="bb845c39-ab23-4dc0-88fd-f872b36100ba" providerId="ADAL" clId="{99AAF0BE-E8F3-4448-B99F-96266D27F99B}" dt="2023-11-02T06:38:41.610" v="6" actId="20577"/>
          <ac:spMkLst>
            <pc:docMk/>
            <pc:sldMk cId="1761816834" sldId="259"/>
            <ac:spMk id="2" creationId="{5847D51D-C985-F3FF-F82E-3E271923B5BC}"/>
          </ac:spMkLst>
        </pc:spChg>
        <pc:spChg chg="mod">
          <ac:chgData name="오 성광" userId="bb845c39-ab23-4dc0-88fd-f872b36100ba" providerId="ADAL" clId="{99AAF0BE-E8F3-4448-B99F-96266D27F99B}" dt="2023-11-02T06:38:49.633" v="8" actId="20577"/>
          <ac:spMkLst>
            <pc:docMk/>
            <pc:sldMk cId="1761816834" sldId="259"/>
            <ac:spMk id="3" creationId="{46AD5114-AC49-380C-D5D4-19FE94953F09}"/>
          </ac:spMkLst>
        </pc:spChg>
      </pc:sldChg>
      <pc:sldChg chg="addSp delSp modSp add mod">
        <pc:chgData name="오 성광" userId="bb845c39-ab23-4dc0-88fd-f872b36100ba" providerId="ADAL" clId="{99AAF0BE-E8F3-4448-B99F-96266D27F99B}" dt="2023-11-02T06:43:23.655" v="67" actId="1076"/>
        <pc:sldMkLst>
          <pc:docMk/>
          <pc:sldMk cId="3315665773" sldId="261"/>
        </pc:sldMkLst>
        <pc:spChg chg="mod">
          <ac:chgData name="오 성광" userId="bb845c39-ab23-4dc0-88fd-f872b36100ba" providerId="ADAL" clId="{99AAF0BE-E8F3-4448-B99F-96266D27F99B}" dt="2023-11-02T06:40:38.304" v="22" actId="1076"/>
          <ac:spMkLst>
            <pc:docMk/>
            <pc:sldMk cId="3315665773" sldId="261"/>
            <ac:spMk id="24" creationId="{5733D721-5438-82B3-1380-510004BB9EB9}"/>
          </ac:spMkLst>
        </pc:spChg>
        <pc:spChg chg="mod">
          <ac:chgData name="오 성광" userId="bb845c39-ab23-4dc0-88fd-f872b36100ba" providerId="ADAL" clId="{99AAF0BE-E8F3-4448-B99F-96266D27F99B}" dt="2023-11-02T06:43:23.655" v="67" actId="1076"/>
          <ac:spMkLst>
            <pc:docMk/>
            <pc:sldMk cId="3315665773" sldId="261"/>
            <ac:spMk id="25" creationId="{AB662A83-F10A-74D9-A578-0D6F700697CA}"/>
          </ac:spMkLst>
        </pc:spChg>
        <pc:spChg chg="mod">
          <ac:chgData name="오 성광" userId="bb845c39-ab23-4dc0-88fd-f872b36100ba" providerId="ADAL" clId="{99AAF0BE-E8F3-4448-B99F-96266D27F99B}" dt="2023-11-02T06:40:38.304" v="22" actId="1076"/>
          <ac:spMkLst>
            <pc:docMk/>
            <pc:sldMk cId="3315665773" sldId="261"/>
            <ac:spMk id="26" creationId="{E020AA60-B9D2-5026-156F-2FE86628971F}"/>
          </ac:spMkLst>
        </pc:spChg>
        <pc:spChg chg="mod">
          <ac:chgData name="오 성광" userId="bb845c39-ab23-4dc0-88fd-f872b36100ba" providerId="ADAL" clId="{99AAF0BE-E8F3-4448-B99F-96266D27F99B}" dt="2023-11-02T06:40:38.304" v="22" actId="1076"/>
          <ac:spMkLst>
            <pc:docMk/>
            <pc:sldMk cId="3315665773" sldId="261"/>
            <ac:spMk id="27" creationId="{FA0A2AAA-00A2-186D-C5DD-CA0B0D3FBEDA}"/>
          </ac:spMkLst>
        </pc:spChg>
        <pc:spChg chg="mod">
          <ac:chgData name="오 성광" userId="bb845c39-ab23-4dc0-88fd-f872b36100ba" providerId="ADAL" clId="{99AAF0BE-E8F3-4448-B99F-96266D27F99B}" dt="2023-11-02T06:40:38.304" v="22" actId="1076"/>
          <ac:spMkLst>
            <pc:docMk/>
            <pc:sldMk cId="3315665773" sldId="261"/>
            <ac:spMk id="28" creationId="{7B5D0E1D-04BE-F989-C5D8-9CA7BFDCD502}"/>
          </ac:spMkLst>
        </pc:spChg>
        <pc:spChg chg="mod">
          <ac:chgData name="오 성광" userId="bb845c39-ab23-4dc0-88fd-f872b36100ba" providerId="ADAL" clId="{99AAF0BE-E8F3-4448-B99F-96266D27F99B}" dt="2023-11-02T06:43:18.991" v="66" actId="1076"/>
          <ac:spMkLst>
            <pc:docMk/>
            <pc:sldMk cId="3315665773" sldId="261"/>
            <ac:spMk id="29" creationId="{187DAE82-1071-BD18-4C10-890E7EA26693}"/>
          </ac:spMkLst>
        </pc:spChg>
        <pc:spChg chg="mod">
          <ac:chgData name="오 성광" userId="bb845c39-ab23-4dc0-88fd-f872b36100ba" providerId="ADAL" clId="{99AAF0BE-E8F3-4448-B99F-96266D27F99B}" dt="2023-11-02T06:43:23.655" v="67" actId="1076"/>
          <ac:spMkLst>
            <pc:docMk/>
            <pc:sldMk cId="3315665773" sldId="261"/>
            <ac:spMk id="30" creationId="{4EDEDE64-3E6C-66C0-0DDE-3BBFA68C1D3F}"/>
          </ac:spMkLst>
        </pc:spChg>
        <pc:spChg chg="del">
          <ac:chgData name="오 성광" userId="bb845c39-ab23-4dc0-88fd-f872b36100ba" providerId="ADAL" clId="{99AAF0BE-E8F3-4448-B99F-96266D27F99B}" dt="2023-11-02T06:42:00.398" v="38" actId="478"/>
          <ac:spMkLst>
            <pc:docMk/>
            <pc:sldMk cId="3315665773" sldId="261"/>
            <ac:spMk id="33" creationId="{E4D1EE5F-18F5-E7AE-3364-0F332974CCA4}"/>
          </ac:spMkLst>
        </pc:spChg>
        <pc:spChg chg="del">
          <ac:chgData name="오 성광" userId="bb845c39-ab23-4dc0-88fd-f872b36100ba" providerId="ADAL" clId="{99AAF0BE-E8F3-4448-B99F-96266D27F99B}" dt="2023-11-02T06:42:02.916" v="39" actId="478"/>
          <ac:spMkLst>
            <pc:docMk/>
            <pc:sldMk cId="3315665773" sldId="261"/>
            <ac:spMk id="35" creationId="{FD134BDD-0A75-4360-6285-828B0DCFC2E5}"/>
          </ac:spMkLst>
        </pc:spChg>
        <pc:spChg chg="del">
          <ac:chgData name="오 성광" userId="bb845c39-ab23-4dc0-88fd-f872b36100ba" providerId="ADAL" clId="{99AAF0BE-E8F3-4448-B99F-96266D27F99B}" dt="2023-11-02T06:42:04.093" v="40" actId="478"/>
          <ac:spMkLst>
            <pc:docMk/>
            <pc:sldMk cId="3315665773" sldId="261"/>
            <ac:spMk id="36" creationId="{AD530A4F-6E95-17B8-E1A1-D24CBCA9611A}"/>
          </ac:spMkLst>
        </pc:spChg>
        <pc:spChg chg="mod">
          <ac:chgData name="오 성광" userId="bb845c39-ab23-4dc0-88fd-f872b36100ba" providerId="ADAL" clId="{99AAF0BE-E8F3-4448-B99F-96266D27F99B}" dt="2023-11-02T06:43:23.655" v="67" actId="1076"/>
          <ac:spMkLst>
            <pc:docMk/>
            <pc:sldMk cId="3315665773" sldId="261"/>
            <ac:spMk id="43" creationId="{F3B15BC5-62EE-452B-AFEA-ADBF712D4255}"/>
          </ac:spMkLst>
        </pc:spChg>
        <pc:spChg chg="add mod">
          <ac:chgData name="오 성광" userId="bb845c39-ab23-4dc0-88fd-f872b36100ba" providerId="ADAL" clId="{99AAF0BE-E8F3-4448-B99F-96266D27F99B}" dt="2023-11-02T06:43:18.991" v="66" actId="1076"/>
          <ac:spMkLst>
            <pc:docMk/>
            <pc:sldMk cId="3315665773" sldId="261"/>
            <ac:spMk id="54" creationId="{381FC64D-CA48-4A54-077F-1E326EAEE1DB}"/>
          </ac:spMkLst>
        </pc:spChg>
        <pc:spChg chg="add mod">
          <ac:chgData name="오 성광" userId="bb845c39-ab23-4dc0-88fd-f872b36100ba" providerId="ADAL" clId="{99AAF0BE-E8F3-4448-B99F-96266D27F99B}" dt="2023-11-02T06:43:18.991" v="66" actId="1076"/>
          <ac:spMkLst>
            <pc:docMk/>
            <pc:sldMk cId="3315665773" sldId="261"/>
            <ac:spMk id="55" creationId="{2C86375C-9C60-3ED2-DA8B-5BB0215AC83C}"/>
          </ac:spMkLst>
        </pc:spChg>
        <pc:spChg chg="add mod">
          <ac:chgData name="오 성광" userId="bb845c39-ab23-4dc0-88fd-f872b36100ba" providerId="ADAL" clId="{99AAF0BE-E8F3-4448-B99F-96266D27F99B}" dt="2023-11-02T06:43:18.991" v="66" actId="1076"/>
          <ac:spMkLst>
            <pc:docMk/>
            <pc:sldMk cId="3315665773" sldId="261"/>
            <ac:spMk id="57" creationId="{6BDD7C8F-8BFE-EF6F-FFED-0EA89EF26377}"/>
          </ac:spMkLst>
        </pc:spChg>
        <pc:picChg chg="mod">
          <ac:chgData name="오 성광" userId="bb845c39-ab23-4dc0-88fd-f872b36100ba" providerId="ADAL" clId="{99AAF0BE-E8F3-4448-B99F-96266D27F99B}" dt="2023-11-02T06:41:58.688" v="37" actId="1076"/>
          <ac:picMkLst>
            <pc:docMk/>
            <pc:sldMk cId="3315665773" sldId="261"/>
            <ac:picMk id="9" creationId="{B1A3F622-9E68-FBB6-22B3-866B78364ADB}"/>
          </ac:picMkLst>
        </pc:picChg>
        <pc:cxnChg chg="mod">
          <ac:chgData name="오 성광" userId="bb845c39-ab23-4dc0-88fd-f872b36100ba" providerId="ADAL" clId="{99AAF0BE-E8F3-4448-B99F-96266D27F99B}" dt="2023-11-02T06:40:38.304" v="22" actId="1076"/>
          <ac:cxnSpMkLst>
            <pc:docMk/>
            <pc:sldMk cId="3315665773" sldId="261"/>
            <ac:cxnSpMk id="39" creationId="{8CF394D2-18F6-C766-0DC1-0A210ECF6178}"/>
          </ac:cxnSpMkLst>
        </pc:cxnChg>
        <pc:cxnChg chg="mod">
          <ac:chgData name="오 성광" userId="bb845c39-ab23-4dc0-88fd-f872b36100ba" providerId="ADAL" clId="{99AAF0BE-E8F3-4448-B99F-96266D27F99B}" dt="2023-11-02T06:43:23.655" v="67" actId="1076"/>
          <ac:cxnSpMkLst>
            <pc:docMk/>
            <pc:sldMk cId="3315665773" sldId="261"/>
            <ac:cxnSpMk id="42" creationId="{E736FA42-D318-50E3-CD2F-FD1880A4C386}"/>
          </ac:cxnSpMkLst>
        </pc:cxnChg>
        <pc:cxnChg chg="mod">
          <ac:chgData name="오 성광" userId="bb845c39-ab23-4dc0-88fd-f872b36100ba" providerId="ADAL" clId="{99AAF0BE-E8F3-4448-B99F-96266D27F99B}" dt="2023-11-02T06:43:23.655" v="67" actId="1076"/>
          <ac:cxnSpMkLst>
            <pc:docMk/>
            <pc:sldMk cId="3315665773" sldId="261"/>
            <ac:cxnSpMk id="44" creationId="{B4A9C9C7-30CD-4B63-AAFA-A9C7C1AC88A8}"/>
          </ac:cxnSpMkLst>
        </pc:cxnChg>
        <pc:cxnChg chg="mod">
          <ac:chgData name="오 성광" userId="bb845c39-ab23-4dc0-88fd-f872b36100ba" providerId="ADAL" clId="{99AAF0BE-E8F3-4448-B99F-96266D27F99B}" dt="2023-11-02T06:40:38.304" v="22" actId="1076"/>
          <ac:cxnSpMkLst>
            <pc:docMk/>
            <pc:sldMk cId="3315665773" sldId="261"/>
            <ac:cxnSpMk id="46" creationId="{7CD536E9-E0F3-378F-5B54-DB4802773AE4}"/>
          </ac:cxnSpMkLst>
        </pc:cxnChg>
        <pc:cxnChg chg="mod">
          <ac:chgData name="오 성광" userId="bb845c39-ab23-4dc0-88fd-f872b36100ba" providerId="ADAL" clId="{99AAF0BE-E8F3-4448-B99F-96266D27F99B}" dt="2023-11-02T06:43:23.655" v="67" actId="1076"/>
          <ac:cxnSpMkLst>
            <pc:docMk/>
            <pc:sldMk cId="3315665773" sldId="261"/>
            <ac:cxnSpMk id="47" creationId="{F1BC4490-8989-E687-81BE-084E435A8B59}"/>
          </ac:cxnSpMkLst>
        </pc:cxnChg>
        <pc:cxnChg chg="mod">
          <ac:chgData name="오 성광" userId="bb845c39-ab23-4dc0-88fd-f872b36100ba" providerId="ADAL" clId="{99AAF0BE-E8F3-4448-B99F-96266D27F99B}" dt="2023-11-02T06:40:38.304" v="22" actId="1076"/>
          <ac:cxnSpMkLst>
            <pc:docMk/>
            <pc:sldMk cId="3315665773" sldId="261"/>
            <ac:cxnSpMk id="53" creationId="{81DD8BDE-5AC3-F95E-0760-F0E0C290F30D}"/>
          </ac:cxnSpMkLst>
        </pc:cxnChg>
        <pc:cxnChg chg="mod">
          <ac:chgData name="오 성광" userId="bb845c39-ab23-4dc0-88fd-f872b36100ba" providerId="ADAL" clId="{99AAF0BE-E8F3-4448-B99F-96266D27F99B}" dt="2023-11-02T06:43:18.991" v="66" actId="1076"/>
          <ac:cxnSpMkLst>
            <pc:docMk/>
            <pc:sldMk cId="3315665773" sldId="261"/>
            <ac:cxnSpMk id="56" creationId="{BED22A22-9824-7F71-4208-D69467C20CCF}"/>
          </ac:cxnSpMkLst>
        </pc:cxnChg>
        <pc:cxnChg chg="add mod">
          <ac:chgData name="오 성광" userId="bb845c39-ab23-4dc0-88fd-f872b36100ba" providerId="ADAL" clId="{99AAF0BE-E8F3-4448-B99F-96266D27F99B}" dt="2023-11-02T06:43:18.991" v="66" actId="1076"/>
          <ac:cxnSpMkLst>
            <pc:docMk/>
            <pc:sldMk cId="3315665773" sldId="261"/>
            <ac:cxnSpMk id="58" creationId="{CB6B4765-C21E-4BEC-085B-0B52793460A4}"/>
          </ac:cxnSpMkLst>
        </pc:cxnChg>
        <pc:cxnChg chg="add mod">
          <ac:chgData name="오 성광" userId="bb845c39-ab23-4dc0-88fd-f872b36100ba" providerId="ADAL" clId="{99AAF0BE-E8F3-4448-B99F-96266D27F99B}" dt="2023-11-02T06:43:18.991" v="66" actId="1076"/>
          <ac:cxnSpMkLst>
            <pc:docMk/>
            <pc:sldMk cId="3315665773" sldId="261"/>
            <ac:cxnSpMk id="59" creationId="{328E3AA8-A612-2351-7F06-790E5710CE57}"/>
          </ac:cxnSpMkLst>
        </pc:cxnChg>
        <pc:cxnChg chg="mod">
          <ac:chgData name="오 성광" userId="bb845c39-ab23-4dc0-88fd-f872b36100ba" providerId="ADAL" clId="{99AAF0BE-E8F3-4448-B99F-96266D27F99B}" dt="2023-11-02T06:40:38.304" v="22" actId="1076"/>
          <ac:cxnSpMkLst>
            <pc:docMk/>
            <pc:sldMk cId="3315665773" sldId="261"/>
            <ac:cxnSpMk id="60" creationId="{ABD78F14-C680-609F-451F-3652F1D48CEA}"/>
          </ac:cxnSpMkLst>
        </pc:cxnChg>
        <pc:cxnChg chg="add mod">
          <ac:chgData name="오 성광" userId="bb845c39-ab23-4dc0-88fd-f872b36100ba" providerId="ADAL" clId="{99AAF0BE-E8F3-4448-B99F-96266D27F99B}" dt="2023-11-02T06:43:18.991" v="66" actId="1076"/>
          <ac:cxnSpMkLst>
            <pc:docMk/>
            <pc:sldMk cId="3315665773" sldId="261"/>
            <ac:cxnSpMk id="61" creationId="{0F77743F-DEC7-376F-97E0-2779F331EC1F}"/>
          </ac:cxnSpMkLst>
        </pc:cxnChg>
      </pc:sldChg>
    </pc:docChg>
  </pc:docChgLst>
  <pc:docChgLst>
    <pc:chgData name="서 동위" userId="7421504e-4b73-442d-a522-aad311ee3ee5" providerId="ADAL" clId="{A0D27087-C66F-42CF-9C2D-2243E6221CF5}"/>
    <pc:docChg chg="custSel addSld delSld modSld">
      <pc:chgData name="서 동위" userId="7421504e-4b73-442d-a522-aad311ee3ee5" providerId="ADAL" clId="{A0D27087-C66F-42CF-9C2D-2243E6221CF5}" dt="2024-05-16T00:13:45.959" v="352"/>
      <pc:docMkLst>
        <pc:docMk/>
      </pc:docMkLst>
      <pc:sldChg chg="addSp delSp modSp mod">
        <pc:chgData name="서 동위" userId="7421504e-4b73-442d-a522-aad311ee3ee5" providerId="ADAL" clId="{A0D27087-C66F-42CF-9C2D-2243E6221CF5}" dt="2024-05-08T00:34:23.740" v="350" actId="20577"/>
        <pc:sldMkLst>
          <pc:docMk/>
          <pc:sldMk cId="3500416810" sldId="258"/>
        </pc:sldMkLst>
        <pc:spChg chg="mod">
          <ac:chgData name="서 동위" userId="7421504e-4b73-442d-a522-aad311ee3ee5" providerId="ADAL" clId="{A0D27087-C66F-42CF-9C2D-2243E6221CF5}" dt="2024-05-08T00:34:23.740" v="350" actId="20577"/>
          <ac:spMkLst>
            <pc:docMk/>
            <pc:sldMk cId="3500416810" sldId="258"/>
            <ac:spMk id="4" creationId="{7B1094BA-9441-B2C7-42BC-A0E828F371BF}"/>
          </ac:spMkLst>
        </pc:spChg>
        <pc:spChg chg="mod topLvl">
          <ac:chgData name="서 동위" userId="7421504e-4b73-442d-a522-aad311ee3ee5" providerId="ADAL" clId="{A0D27087-C66F-42CF-9C2D-2243E6221CF5}" dt="2024-05-07T05:36:33.727" v="192" actId="20577"/>
          <ac:spMkLst>
            <pc:docMk/>
            <pc:sldMk cId="3500416810" sldId="258"/>
            <ac:spMk id="6" creationId="{90C29985-3243-A930-C85E-D33784EE9969}"/>
          </ac:spMkLst>
        </pc:spChg>
        <pc:spChg chg="mod topLvl">
          <ac:chgData name="서 동위" userId="7421504e-4b73-442d-a522-aad311ee3ee5" providerId="ADAL" clId="{A0D27087-C66F-42CF-9C2D-2243E6221CF5}" dt="2024-05-07T05:17:40.960" v="154" actId="338"/>
          <ac:spMkLst>
            <pc:docMk/>
            <pc:sldMk cId="3500416810" sldId="258"/>
            <ac:spMk id="7" creationId="{7D7778A9-01A8-6FB4-3360-96BF8E91ECFC}"/>
          </ac:spMkLst>
        </pc:spChg>
        <pc:spChg chg="mod topLvl">
          <ac:chgData name="서 동위" userId="7421504e-4b73-442d-a522-aad311ee3ee5" providerId="ADAL" clId="{A0D27087-C66F-42CF-9C2D-2243E6221CF5}" dt="2024-05-07T05:17:40.960" v="154" actId="338"/>
          <ac:spMkLst>
            <pc:docMk/>
            <pc:sldMk cId="3500416810" sldId="258"/>
            <ac:spMk id="9" creationId="{E951A3E3-71B4-0A83-BB3A-28A1B047D143}"/>
          </ac:spMkLst>
        </pc:spChg>
        <pc:spChg chg="mod topLvl">
          <ac:chgData name="서 동위" userId="7421504e-4b73-442d-a522-aad311ee3ee5" providerId="ADAL" clId="{A0D27087-C66F-42CF-9C2D-2243E6221CF5}" dt="2024-05-07T05:17:40.960" v="154" actId="338"/>
          <ac:spMkLst>
            <pc:docMk/>
            <pc:sldMk cId="3500416810" sldId="258"/>
            <ac:spMk id="10" creationId="{46E2EE06-E938-8F51-C890-07225CCF6D68}"/>
          </ac:spMkLst>
        </pc:spChg>
        <pc:spChg chg="add del mod">
          <ac:chgData name="서 동위" userId="7421504e-4b73-442d-a522-aad311ee3ee5" providerId="ADAL" clId="{A0D27087-C66F-42CF-9C2D-2243E6221CF5}" dt="2024-05-07T05:17:30.338" v="152" actId="478"/>
          <ac:spMkLst>
            <pc:docMk/>
            <pc:sldMk cId="3500416810" sldId="258"/>
            <ac:spMk id="11" creationId="{A50A74E8-4888-F24F-2B61-CFC86B262236}"/>
          </ac:spMkLst>
        </pc:spChg>
        <pc:grpChg chg="del">
          <ac:chgData name="서 동위" userId="7421504e-4b73-442d-a522-aad311ee3ee5" providerId="ADAL" clId="{A0D27087-C66F-42CF-9C2D-2243E6221CF5}" dt="2024-05-07T05:17:14.931" v="150" actId="165"/>
          <ac:grpSpMkLst>
            <pc:docMk/>
            <pc:sldMk cId="3500416810" sldId="258"/>
            <ac:grpSpMk id="12" creationId="{1ADB9E38-407A-8708-020A-6C8D0F7547B1}"/>
          </ac:grpSpMkLst>
        </pc:grpChg>
        <pc:grpChg chg="add mod">
          <ac:chgData name="서 동위" userId="7421504e-4b73-442d-a522-aad311ee3ee5" providerId="ADAL" clId="{A0D27087-C66F-42CF-9C2D-2243E6221CF5}" dt="2024-05-07T05:17:40.960" v="154" actId="338"/>
          <ac:grpSpMkLst>
            <pc:docMk/>
            <pc:sldMk cId="3500416810" sldId="258"/>
            <ac:grpSpMk id="13" creationId="{82478B43-965F-FB7E-2697-A0B6AA9D9543}"/>
          </ac:grpSpMkLst>
        </pc:grpChg>
        <pc:picChg chg="mod topLvl">
          <ac:chgData name="서 동위" userId="7421504e-4b73-442d-a522-aad311ee3ee5" providerId="ADAL" clId="{A0D27087-C66F-42CF-9C2D-2243E6221CF5}" dt="2024-05-07T05:17:40.960" v="154" actId="338"/>
          <ac:picMkLst>
            <pc:docMk/>
            <pc:sldMk cId="3500416810" sldId="258"/>
            <ac:picMk id="3" creationId="{FBC8FA66-A1AD-7C46-BD7C-C4C5C0727C33}"/>
          </ac:picMkLst>
        </pc:picChg>
      </pc:sldChg>
      <pc:sldChg chg="modSp mod">
        <pc:chgData name="서 동위" userId="7421504e-4b73-442d-a522-aad311ee3ee5" providerId="ADAL" clId="{A0D27087-C66F-42CF-9C2D-2243E6221CF5}" dt="2024-05-07T05:11:22.916" v="3" actId="20577"/>
        <pc:sldMkLst>
          <pc:docMk/>
          <pc:sldMk cId="1761816834" sldId="259"/>
        </pc:sldMkLst>
        <pc:spChg chg="mod">
          <ac:chgData name="서 동위" userId="7421504e-4b73-442d-a522-aad311ee3ee5" providerId="ADAL" clId="{A0D27087-C66F-42CF-9C2D-2243E6221CF5}" dt="2024-05-07T05:11:22.916" v="3" actId="20577"/>
          <ac:spMkLst>
            <pc:docMk/>
            <pc:sldMk cId="1761816834" sldId="259"/>
            <ac:spMk id="2" creationId="{5847D51D-C985-F3FF-F82E-3E271923B5BC}"/>
          </ac:spMkLst>
        </pc:spChg>
      </pc:sldChg>
      <pc:sldChg chg="addSp delSp modSp add del mod">
        <pc:chgData name="서 동위" userId="7421504e-4b73-442d-a522-aad311ee3ee5" providerId="ADAL" clId="{A0D27087-C66F-42CF-9C2D-2243E6221CF5}" dt="2024-05-16T00:13:45.959" v="352"/>
        <pc:sldMkLst>
          <pc:docMk/>
          <pc:sldMk cId="3315665773" sldId="261"/>
        </pc:sldMkLst>
        <pc:spChg chg="add del mod">
          <ac:chgData name="서 동위" userId="7421504e-4b73-442d-a522-aad311ee3ee5" providerId="ADAL" clId="{A0D27087-C66F-42CF-9C2D-2243E6221CF5}" dt="2024-05-07T05:17:05.880" v="149" actId="478"/>
          <ac:spMkLst>
            <pc:docMk/>
            <pc:sldMk cId="3315665773" sldId="261"/>
            <ac:spMk id="4" creationId="{52580DFD-90A1-E458-645A-F70698D8706C}"/>
          </ac:spMkLst>
        </pc:spChg>
        <pc:spChg chg="add del mod">
          <ac:chgData name="서 동위" userId="7421504e-4b73-442d-a522-aad311ee3ee5" providerId="ADAL" clId="{A0D27087-C66F-42CF-9C2D-2243E6221CF5}" dt="2024-05-07T05:19:31.302" v="172" actId="478"/>
          <ac:spMkLst>
            <pc:docMk/>
            <pc:sldMk cId="3315665773" sldId="261"/>
            <ac:spMk id="6" creationId="{E4276ADD-E7FD-E175-8AC4-AA84C5821E32}"/>
          </ac:spMkLst>
        </pc:spChg>
        <pc:spChg chg="add mod">
          <ac:chgData name="서 동위" userId="7421504e-4b73-442d-a522-aad311ee3ee5" providerId="ADAL" clId="{A0D27087-C66F-42CF-9C2D-2243E6221CF5}" dt="2024-05-07T05:18:43.076" v="161" actId="14100"/>
          <ac:spMkLst>
            <pc:docMk/>
            <pc:sldMk cId="3315665773" sldId="261"/>
            <ac:spMk id="7" creationId="{1439F485-4F01-AD6A-838B-E352A223307D}"/>
          </ac:spMkLst>
        </pc:spChg>
        <pc:spChg chg="add mod">
          <ac:chgData name="서 동위" userId="7421504e-4b73-442d-a522-aad311ee3ee5" providerId="ADAL" clId="{A0D27087-C66F-42CF-9C2D-2243E6221CF5}" dt="2024-05-07T05:19:06.697" v="168" actId="1076"/>
          <ac:spMkLst>
            <pc:docMk/>
            <pc:sldMk cId="3315665773" sldId="261"/>
            <ac:spMk id="8" creationId="{5E68AD43-447E-6A52-56B3-31653B57EDA2}"/>
          </ac:spMkLst>
        </pc:spChg>
        <pc:spChg chg="mod">
          <ac:chgData name="서 동위" userId="7421504e-4b73-442d-a522-aad311ee3ee5" providerId="ADAL" clId="{A0D27087-C66F-42CF-9C2D-2243E6221CF5}" dt="2024-05-08T00:25:31.520" v="323" actId="1035"/>
          <ac:spMkLst>
            <pc:docMk/>
            <pc:sldMk cId="3315665773" sldId="261"/>
            <ac:spMk id="24" creationId="{5733D721-5438-82B3-1380-510004BB9EB9}"/>
          </ac:spMkLst>
        </pc:spChg>
        <pc:spChg chg="mod">
          <ac:chgData name="서 동위" userId="7421504e-4b73-442d-a522-aad311ee3ee5" providerId="ADAL" clId="{A0D27087-C66F-42CF-9C2D-2243E6221CF5}" dt="2024-05-08T00:24:27.831" v="217" actId="20577"/>
          <ac:spMkLst>
            <pc:docMk/>
            <pc:sldMk cId="3315665773" sldId="261"/>
            <ac:spMk id="25" creationId="{AB662A83-F10A-74D9-A578-0D6F700697CA}"/>
          </ac:spMkLst>
        </pc:spChg>
        <pc:spChg chg="del mod">
          <ac:chgData name="서 동위" userId="7421504e-4b73-442d-a522-aad311ee3ee5" providerId="ADAL" clId="{A0D27087-C66F-42CF-9C2D-2243E6221CF5}" dt="2024-05-08T00:25:25.927" v="304" actId="478"/>
          <ac:spMkLst>
            <pc:docMk/>
            <pc:sldMk cId="3315665773" sldId="261"/>
            <ac:spMk id="26" creationId="{E020AA60-B9D2-5026-156F-2FE86628971F}"/>
          </ac:spMkLst>
        </pc:spChg>
        <pc:spChg chg="mod">
          <ac:chgData name="서 동위" userId="7421504e-4b73-442d-a522-aad311ee3ee5" providerId="ADAL" clId="{A0D27087-C66F-42CF-9C2D-2243E6221CF5}" dt="2024-05-08T00:25:12.190" v="293" actId="1035"/>
          <ac:spMkLst>
            <pc:docMk/>
            <pc:sldMk cId="3315665773" sldId="261"/>
            <ac:spMk id="27" creationId="{FA0A2AAA-00A2-186D-C5DD-CA0B0D3FBEDA}"/>
          </ac:spMkLst>
        </pc:spChg>
        <pc:spChg chg="del mod">
          <ac:chgData name="서 동위" userId="7421504e-4b73-442d-a522-aad311ee3ee5" providerId="ADAL" clId="{A0D27087-C66F-42CF-9C2D-2243E6221CF5}" dt="2024-05-08T00:24:58.310" v="263" actId="478"/>
          <ac:spMkLst>
            <pc:docMk/>
            <pc:sldMk cId="3315665773" sldId="261"/>
            <ac:spMk id="28" creationId="{7B5D0E1D-04BE-F989-C5D8-9CA7BFDCD502}"/>
          </ac:spMkLst>
        </pc:spChg>
        <pc:spChg chg="mod">
          <ac:chgData name="서 동위" userId="7421504e-4b73-442d-a522-aad311ee3ee5" providerId="ADAL" clId="{A0D27087-C66F-42CF-9C2D-2243E6221CF5}" dt="2024-05-08T00:24:45.599" v="252" actId="1036"/>
          <ac:spMkLst>
            <pc:docMk/>
            <pc:sldMk cId="3315665773" sldId="261"/>
            <ac:spMk id="29" creationId="{187DAE82-1071-BD18-4C10-890E7EA26693}"/>
          </ac:spMkLst>
        </pc:spChg>
        <pc:spChg chg="del mod">
          <ac:chgData name="서 동위" userId="7421504e-4b73-442d-a522-aad311ee3ee5" providerId="ADAL" clId="{A0D27087-C66F-42CF-9C2D-2243E6221CF5}" dt="2024-05-08T00:24:17.449" v="195" actId="478"/>
          <ac:spMkLst>
            <pc:docMk/>
            <pc:sldMk cId="3315665773" sldId="261"/>
            <ac:spMk id="30" creationId="{4EDEDE64-3E6C-66C0-0DDE-3BBFA68C1D3F}"/>
          </ac:spMkLst>
        </pc:spChg>
        <pc:spChg chg="del mod">
          <ac:chgData name="서 동위" userId="7421504e-4b73-442d-a522-aad311ee3ee5" providerId="ADAL" clId="{A0D27087-C66F-42CF-9C2D-2243E6221CF5}" dt="2024-05-07T05:43:27.281" v="194" actId="478"/>
          <ac:spMkLst>
            <pc:docMk/>
            <pc:sldMk cId="3315665773" sldId="261"/>
            <ac:spMk id="43" creationId="{F3B15BC5-62EE-452B-AFEA-ADBF712D4255}"/>
          </ac:spMkLst>
        </pc:spChg>
        <pc:spChg chg="del mod">
          <ac:chgData name="서 동위" userId="7421504e-4b73-442d-a522-aad311ee3ee5" providerId="ADAL" clId="{A0D27087-C66F-42CF-9C2D-2243E6221CF5}" dt="2024-05-08T00:24:34.623" v="218" actId="478"/>
          <ac:spMkLst>
            <pc:docMk/>
            <pc:sldMk cId="3315665773" sldId="261"/>
            <ac:spMk id="54" creationId="{381FC64D-CA48-4A54-077F-1E326EAEE1DB}"/>
          </ac:spMkLst>
        </pc:spChg>
        <pc:spChg chg="mod">
          <ac:chgData name="서 동위" userId="7421504e-4b73-442d-a522-aad311ee3ee5" providerId="ADAL" clId="{A0D27087-C66F-42CF-9C2D-2243E6221CF5}" dt="2024-05-08T00:25:46.620" v="348" actId="1036"/>
          <ac:spMkLst>
            <pc:docMk/>
            <pc:sldMk cId="3315665773" sldId="261"/>
            <ac:spMk id="55" creationId="{2C86375C-9C60-3ED2-DA8B-5BB0215AC83C}"/>
          </ac:spMkLst>
        </pc:spChg>
        <pc:spChg chg="del mod">
          <ac:chgData name="서 동위" userId="7421504e-4b73-442d-a522-aad311ee3ee5" providerId="ADAL" clId="{A0D27087-C66F-42CF-9C2D-2243E6221CF5}" dt="2024-05-08T00:25:39.593" v="333" actId="478"/>
          <ac:spMkLst>
            <pc:docMk/>
            <pc:sldMk cId="3315665773" sldId="261"/>
            <ac:spMk id="57" creationId="{6BDD7C8F-8BFE-EF6F-FFED-0EA89EF26377}"/>
          </ac:spMkLst>
        </pc:spChg>
        <pc:cxnChg chg="mod">
          <ac:chgData name="서 동위" userId="7421504e-4b73-442d-a522-aad311ee3ee5" providerId="ADAL" clId="{A0D27087-C66F-42CF-9C2D-2243E6221CF5}" dt="2024-05-08T00:25:12.190" v="293" actId="1035"/>
          <ac:cxnSpMkLst>
            <pc:docMk/>
            <pc:sldMk cId="3315665773" sldId="261"/>
            <ac:cxnSpMk id="39" creationId="{8CF394D2-18F6-C766-0DC1-0A210ECF6178}"/>
          </ac:cxnSpMkLst>
        </pc:cxnChg>
        <pc:cxnChg chg="del mod">
          <ac:chgData name="서 동위" userId="7421504e-4b73-442d-a522-aad311ee3ee5" providerId="ADAL" clId="{A0D27087-C66F-42CF-9C2D-2243E6221CF5}" dt="2024-05-08T00:24:17.449" v="195" actId="478"/>
          <ac:cxnSpMkLst>
            <pc:docMk/>
            <pc:sldMk cId="3315665773" sldId="261"/>
            <ac:cxnSpMk id="42" creationId="{E736FA42-D318-50E3-CD2F-FD1880A4C386}"/>
          </ac:cxnSpMkLst>
        </pc:cxnChg>
        <pc:cxnChg chg="del mod">
          <ac:chgData name="서 동위" userId="7421504e-4b73-442d-a522-aad311ee3ee5" providerId="ADAL" clId="{A0D27087-C66F-42CF-9C2D-2243E6221CF5}" dt="2024-05-07T05:43:26.204" v="193" actId="478"/>
          <ac:cxnSpMkLst>
            <pc:docMk/>
            <pc:sldMk cId="3315665773" sldId="261"/>
            <ac:cxnSpMk id="44" creationId="{B4A9C9C7-30CD-4B63-AAFA-A9C7C1AC88A8}"/>
          </ac:cxnSpMkLst>
        </pc:cxnChg>
        <pc:cxnChg chg="mod">
          <ac:chgData name="서 동위" userId="7421504e-4b73-442d-a522-aad311ee3ee5" providerId="ADAL" clId="{A0D27087-C66F-42CF-9C2D-2243E6221CF5}" dt="2024-05-08T00:25:31.520" v="323" actId="1035"/>
          <ac:cxnSpMkLst>
            <pc:docMk/>
            <pc:sldMk cId="3315665773" sldId="261"/>
            <ac:cxnSpMk id="46" creationId="{7CD536E9-E0F3-378F-5B54-DB4802773AE4}"/>
          </ac:cxnSpMkLst>
        </pc:cxnChg>
        <pc:cxnChg chg="mod">
          <ac:chgData name="서 동위" userId="7421504e-4b73-442d-a522-aad311ee3ee5" providerId="ADAL" clId="{A0D27087-C66F-42CF-9C2D-2243E6221CF5}" dt="2024-05-08T00:24:22.300" v="211" actId="1035"/>
          <ac:cxnSpMkLst>
            <pc:docMk/>
            <pc:sldMk cId="3315665773" sldId="261"/>
            <ac:cxnSpMk id="47" creationId="{F1BC4490-8989-E687-81BE-084E435A8B59}"/>
          </ac:cxnSpMkLst>
        </pc:cxnChg>
        <pc:cxnChg chg="del mod">
          <ac:chgData name="서 동위" userId="7421504e-4b73-442d-a522-aad311ee3ee5" providerId="ADAL" clId="{A0D27087-C66F-42CF-9C2D-2243E6221CF5}" dt="2024-05-08T00:25:00.416" v="264" actId="478"/>
          <ac:cxnSpMkLst>
            <pc:docMk/>
            <pc:sldMk cId="3315665773" sldId="261"/>
            <ac:cxnSpMk id="53" creationId="{81DD8BDE-5AC3-F95E-0760-F0E0C290F30D}"/>
          </ac:cxnSpMkLst>
        </pc:cxnChg>
        <pc:cxnChg chg="mod">
          <ac:chgData name="서 동위" userId="7421504e-4b73-442d-a522-aad311ee3ee5" providerId="ADAL" clId="{A0D27087-C66F-42CF-9C2D-2243E6221CF5}" dt="2024-05-08T00:24:45.599" v="252" actId="1036"/>
          <ac:cxnSpMkLst>
            <pc:docMk/>
            <pc:sldMk cId="3315665773" sldId="261"/>
            <ac:cxnSpMk id="56" creationId="{BED22A22-9824-7F71-4208-D69467C20CCF}"/>
          </ac:cxnSpMkLst>
        </pc:cxnChg>
        <pc:cxnChg chg="del mod">
          <ac:chgData name="서 동위" userId="7421504e-4b73-442d-a522-aad311ee3ee5" providerId="ADAL" clId="{A0D27087-C66F-42CF-9C2D-2243E6221CF5}" dt="2024-05-08T00:24:34.623" v="218" actId="478"/>
          <ac:cxnSpMkLst>
            <pc:docMk/>
            <pc:sldMk cId="3315665773" sldId="261"/>
            <ac:cxnSpMk id="58" creationId="{CB6B4765-C21E-4BEC-085B-0B52793460A4}"/>
          </ac:cxnSpMkLst>
        </pc:cxnChg>
        <pc:cxnChg chg="del mod">
          <ac:chgData name="서 동위" userId="7421504e-4b73-442d-a522-aad311ee3ee5" providerId="ADAL" clId="{A0D27087-C66F-42CF-9C2D-2243E6221CF5}" dt="2024-05-08T00:25:41.696" v="334" actId="478"/>
          <ac:cxnSpMkLst>
            <pc:docMk/>
            <pc:sldMk cId="3315665773" sldId="261"/>
            <ac:cxnSpMk id="59" creationId="{328E3AA8-A612-2351-7F06-790E5710CE57}"/>
          </ac:cxnSpMkLst>
        </pc:cxnChg>
        <pc:cxnChg chg="del mod">
          <ac:chgData name="서 동위" userId="7421504e-4b73-442d-a522-aad311ee3ee5" providerId="ADAL" clId="{A0D27087-C66F-42CF-9C2D-2243E6221CF5}" dt="2024-05-08T00:25:25.927" v="304" actId="478"/>
          <ac:cxnSpMkLst>
            <pc:docMk/>
            <pc:sldMk cId="3315665773" sldId="261"/>
            <ac:cxnSpMk id="60" creationId="{ABD78F14-C680-609F-451F-3652F1D48CEA}"/>
          </ac:cxnSpMkLst>
        </pc:cxnChg>
        <pc:cxnChg chg="mod">
          <ac:chgData name="서 동위" userId="7421504e-4b73-442d-a522-aad311ee3ee5" providerId="ADAL" clId="{A0D27087-C66F-42CF-9C2D-2243E6221CF5}" dt="2024-05-08T00:25:46.620" v="348" actId="1036"/>
          <ac:cxnSpMkLst>
            <pc:docMk/>
            <pc:sldMk cId="3315665773" sldId="261"/>
            <ac:cxnSpMk id="61" creationId="{0F77743F-DEC7-376F-97E0-2779F331EC1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9CB2E6-D770-87BC-8B8F-CE645F244B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FCAE93-35F5-036C-CEFB-921451277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1D1B00-13C3-1E19-5E66-29C74A137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F043-D377-4DD2-9794-FBBA6843353A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DFDD9A-6CA2-5E1B-7091-408BAA45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856029-CD30-4ED4-742F-7B142E38A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6EE64-4D49-4B3F-831B-EDCA41ABC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320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062685-3C7F-0404-EFB5-0BCB19689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8542C0-1EB1-5DC5-271E-78402BBBE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B0ABA1-FD05-3FC0-BB52-3C973FA1E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F043-D377-4DD2-9794-FBBA6843353A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FBFB49-8339-46F6-6D8F-984EE54E4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0CBCFC-9C3E-6E47-D3CD-8559B11C0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6EE64-4D49-4B3F-831B-EDCA41ABC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258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01C5BD5-1D6E-C631-6A88-A332D77E35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39A30A-5CD2-BB1D-9DD8-82A29C2E6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3246D-07E1-C673-9122-2C5D1E783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F043-D377-4DD2-9794-FBBA6843353A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8CA884-7A1B-A509-399F-D03C4EA5E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32425C-FE65-501B-C11E-3B17A59E4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6EE64-4D49-4B3F-831B-EDCA41ABC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490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664AAA-BC37-2DE0-C854-0BFB3B64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A6F358-8039-8AD5-7249-B47E671FA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AFF3A7-6657-80CC-6971-4315D2A9A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F043-D377-4DD2-9794-FBBA6843353A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7E8993-1E06-A3CA-6A9A-E42ED5A40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079189-1E2E-388F-58EF-3B2F7AEEF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6EE64-4D49-4B3F-831B-EDCA41ABC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010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05B059-AFDE-F5C5-77EC-11FE39F5B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7B5F66-7854-9D17-94A2-4339973CA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6338CC-8576-0D9A-55CD-1F441EB56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F043-D377-4DD2-9794-FBBA6843353A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B0E24F-4131-939A-063D-9790259BE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E07241-E919-74B7-E996-58D20EB24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6EE64-4D49-4B3F-831B-EDCA41ABC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464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07C55-79FF-FD22-AD6B-7C7FC44B8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FC917F-6E78-A440-4338-1A7ED0F70C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D5F73F-7E0A-EC35-7653-59D24DA84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674990-FBBB-07C8-C2EC-52ACD1D50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F043-D377-4DD2-9794-FBBA6843353A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3D6F84-9F9B-1CFF-1098-9843D290C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C3D62A-F7D3-293A-2E60-AD1ADAC75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6EE64-4D49-4B3F-831B-EDCA41ABC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48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8C09D-4522-41B8-93D0-73B8E2AE5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BF80F0-2FC9-C294-A3DE-170879779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459540-0B71-B0E2-EAC4-C576DCE71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E154C61-1FD7-C6F7-9615-B30A2CC86B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F65F0DA-F9D9-74BD-E13C-67ABEA9EDD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AB16E6-20FA-D636-D937-AE23A7F83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F043-D377-4DD2-9794-FBBA6843353A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336612-8793-3245-B022-F2EB3859C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F9DCFD3-E815-4908-E7AF-074001713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6EE64-4D49-4B3F-831B-EDCA41ABC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463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8EAB5-17DA-7ACC-40E1-8070CF20E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5CD2232-E593-3DED-ADF3-504C1DE44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F043-D377-4DD2-9794-FBBA6843353A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76338F-E9D9-F3F3-375E-EB89779C9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9D2BD2-2EA5-BDC9-02E3-744767CA2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6EE64-4D49-4B3F-831B-EDCA41ABC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756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779A5A1-5F47-D999-BAA8-5AB0E32B0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F043-D377-4DD2-9794-FBBA6843353A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4DCDFE-E417-78FA-E2B0-265E0F26E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D08C02-5A99-F2FF-8392-0B5AD8A32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6EE64-4D49-4B3F-831B-EDCA41ABC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220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CABE73-84A5-B211-F043-33DC70058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2AF93A-6607-6032-99A7-2F38E3856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CB7E4A-5C96-7869-5E55-547E30AF8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A2EB73-629D-DB2C-453B-2D47861FA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F043-D377-4DD2-9794-FBBA6843353A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A24D37-8148-502E-53F9-CE613CE5F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15AAF8-D433-0166-0F81-7458B5F96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6EE64-4D49-4B3F-831B-EDCA41ABC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965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E32D97-9A61-2B5C-1E76-1E0732614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DE4229-85E6-3C59-0E83-342C6B7652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3B5270-35C5-3C58-EBB4-EB9E0A8B3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A8EE3A-CB44-0CB5-7EC1-E1CEA35C8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5F043-D377-4DD2-9794-FBBA6843353A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9A17D2-03B6-E5AF-8F0C-6BEEDB900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2F98EE-C42E-CF35-27CE-7B07695DC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6EE64-4D49-4B3F-831B-EDCA41ABC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349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B1AC42D-61FC-4564-081E-C7F902627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B700A0-7D69-8287-69AC-E7CA215A1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BD6F37-0702-79B3-F925-6142EC2077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5F043-D377-4DD2-9794-FBBA6843353A}" type="datetimeFigureOut">
              <a:rPr lang="ko-KR" altLang="en-US" smtClean="0"/>
              <a:t>2024-12-02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870A16-EF51-F056-A878-A2B6129104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77909B-D188-4B31-8B1F-9CA5A77BA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6EE64-4D49-4B3F-831B-EDCA41ABC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471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ivledx.signin.aws.amazon.com/consol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1F101A-F049-AF03-DF27-7AAB2567A0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클라우드 계정 정보 안내</a:t>
            </a:r>
          </a:p>
        </p:txBody>
      </p:sp>
    </p:spTree>
    <p:extLst>
      <p:ext uri="{BB962C8B-B14F-4D97-AF65-F5344CB8AC3E}">
        <p14:creationId xmlns:p14="http://schemas.microsoft.com/office/powerpoint/2010/main" val="1606814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E0FF1A-1386-091D-7AD0-2A12DA9D65E3}"/>
              </a:ext>
            </a:extLst>
          </p:cNvPr>
          <p:cNvSpPr txBox="1"/>
          <p:nvPr/>
        </p:nvSpPr>
        <p:spPr>
          <a:xfrm>
            <a:off x="713064" y="419449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로그인 정보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47D51D-C985-F3FF-F82E-3E271923B5BC}"/>
              </a:ext>
            </a:extLst>
          </p:cNvPr>
          <p:cNvSpPr txBox="1"/>
          <p:nvPr/>
        </p:nvSpPr>
        <p:spPr>
          <a:xfrm>
            <a:off x="2133646" y="1363862"/>
            <a:ext cx="72452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FF0000"/>
                </a:solidFill>
              </a:rPr>
              <a:t>ID : d06xxxx</a:t>
            </a:r>
          </a:p>
          <a:p>
            <a:r>
              <a:rPr lang="en-US" altLang="ko-KR" sz="4000" b="1" dirty="0">
                <a:solidFill>
                  <a:srgbClr val="FF0000"/>
                </a:solidFill>
              </a:rPr>
              <a:t>     </a:t>
            </a:r>
            <a:r>
              <a:rPr lang="ko-KR" altLang="en-US" sz="4000" b="1" dirty="0">
                <a:solidFill>
                  <a:srgbClr val="FF0000"/>
                </a:solidFill>
              </a:rPr>
              <a:t>자신의 </a:t>
            </a:r>
            <a:r>
              <a:rPr lang="en-US" altLang="ko-KR" sz="4000" b="1" dirty="0" err="1">
                <a:solidFill>
                  <a:srgbClr val="FF0000"/>
                </a:solidFill>
              </a:rPr>
              <a:t>Aivle</a:t>
            </a:r>
            <a:r>
              <a:rPr lang="en-US" altLang="ko-KR" sz="4000" b="1" dirty="0">
                <a:solidFill>
                  <a:srgbClr val="FF0000"/>
                </a:solidFill>
              </a:rPr>
              <a:t> ID</a:t>
            </a:r>
            <a:r>
              <a:rPr lang="ko-KR" altLang="en-US" sz="4000" b="1" dirty="0">
                <a:solidFill>
                  <a:srgbClr val="FF0000"/>
                </a:solidFill>
              </a:rPr>
              <a:t>와 동일</a:t>
            </a:r>
            <a:endParaRPr lang="en-US" altLang="ko-KR" sz="4000" b="1" dirty="0">
              <a:solidFill>
                <a:srgbClr val="FF0000"/>
              </a:solidFill>
            </a:endParaRPr>
          </a:p>
          <a:p>
            <a:r>
              <a:rPr lang="en-US" altLang="ko-KR" sz="4000" b="1" dirty="0">
                <a:solidFill>
                  <a:srgbClr val="FF0000"/>
                </a:solidFill>
              </a:rPr>
              <a:t>     (</a:t>
            </a:r>
            <a:r>
              <a:rPr lang="ko-KR" altLang="en-US" sz="4000" b="1" dirty="0">
                <a:solidFill>
                  <a:srgbClr val="FF0000"/>
                </a:solidFill>
              </a:rPr>
              <a:t>예</a:t>
            </a:r>
            <a:r>
              <a:rPr lang="en-US" altLang="ko-KR" sz="4000" b="1" dirty="0">
                <a:solidFill>
                  <a:srgbClr val="FF0000"/>
                </a:solidFill>
              </a:rPr>
              <a:t>. d061001)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AD5114-AC49-380C-D5D4-19FE94953F09}"/>
              </a:ext>
            </a:extLst>
          </p:cNvPr>
          <p:cNvSpPr txBox="1"/>
          <p:nvPr/>
        </p:nvSpPr>
        <p:spPr>
          <a:xfrm>
            <a:off x="2133646" y="3927420"/>
            <a:ext cx="72452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solidFill>
                  <a:srgbClr val="FF0000"/>
                </a:solidFill>
              </a:rPr>
              <a:t>PW : Aivle1001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2B12766-18E1-C2FF-B122-9FBCC9ABF279}"/>
              </a:ext>
            </a:extLst>
          </p:cNvPr>
          <p:cNvCxnSpPr>
            <a:cxnSpLocks/>
          </p:cNvCxnSpPr>
          <p:nvPr/>
        </p:nvCxnSpPr>
        <p:spPr>
          <a:xfrm>
            <a:off x="3494061" y="4538445"/>
            <a:ext cx="43622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95AA2A3-1B72-E447-C6C0-A4EBD00403B1}"/>
              </a:ext>
            </a:extLst>
          </p:cNvPr>
          <p:cNvCxnSpPr>
            <a:cxnSpLocks/>
          </p:cNvCxnSpPr>
          <p:nvPr/>
        </p:nvCxnSpPr>
        <p:spPr>
          <a:xfrm>
            <a:off x="4787364" y="4538445"/>
            <a:ext cx="113950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8C96237-B37B-7A9A-2C26-867E7881DD5E}"/>
              </a:ext>
            </a:extLst>
          </p:cNvPr>
          <p:cNvSpPr txBox="1"/>
          <p:nvPr/>
        </p:nvSpPr>
        <p:spPr>
          <a:xfrm>
            <a:off x="1694116" y="5225692"/>
            <a:ext cx="2643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>
                <a:solidFill>
                  <a:srgbClr val="FF0000"/>
                </a:solidFill>
              </a:rPr>
              <a:t>대문자 </a:t>
            </a:r>
            <a:r>
              <a:rPr lang="en-US" altLang="ko-KR" sz="4000" b="1">
                <a:solidFill>
                  <a:srgbClr val="FF0000"/>
                </a:solidFill>
              </a:rPr>
              <a:t>“A”</a:t>
            </a:r>
            <a:endParaRPr lang="ko-KR" altLang="en-US" sz="4000" b="1">
              <a:solidFill>
                <a:srgbClr val="FF0000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169215F-3DD7-F2DA-4389-B3815763921F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3015888" y="4586876"/>
            <a:ext cx="696286" cy="6388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218345C-A6C4-47A5-E738-565D7126D452}"/>
              </a:ext>
            </a:extLst>
          </p:cNvPr>
          <p:cNvSpPr txBox="1"/>
          <p:nvPr/>
        </p:nvSpPr>
        <p:spPr>
          <a:xfrm>
            <a:off x="5050724" y="5225692"/>
            <a:ext cx="46313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err="1">
                <a:solidFill>
                  <a:srgbClr val="FF0000"/>
                </a:solidFill>
              </a:rPr>
              <a:t>에이블에듀에</a:t>
            </a:r>
            <a:r>
              <a:rPr lang="ko-KR" altLang="en-US" sz="3600" b="1">
                <a:solidFill>
                  <a:srgbClr val="FF0000"/>
                </a:solidFill>
              </a:rPr>
              <a:t> 등록된</a:t>
            </a:r>
            <a:endParaRPr lang="en-US" altLang="ko-KR" sz="3600" b="1">
              <a:solidFill>
                <a:srgbClr val="FF0000"/>
              </a:solidFill>
            </a:endParaRPr>
          </a:p>
          <a:p>
            <a:r>
              <a:rPr lang="ko-KR" altLang="en-US" sz="3600" b="1">
                <a:solidFill>
                  <a:srgbClr val="FF0000"/>
                </a:solidFill>
              </a:rPr>
              <a:t>자신의 </a:t>
            </a:r>
            <a:r>
              <a:rPr lang="en-US" altLang="ko-KR" sz="3600" b="1">
                <a:solidFill>
                  <a:srgbClr val="FF0000"/>
                </a:solidFill>
              </a:rPr>
              <a:t>ID</a:t>
            </a:r>
            <a:r>
              <a:rPr lang="ko-KR" altLang="en-US" sz="3600" b="1">
                <a:solidFill>
                  <a:srgbClr val="FF0000"/>
                </a:solidFill>
              </a:rPr>
              <a:t> 뒤 </a:t>
            </a:r>
            <a:r>
              <a:rPr lang="en-US" altLang="ko-KR" sz="3600" b="1">
                <a:solidFill>
                  <a:srgbClr val="FF0000"/>
                </a:solidFill>
              </a:rPr>
              <a:t>4</a:t>
            </a:r>
            <a:r>
              <a:rPr lang="ko-KR" altLang="en-US" sz="3600" b="1">
                <a:solidFill>
                  <a:srgbClr val="FF0000"/>
                </a:solidFill>
              </a:rPr>
              <a:t>자리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7BFF392-AEF3-2809-3A5C-1081FFD9A3EC}"/>
              </a:ext>
            </a:extLst>
          </p:cNvPr>
          <p:cNvCxnSpPr>
            <a:cxnSpLocks/>
          </p:cNvCxnSpPr>
          <p:nvPr/>
        </p:nvCxnSpPr>
        <p:spPr>
          <a:xfrm flipH="1" flipV="1">
            <a:off x="5431917" y="4576556"/>
            <a:ext cx="835617" cy="6697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816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82478B43-965F-FB7E-2697-A0B6AA9D9543}"/>
              </a:ext>
            </a:extLst>
          </p:cNvPr>
          <p:cNvGrpSpPr/>
          <p:nvPr/>
        </p:nvGrpSpPr>
        <p:grpSpPr>
          <a:xfrm>
            <a:off x="1706204" y="1677798"/>
            <a:ext cx="8532914" cy="5011213"/>
            <a:chOff x="1706204" y="1677798"/>
            <a:chExt cx="8532914" cy="501121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FBC8FA66-A1AD-7C46-BD7C-C4C5C0727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06204" y="1677798"/>
              <a:ext cx="8532914" cy="5011213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0C29985-3243-A930-C85E-D33784EE9969}"/>
                </a:ext>
              </a:extLst>
            </p:cNvPr>
            <p:cNvSpPr txBox="1"/>
            <p:nvPr/>
          </p:nvSpPr>
          <p:spPr>
            <a:xfrm>
              <a:off x="2010308" y="3659867"/>
              <a:ext cx="1683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ID </a:t>
              </a:r>
              <a:r>
                <a:rPr lang="ko-KR" altLang="en-US" sz="1200" b="1" dirty="0">
                  <a:solidFill>
                    <a:srgbClr val="FF0000"/>
                  </a:solidFill>
                </a:rPr>
                <a:t>입력 </a:t>
              </a:r>
              <a:r>
                <a:rPr lang="en-US" altLang="ko-KR" sz="1200" b="1" dirty="0">
                  <a:solidFill>
                    <a:srgbClr val="FF0000"/>
                  </a:solidFill>
                </a:rPr>
                <a:t>(d06xxxx)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D7778A9-01A8-6FB4-3360-96BF8E91ECFC}"/>
                </a:ext>
              </a:extLst>
            </p:cNvPr>
            <p:cNvSpPr txBox="1"/>
            <p:nvPr/>
          </p:nvSpPr>
          <p:spPr>
            <a:xfrm>
              <a:off x="2010307" y="4263375"/>
              <a:ext cx="2614523" cy="251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>
                  <a:solidFill>
                    <a:srgbClr val="FF0000"/>
                  </a:solidFill>
                </a:rPr>
                <a:t>PW </a:t>
              </a:r>
              <a:r>
                <a:rPr lang="ko-KR" altLang="en-US" sz="1200" b="1">
                  <a:solidFill>
                    <a:srgbClr val="FF0000"/>
                  </a:solidFill>
                </a:rPr>
                <a:t>입력 </a:t>
              </a:r>
              <a:r>
                <a:rPr lang="en-US" altLang="ko-KR" sz="1200" b="1">
                  <a:solidFill>
                    <a:srgbClr val="FF0000"/>
                  </a:solidFill>
                </a:rPr>
                <a:t>(Aivle0000)</a:t>
              </a:r>
              <a:endParaRPr lang="ko-KR" altLang="en-US" sz="1200" b="1">
                <a:solidFill>
                  <a:srgbClr val="FF0000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951A3E3-71B4-0A83-BB3A-28A1B047D143}"/>
                </a:ext>
              </a:extLst>
            </p:cNvPr>
            <p:cNvSpPr/>
            <p:nvPr/>
          </p:nvSpPr>
          <p:spPr>
            <a:xfrm>
              <a:off x="2010306" y="3411550"/>
              <a:ext cx="718611" cy="24831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6E2EE06-E938-8F51-C890-07225CCF6D68}"/>
                </a:ext>
              </a:extLst>
            </p:cNvPr>
            <p:cNvSpPr/>
            <p:nvPr/>
          </p:nvSpPr>
          <p:spPr>
            <a:xfrm>
              <a:off x="2010306" y="4010094"/>
              <a:ext cx="383053" cy="25171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A3DD5CB-4C73-EEF2-B1E4-237F09F09A3C}"/>
              </a:ext>
            </a:extLst>
          </p:cNvPr>
          <p:cNvSpPr txBox="1"/>
          <p:nvPr/>
        </p:nvSpPr>
        <p:spPr>
          <a:xfrm>
            <a:off x="713064" y="419449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/>
              <a:t>로그인 화면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1094BA-9441-B2C7-42BC-A0E828F371BF}"/>
              </a:ext>
            </a:extLst>
          </p:cNvPr>
          <p:cNvSpPr txBox="1"/>
          <p:nvPr/>
        </p:nvSpPr>
        <p:spPr>
          <a:xfrm>
            <a:off x="2975594" y="1116614"/>
            <a:ext cx="6487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링크 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https://aivledx.signin.aws.amazon.com/console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F63C3B9-199A-9670-DBCD-86D659B93562}"/>
              </a:ext>
            </a:extLst>
          </p:cNvPr>
          <p:cNvSpPr/>
          <p:nvPr/>
        </p:nvSpPr>
        <p:spPr>
          <a:xfrm>
            <a:off x="1935761" y="3330429"/>
            <a:ext cx="2689069" cy="128351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9B9768-C936-D58D-C45A-E044A3E53A55}"/>
              </a:ext>
            </a:extLst>
          </p:cNvPr>
          <p:cNvSpPr/>
          <p:nvPr/>
        </p:nvSpPr>
        <p:spPr>
          <a:xfrm>
            <a:off x="2055910" y="3061323"/>
            <a:ext cx="627401" cy="216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err="1">
                <a:solidFill>
                  <a:srgbClr val="232F3E"/>
                </a:solidFill>
              </a:rPr>
              <a:t>aivledx</a:t>
            </a:r>
            <a:endParaRPr lang="ko-KR" altLang="en-US" sz="1100" dirty="0">
              <a:solidFill>
                <a:srgbClr val="232F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416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A1450E9-A09F-2CD8-3B96-F72915752E60}"/>
              </a:ext>
            </a:extLst>
          </p:cNvPr>
          <p:cNvSpPr txBox="1"/>
          <p:nvPr/>
        </p:nvSpPr>
        <p:spPr>
          <a:xfrm>
            <a:off x="2174892" y="4928361"/>
            <a:ext cx="7996100" cy="1417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>
                <a:solidFill>
                  <a:srgbClr val="FF0000"/>
                </a:solidFill>
              </a:rPr>
              <a:t>1. </a:t>
            </a:r>
            <a:r>
              <a:rPr lang="ko-KR" altLang="en-US" sz="2000" b="1">
                <a:solidFill>
                  <a:srgbClr val="FF0000"/>
                </a:solidFill>
              </a:rPr>
              <a:t>로그인 시 우측 상단 자신의 </a:t>
            </a:r>
            <a:r>
              <a:rPr lang="en-US" altLang="ko-KR" sz="2000" b="1">
                <a:solidFill>
                  <a:srgbClr val="FF0000"/>
                </a:solidFill>
              </a:rPr>
              <a:t>ID </a:t>
            </a:r>
            <a:r>
              <a:rPr lang="ko-KR" altLang="en-US" sz="2000" b="1">
                <a:solidFill>
                  <a:srgbClr val="FF0000"/>
                </a:solidFill>
              </a:rPr>
              <a:t>재확인 </a:t>
            </a:r>
          </a:p>
          <a:p>
            <a:pPr>
              <a:lnSpc>
                <a:spcPct val="150000"/>
              </a:lnSpc>
            </a:pPr>
            <a:r>
              <a:rPr lang="en-US" altLang="ko-KR" sz="2000" b="1">
                <a:solidFill>
                  <a:srgbClr val="FF0000"/>
                </a:solidFill>
              </a:rPr>
              <a:t>2. </a:t>
            </a:r>
            <a:r>
              <a:rPr lang="ko-KR" altLang="en-US" sz="2000" b="1">
                <a:solidFill>
                  <a:srgbClr val="FF0000"/>
                </a:solidFill>
              </a:rPr>
              <a:t>해당 계정은 </a:t>
            </a:r>
            <a:r>
              <a:rPr lang="en-US" altLang="ko-KR" sz="2000" b="1" err="1">
                <a:solidFill>
                  <a:srgbClr val="FF0000"/>
                </a:solidFill>
              </a:rPr>
              <a:t>Aivle</a:t>
            </a:r>
            <a:r>
              <a:rPr lang="en-US" altLang="ko-KR" sz="2000" b="1">
                <a:solidFill>
                  <a:srgbClr val="FF0000"/>
                </a:solidFill>
              </a:rPr>
              <a:t> </a:t>
            </a:r>
            <a:r>
              <a:rPr lang="ko-KR" altLang="en-US" sz="2000" b="1">
                <a:solidFill>
                  <a:srgbClr val="FF0000"/>
                </a:solidFill>
              </a:rPr>
              <a:t>과정 실습목적으로만 사용할 것 </a:t>
            </a:r>
          </a:p>
          <a:p>
            <a:pPr>
              <a:lnSpc>
                <a:spcPct val="150000"/>
              </a:lnSpc>
            </a:pPr>
            <a:r>
              <a:rPr lang="en-US" altLang="ko-KR" sz="2000" b="1">
                <a:solidFill>
                  <a:srgbClr val="FF0000"/>
                </a:solidFill>
              </a:rPr>
              <a:t>3. </a:t>
            </a:r>
            <a:r>
              <a:rPr lang="ko-KR" altLang="en-US" sz="2000" b="1">
                <a:solidFill>
                  <a:srgbClr val="FF0000"/>
                </a:solidFill>
              </a:rPr>
              <a:t>해당 계정 정보를 공개 되어있는 </a:t>
            </a:r>
            <a:r>
              <a:rPr lang="en-US" altLang="ko-KR" sz="2000" b="1">
                <a:solidFill>
                  <a:srgbClr val="FF0000"/>
                </a:solidFill>
              </a:rPr>
              <a:t>SNS/</a:t>
            </a:r>
            <a:r>
              <a:rPr lang="ko-KR" altLang="en-US" sz="2000" b="1">
                <a:solidFill>
                  <a:srgbClr val="FF0000"/>
                </a:solidFill>
              </a:rPr>
              <a:t>블로그</a:t>
            </a:r>
            <a:r>
              <a:rPr lang="en-US" altLang="ko-KR" sz="2000" b="1">
                <a:solidFill>
                  <a:srgbClr val="FF0000"/>
                </a:solidFill>
              </a:rPr>
              <a:t>/</a:t>
            </a:r>
            <a:r>
              <a:rPr lang="ko-KR" altLang="en-US" sz="2000" b="1" err="1">
                <a:solidFill>
                  <a:srgbClr val="FF0000"/>
                </a:solidFill>
              </a:rPr>
              <a:t>깃허브</a:t>
            </a:r>
            <a:r>
              <a:rPr lang="ko-KR" altLang="en-US" sz="2000" b="1">
                <a:solidFill>
                  <a:srgbClr val="FF0000"/>
                </a:solidFill>
              </a:rPr>
              <a:t> 등 공유금지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FB7A9B-E8A7-7B4E-5F41-A21B264C0066}"/>
              </a:ext>
            </a:extLst>
          </p:cNvPr>
          <p:cNvSpPr txBox="1"/>
          <p:nvPr/>
        </p:nvSpPr>
        <p:spPr>
          <a:xfrm>
            <a:off x="713064" y="41944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>
                <a:solidFill>
                  <a:srgbClr val="FF0000"/>
                </a:solidFill>
              </a:rPr>
              <a:t>주의사항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7C9F27-1C66-4C27-97CA-4BEC73D84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749" y="1216034"/>
            <a:ext cx="9722498" cy="320499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0F1724A-1FE1-42E9-815E-9DF013939013}"/>
              </a:ext>
            </a:extLst>
          </p:cNvPr>
          <p:cNvSpPr/>
          <p:nvPr/>
        </p:nvSpPr>
        <p:spPr>
          <a:xfrm>
            <a:off x="10007600" y="1535902"/>
            <a:ext cx="767826" cy="135346"/>
          </a:xfrm>
          <a:prstGeom prst="rect">
            <a:avLst/>
          </a:prstGeom>
          <a:solidFill>
            <a:srgbClr val="23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a039030@aivle</a:t>
            </a:r>
            <a:endParaRPr lang="ko-KR" altLang="en-US" sz="600" dirty="0"/>
          </a:p>
        </p:txBody>
      </p:sp>
    </p:spTree>
    <p:extLst>
      <p:ext uri="{BB962C8B-B14F-4D97-AF65-F5344CB8AC3E}">
        <p14:creationId xmlns:p14="http://schemas.microsoft.com/office/powerpoint/2010/main" val="2866847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11A8C-5D57-734B-49EE-C3961E2EB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3A37BC-5549-9FB7-0920-1222384CFF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클라우드 </a:t>
            </a:r>
            <a:r>
              <a:rPr lang="ko-KR" altLang="en-US" dirty="0" err="1"/>
              <a:t>리전</a:t>
            </a:r>
            <a:r>
              <a:rPr lang="en-US" altLang="ko-KR" dirty="0"/>
              <a:t>(Region)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정보 안내</a:t>
            </a:r>
          </a:p>
        </p:txBody>
      </p:sp>
    </p:spTree>
    <p:extLst>
      <p:ext uri="{BB962C8B-B14F-4D97-AF65-F5344CB8AC3E}">
        <p14:creationId xmlns:p14="http://schemas.microsoft.com/office/powerpoint/2010/main" val="3856751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B1A3F622-9E68-FBB6-22B3-866B78364A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07" r="12548"/>
          <a:stretch/>
        </p:blipFill>
        <p:spPr>
          <a:xfrm>
            <a:off x="7026434" y="800306"/>
            <a:ext cx="2852255" cy="5797615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692B82E9-B82A-2C3F-E3B3-5DAAADA8E7C3}"/>
              </a:ext>
            </a:extLst>
          </p:cNvPr>
          <p:cNvGrpSpPr/>
          <p:nvPr/>
        </p:nvGrpSpPr>
        <p:grpSpPr>
          <a:xfrm>
            <a:off x="791624" y="511729"/>
            <a:ext cx="3682983" cy="2214694"/>
            <a:chOff x="437581" y="520117"/>
            <a:chExt cx="4400550" cy="260708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8205A57-8737-2173-A726-0E58CCBAB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7581" y="1422225"/>
              <a:ext cx="4400550" cy="1704975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DAC37BD-F750-9743-FABF-A27F08144448}"/>
                </a:ext>
              </a:extLst>
            </p:cNvPr>
            <p:cNvSpPr/>
            <p:nvPr/>
          </p:nvSpPr>
          <p:spPr>
            <a:xfrm>
              <a:off x="3906443" y="1489105"/>
              <a:ext cx="783601" cy="196199"/>
            </a:xfrm>
            <a:prstGeom prst="rect">
              <a:avLst/>
            </a:prstGeom>
            <a:solidFill>
              <a:srgbClr val="232F3E"/>
            </a:solidFill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/>
                <a:t>User ID</a:t>
              </a:r>
              <a:endParaRPr lang="ko-KR" altLang="en-US" sz="1000" b="1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120FFEC-9B10-A1D5-F40C-AC2302697F2A}"/>
                </a:ext>
              </a:extLst>
            </p:cNvPr>
            <p:cNvSpPr/>
            <p:nvPr/>
          </p:nvSpPr>
          <p:spPr>
            <a:xfrm>
              <a:off x="3162737" y="1350628"/>
              <a:ext cx="595619" cy="48824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4F10141-8D33-D0A6-FAAD-8FBCAD0CE58C}"/>
                </a:ext>
              </a:extLst>
            </p:cNvPr>
            <p:cNvSpPr txBox="1"/>
            <p:nvPr/>
          </p:nvSpPr>
          <p:spPr>
            <a:xfrm>
              <a:off x="2672445" y="520117"/>
              <a:ext cx="15762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rgbClr val="FF0000"/>
                  </a:solidFill>
                </a:rPr>
                <a:t>지역</a:t>
              </a:r>
              <a:r>
                <a:rPr lang="en-US" altLang="ko-KR" b="1">
                  <a:solidFill>
                    <a:srgbClr val="FF0000"/>
                  </a:solidFill>
                </a:rPr>
                <a:t>(Region)</a:t>
              </a:r>
              <a:endParaRPr lang="ko-KR" altLang="en-US" b="1">
                <a:solidFill>
                  <a:srgbClr val="FF0000"/>
                </a:solidFill>
              </a:endParaRP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CF5701E0-DBB8-3ACB-4E7D-7E22365A6576}"/>
                </a:ext>
              </a:extLst>
            </p:cNvPr>
            <p:cNvCxnSpPr>
              <a:cxnSpLocks/>
              <a:stCxn id="12" idx="2"/>
              <a:endCxn id="11" idx="0"/>
            </p:cNvCxnSpPr>
            <p:nvPr/>
          </p:nvCxnSpPr>
          <p:spPr>
            <a:xfrm>
              <a:off x="3460546" y="889449"/>
              <a:ext cx="1" cy="4611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6B6F468A-E59E-FCD8-84BF-7BD5A205206E}"/>
              </a:ext>
            </a:extLst>
          </p:cNvPr>
          <p:cNvSpPr txBox="1"/>
          <p:nvPr/>
        </p:nvSpPr>
        <p:spPr>
          <a:xfrm>
            <a:off x="7792972" y="329690"/>
            <a:ext cx="1319181" cy="3137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지역</a:t>
            </a:r>
            <a:r>
              <a:rPr lang="en-US" altLang="ko-KR" b="1" dirty="0">
                <a:solidFill>
                  <a:srgbClr val="FF0000"/>
                </a:solidFill>
              </a:rPr>
              <a:t>(Region)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733D721-5438-82B3-1380-510004BB9EB9}"/>
              </a:ext>
            </a:extLst>
          </p:cNvPr>
          <p:cNvSpPr/>
          <p:nvPr/>
        </p:nvSpPr>
        <p:spPr>
          <a:xfrm>
            <a:off x="10207163" y="4622443"/>
            <a:ext cx="1174459" cy="3187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r>
              <a:rPr lang="ko-KR" altLang="en-US" dirty="0">
                <a:solidFill>
                  <a:schemeClr val="tx1"/>
                </a:solidFill>
              </a:rPr>
              <a:t>반</a:t>
            </a:r>
            <a:r>
              <a:rPr lang="en-US" altLang="ko-KR" dirty="0">
                <a:solidFill>
                  <a:schemeClr val="tx1"/>
                </a:solidFill>
              </a:rPr>
              <a:t>,8</a:t>
            </a:r>
            <a:r>
              <a:rPr lang="ko-KR" altLang="en-US" dirty="0">
                <a:solidFill>
                  <a:schemeClr val="tx1"/>
                </a:solidFill>
              </a:rPr>
              <a:t>반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B662A83-F10A-74D9-A578-0D6F700697CA}"/>
              </a:ext>
            </a:extLst>
          </p:cNvPr>
          <p:cNvSpPr/>
          <p:nvPr/>
        </p:nvSpPr>
        <p:spPr>
          <a:xfrm>
            <a:off x="5506149" y="1252798"/>
            <a:ext cx="1174459" cy="31878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반</a:t>
            </a:r>
            <a:r>
              <a:rPr lang="en-US" altLang="ko-KR" dirty="0">
                <a:solidFill>
                  <a:schemeClr val="tx1"/>
                </a:solidFill>
              </a:rPr>
              <a:t>,2</a:t>
            </a:r>
            <a:r>
              <a:rPr lang="ko-KR" altLang="en-US" dirty="0">
                <a:solidFill>
                  <a:schemeClr val="tx1"/>
                </a:solidFill>
              </a:rPr>
              <a:t>반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A0A2AAA-00A2-186D-C5DD-CA0B0D3FBEDA}"/>
              </a:ext>
            </a:extLst>
          </p:cNvPr>
          <p:cNvSpPr/>
          <p:nvPr/>
        </p:nvSpPr>
        <p:spPr>
          <a:xfrm>
            <a:off x="5506148" y="1938559"/>
            <a:ext cx="1174459" cy="31878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r>
              <a:rPr lang="ko-KR" altLang="en-US" dirty="0">
                <a:solidFill>
                  <a:schemeClr val="tx1"/>
                </a:solidFill>
              </a:rPr>
              <a:t>반</a:t>
            </a:r>
            <a:r>
              <a:rPr lang="en-US" altLang="ko-KR" dirty="0">
                <a:solidFill>
                  <a:schemeClr val="tx1"/>
                </a:solidFill>
              </a:rPr>
              <a:t>,6</a:t>
            </a:r>
            <a:r>
              <a:rPr lang="ko-KR" altLang="en-US" dirty="0">
                <a:solidFill>
                  <a:schemeClr val="tx1"/>
                </a:solidFill>
              </a:rPr>
              <a:t>반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87DAE82-1071-BD18-4C10-890E7EA26693}"/>
              </a:ext>
            </a:extLst>
          </p:cNvPr>
          <p:cNvSpPr/>
          <p:nvPr/>
        </p:nvSpPr>
        <p:spPr>
          <a:xfrm>
            <a:off x="10207165" y="1615244"/>
            <a:ext cx="1174459" cy="3187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반</a:t>
            </a:r>
            <a:r>
              <a:rPr lang="en-US" altLang="ko-KR" dirty="0">
                <a:solidFill>
                  <a:schemeClr val="tx1"/>
                </a:solidFill>
              </a:rPr>
              <a:t>,4</a:t>
            </a:r>
            <a:r>
              <a:rPr lang="ko-KR" altLang="en-US" dirty="0">
                <a:solidFill>
                  <a:schemeClr val="tx1"/>
                </a:solidFill>
              </a:rPr>
              <a:t>반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FF91B12-9401-F1FA-F3E8-0E63DD043B27}"/>
              </a:ext>
            </a:extLst>
          </p:cNvPr>
          <p:cNvSpPr/>
          <p:nvPr/>
        </p:nvSpPr>
        <p:spPr>
          <a:xfrm>
            <a:off x="7132136" y="1300053"/>
            <a:ext cx="2632650" cy="2499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A45581F-F83C-10CA-3E72-49F99BCE9C01}"/>
              </a:ext>
            </a:extLst>
          </p:cNvPr>
          <p:cNvSpPr/>
          <p:nvPr/>
        </p:nvSpPr>
        <p:spPr>
          <a:xfrm>
            <a:off x="7132136" y="1641233"/>
            <a:ext cx="2632650" cy="2499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CF394D2-18F6-C766-0DC1-0A210ECF6178}"/>
              </a:ext>
            </a:extLst>
          </p:cNvPr>
          <p:cNvCxnSpPr>
            <a:cxnSpLocks/>
            <a:stCxn id="27" idx="3"/>
            <a:endCxn id="8" idx="1"/>
          </p:cNvCxnSpPr>
          <p:nvPr/>
        </p:nvCxnSpPr>
        <p:spPr>
          <a:xfrm flipV="1">
            <a:off x="6680607" y="2097500"/>
            <a:ext cx="451529" cy="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CD536E9-E0F3-378F-5B54-DB4802773AE4}"/>
              </a:ext>
            </a:extLst>
          </p:cNvPr>
          <p:cNvCxnSpPr>
            <a:cxnSpLocks/>
            <a:stCxn id="24" idx="1"/>
            <a:endCxn id="40" idx="3"/>
          </p:cNvCxnSpPr>
          <p:nvPr/>
        </p:nvCxnSpPr>
        <p:spPr>
          <a:xfrm flipH="1">
            <a:off x="9764786" y="4781834"/>
            <a:ext cx="442377" cy="6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1BC4490-8989-E687-81BE-084E435A8B59}"/>
              </a:ext>
            </a:extLst>
          </p:cNvPr>
          <p:cNvCxnSpPr>
            <a:cxnSpLocks/>
            <a:stCxn id="25" idx="3"/>
            <a:endCxn id="31" idx="1"/>
          </p:cNvCxnSpPr>
          <p:nvPr/>
        </p:nvCxnSpPr>
        <p:spPr>
          <a:xfrm>
            <a:off x="6680608" y="1412189"/>
            <a:ext cx="451528" cy="12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BED22A22-9824-7F71-4208-D69467C20CCF}"/>
              </a:ext>
            </a:extLst>
          </p:cNvPr>
          <p:cNvCxnSpPr>
            <a:cxnSpLocks/>
            <a:stCxn id="29" idx="1"/>
            <a:endCxn id="32" idx="3"/>
          </p:cNvCxnSpPr>
          <p:nvPr/>
        </p:nvCxnSpPr>
        <p:spPr>
          <a:xfrm flipH="1" flipV="1">
            <a:off x="9764786" y="1766227"/>
            <a:ext cx="442379" cy="8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0D990CF-7999-3855-040B-6B65CDEF0D80}"/>
              </a:ext>
            </a:extLst>
          </p:cNvPr>
          <p:cNvSpPr/>
          <p:nvPr/>
        </p:nvSpPr>
        <p:spPr>
          <a:xfrm>
            <a:off x="5160323" y="133281"/>
            <a:ext cx="6626210" cy="6591438"/>
          </a:xfrm>
          <a:prstGeom prst="rect">
            <a:avLst/>
          </a:prstGeom>
          <a:noFill/>
          <a:ln w="19050">
            <a:solidFill>
              <a:srgbClr val="232F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19E683B-CD51-C90C-A275-3899D73B1F45}"/>
              </a:ext>
            </a:extLst>
          </p:cNvPr>
          <p:cNvSpPr/>
          <p:nvPr/>
        </p:nvSpPr>
        <p:spPr>
          <a:xfrm>
            <a:off x="439250" y="133281"/>
            <a:ext cx="4445628" cy="3170807"/>
          </a:xfrm>
          <a:prstGeom prst="rect">
            <a:avLst/>
          </a:prstGeom>
          <a:noFill/>
          <a:ln w="19050">
            <a:solidFill>
              <a:srgbClr val="232F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EC8E6CE-F278-4377-8C26-06C8F19AD083}"/>
              </a:ext>
            </a:extLst>
          </p:cNvPr>
          <p:cNvSpPr/>
          <p:nvPr/>
        </p:nvSpPr>
        <p:spPr>
          <a:xfrm>
            <a:off x="7132136" y="4663560"/>
            <a:ext cx="2632650" cy="2499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C86375C-9C60-3ED2-DA8B-5BB0215AC83C}"/>
              </a:ext>
            </a:extLst>
          </p:cNvPr>
          <p:cNvSpPr/>
          <p:nvPr/>
        </p:nvSpPr>
        <p:spPr>
          <a:xfrm>
            <a:off x="5506148" y="4997310"/>
            <a:ext cx="1174459" cy="3187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r>
              <a:rPr lang="ko-KR" altLang="en-US" dirty="0">
                <a:solidFill>
                  <a:schemeClr val="tx1"/>
                </a:solidFill>
              </a:rPr>
              <a:t>반</a:t>
            </a:r>
            <a:r>
              <a:rPr lang="en-US" altLang="ko-KR" dirty="0">
                <a:solidFill>
                  <a:schemeClr val="tx1"/>
                </a:solidFill>
              </a:rPr>
              <a:t>,10</a:t>
            </a:r>
            <a:r>
              <a:rPr lang="ko-KR" altLang="en-US" dirty="0">
                <a:solidFill>
                  <a:schemeClr val="tx1"/>
                </a:solidFill>
              </a:rPr>
              <a:t>반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0F77743F-DEC7-376F-97E0-2779F331EC1F}"/>
              </a:ext>
            </a:extLst>
          </p:cNvPr>
          <p:cNvCxnSpPr>
            <a:cxnSpLocks/>
            <a:stCxn id="55" idx="3"/>
            <a:endCxn id="7" idx="1"/>
          </p:cNvCxnSpPr>
          <p:nvPr/>
        </p:nvCxnSpPr>
        <p:spPr>
          <a:xfrm flipV="1">
            <a:off x="6680607" y="5146612"/>
            <a:ext cx="451529" cy="10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39F485-4F01-AD6A-838B-E352A223307D}"/>
              </a:ext>
            </a:extLst>
          </p:cNvPr>
          <p:cNvSpPr/>
          <p:nvPr/>
        </p:nvSpPr>
        <p:spPr>
          <a:xfrm>
            <a:off x="7132136" y="5021618"/>
            <a:ext cx="2632650" cy="2499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E68AD43-447E-6A52-56B3-31653B57EDA2}"/>
              </a:ext>
            </a:extLst>
          </p:cNvPr>
          <p:cNvSpPr/>
          <p:nvPr/>
        </p:nvSpPr>
        <p:spPr>
          <a:xfrm>
            <a:off x="7132136" y="1965247"/>
            <a:ext cx="2632650" cy="2645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665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61AA2C327A4324587CA5B8F932705FD" ma:contentTypeVersion="16" ma:contentTypeDescription="새 문서를 만듭니다." ma:contentTypeScope="" ma:versionID="e9974894dc087bc702e39d51fac416ef">
  <xsd:schema xmlns:xsd="http://www.w3.org/2001/XMLSchema" xmlns:xs="http://www.w3.org/2001/XMLSchema" xmlns:p="http://schemas.microsoft.com/office/2006/metadata/properties" xmlns:ns2="1857a468-9f2d-455b-8425-136ceb0ac253" xmlns:ns3="9114dcef-bd0d-459c-b9d7-fc63398cdbee" targetNamespace="http://schemas.microsoft.com/office/2006/metadata/properties" ma:root="true" ma:fieldsID="41cd493e84cfcb347ae251f59b06abf5" ns2:_="" ns3:_="">
    <xsd:import namespace="1857a468-9f2d-455b-8425-136ceb0ac253"/>
    <xsd:import namespace="9114dcef-bd0d-459c-b9d7-fc63398cdbe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57a468-9f2d-455b-8425-136ceb0ac2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1fa32a7-7a11-4d23-adca-71b1597c766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14dcef-bd0d-459c-b9d7-fc63398cdbee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54c65a67-eaa7-4f9d-a1f2-c1ec469a375d}" ma:internalName="TaxCatchAll" ma:showField="CatchAllData" ma:web="9114dcef-bd0d-459c-b9d7-fc63398cdbe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114dcef-bd0d-459c-b9d7-fc63398cdbee" xsi:nil="true"/>
    <lcf76f155ced4ddcb4097134ff3c332f xmlns="1857a468-9f2d-455b-8425-136ceb0ac25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30BD587-E0D6-4DA2-8B15-520C3EC926DD}"/>
</file>

<file path=customXml/itemProps2.xml><?xml version="1.0" encoding="utf-8"?>
<ds:datastoreItem xmlns:ds="http://schemas.openxmlformats.org/officeDocument/2006/customXml" ds:itemID="{073F88D9-DE5E-43D6-B0A0-7F000FA3FD8E}"/>
</file>

<file path=customXml/itemProps3.xml><?xml version="1.0" encoding="utf-8"?>
<ds:datastoreItem xmlns:ds="http://schemas.openxmlformats.org/officeDocument/2006/customXml" ds:itemID="{6C418C3F-8792-4AF9-9A1F-E91022E1ECE0}"/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143</Words>
  <Application>Microsoft Office PowerPoint</Application>
  <PresentationFormat>와이드스크린</PresentationFormat>
  <Paragraphs>28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클라우드 계정 정보 안내</vt:lpstr>
      <vt:lpstr>PowerPoint 프레젠테이션</vt:lpstr>
      <vt:lpstr>PowerPoint 프레젠테이션</vt:lpstr>
      <vt:lpstr>PowerPoint 프레젠테이션</vt:lpstr>
      <vt:lpstr>클라우드 리전(Region)  정보 안내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클라우드 계정 정보 안내</dc:title>
  <dc:creator>김 민성</dc:creator>
  <cp:lastModifiedBy>이 혜선</cp:lastModifiedBy>
  <cp:revision>1</cp:revision>
  <dcterms:created xsi:type="dcterms:W3CDTF">2022-10-17T00:28:33Z</dcterms:created>
  <dcterms:modified xsi:type="dcterms:W3CDTF">2024-12-01T23:48:47Z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0x010100661AA2C327A4324587CA5B8F932705FD</vt:lpwstr>
  </property>
</Properties>
</file>