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3516" r:id="rId5"/>
    <p:sldId id="3570" r:id="rId6"/>
    <p:sldId id="358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39192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</a:p>
          <a:p>
            <a:pPr algn="l"/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DX 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수도권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4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반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10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 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  <a:p>
            <a:pPr algn="l"/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E826C-6217-47C2-B0C6-7E706D9690F1}"/>
              </a:ext>
            </a:extLst>
          </p:cNvPr>
          <p:cNvSpPr txBox="1"/>
          <p:nvPr/>
        </p:nvSpPr>
        <p:spPr>
          <a:xfrm>
            <a:off x="983632" y="3598214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조원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진대규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 임기나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양정우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박소언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허수민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박성희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김성준</a:t>
            </a:r>
            <a:endParaRPr lang="en-US" altLang="ko-KR" sz="1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3AA034-5975-44D6-BD99-3953AFED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1" y="347375"/>
            <a:ext cx="10821346" cy="59035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26</Words>
  <Application>Microsoft Office PowerPoint</Application>
  <PresentationFormat>와이드스크린</PresentationFormat>
  <Paragraphs>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Noto Sans Symbols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416</cp:revision>
  <dcterms:modified xsi:type="dcterms:W3CDTF">2024-12-18T00:38:16Z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