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2D86E-4073-4DE0-A33D-C843703DD96E}" v="387" dt="2022-09-07T11:39:0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0:59:58.1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 24575,'0'-4'0,"4"2"0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00:09.9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4:27.5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879 7 24575,'0'0'0,"-1"-1"0,1 1 0,0-1 0,-1 1 0,1 0 0,0-1 0,-1 1 0,1-1 0,-1 1 0,1 0 0,-1-1 0,1 1 0,-1 0 0,1 0 0,-1-1 0,1 1 0,-1 0 0,1 0 0,-1 0 0,1 0 0,-1-1 0,0 1 0,1 0 0,-1 0 0,1 0 0,-1 0 0,1 0 0,-1 1 0,0-1 0,1 0 0,-1 0 0,1 0 0,-1 0 0,0 1 0,-24 5 0,-51 23 0,54-19 0,-1-1 0,0-2 0,0 0 0,0-1 0,-36 4 0,-223 16 0,212-14 0,46-7 0,-36 3 0,-22 4 106,36-3-1577,23-6-5355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4: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934 1794 24575,'-173'12'0,"5"0"0,144-12 0,0-1 0,1-2 0,-1 0 0,1-1 0,-27-9 0,24 4 0,2-2 0,0 0 0,0-1 0,1-2 0,0 0 0,1-1 0,1-2 0,1 0 0,0-1 0,1-1 0,1-1 0,1 0 0,1-1 0,1-1 0,-17-31 0,19 25 0,2 0 0,0 0 0,2-1 0,-8-48 0,8 19 0,-2-82 0,11 122 0,1 0 0,1 0 0,1 1 0,0-1 0,1 1 0,1-1 0,7-17 0,7-10 0,34-58 0,-17 46 0,69-84 0,-33 46 0,-11 6 0,21-30 0,-67 101 0,0 1 0,0 1 0,2 1 0,25-20 0,-1 6 0,163-111 0,-197 135 0,1 0 0,0 1 0,0 1 0,0-1 0,0 1 0,1 1 0,-1-1 0,1 2 0,-1-1 0,1 1 0,0 0 0,0 1 0,0 0 0,0 0 0,-1 1 0,1 0 0,0 1 0,-1 0 0,1 0 0,-1 1 0,1 0 0,11 6 0,-7-2 0,0 1 0,-1 1 0,0 0 0,-1 0 0,0 2 0,0-1 0,-1 1 0,0 0 0,-1 1 0,0 0 0,-1 1 0,10 21 0,-3-5 0,83 191 0,-86-188 0,-2 0 0,-1 1 0,-2 0 0,-2 0 0,3 40 0,-6-25 0,-2 0 0,-2 0 0,-13 71 0,10-94 0,-2 0 0,0-1 0,-2 0 0,0 0 0,-2-1 0,0 0 0,-2 0 0,-19 26 0,-41 40 0,-111 105 0,61-68 0,110-113-170,1 0-1,0 1 0,1 0 1,0 0-1,1 1 0,1 1 1,-12 26-1,15-18-6655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4:30.7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1 184 24575,'0'0'0,"0"-1"0,0 0 0,0 1 0,0-1 0,0 0 0,0 1 0,0-1 0,1 1 0,-1-1 0,0 0 0,0 1 0,1-1 0,-1 1 0,0-1 0,1 1 0,-1-1 0,0 0 0,1 1 0,-1 0 0,1-1 0,-1 1 0,1-1 0,-1 1 0,1 0 0,-1-1 0,1 1 0,-1 0 0,1-1 0,0 1 0,-1 0 0,1 0 0,0 0 0,-1-1 0,1 1 0,-1 0 0,1 0 0,0 0 0,-1 0 0,1 0 0,0 0 0,-1 0 0,1 1 0,0-1 0,-1 0 0,1 0 0,0 1 0,33 12 0,-30-11 0,17 7 0,0-1 0,1-1 0,0-1 0,40 6 0,-49-12 0,0-1 0,1 0 0,-1 0 0,0-2 0,0 1 0,0-2 0,0 0 0,0 0 0,18-10 0,-14 7 0,1 0 0,-1 1 0,1 1 0,24-4 0,11 5 0,1 3 0,72 6 0,-45 7 0,-50-6 0,49 2 0,232-8 0,-139-1 0,-122-1 0,1-3 0,60-14 0,-62 9 0,0 3 0,73-2 0,-100 9 0,-1 0 0,1-1 0,-1-1 0,1-1 0,-1 0 0,38-13 0,-35 7 0,-2-1 0,0 2 0,0 1 0,1 1 0,0 1 0,0 1 0,30-2 0,53 9 0,70-4 0,-171 0-105,0 0 0,0-1 0,0 0 0,-1 0 0,1 0 0,-1 0 0,1-1 0,-1 0 0,0 0 0,0-1 0,-1 1 0,9-9 0,0-1-6721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4:31.8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732 642 24575,'-161'2'0,"-180"-4"0,320 1 0,0 0 0,1-2 0,-1 0 0,-37-11 0,54 13 0,-1-1 0,0 0 0,0 0 0,1 0 0,-1-1 0,1 0 0,0 0 0,-1 0 0,1 0 0,1 0 0,-1-1 0,0 0 0,1 0 0,0 0 0,0 0 0,0 0 0,1-1 0,-1 1 0,1-1 0,0 0 0,0 0 0,1 0 0,-1 1 0,1-2 0,-1-4 0,0-8 0,1 1 0,0 0 0,1-1 0,1 0 0,4-20 0,-4 31 0,1-1 0,0 0 0,1 1 0,0-1 0,0 1 0,1 0 0,0 0 0,0 0 0,0 0 0,1 1 0,0 0 0,1 0 0,9-9 0,54-39 0,76-47 0,64-12 0,-202 110 0,-1 0 0,1 0 0,0 1 0,0 0 0,0 0 0,0 0 0,1 1 0,-1 0 0,0 1 0,12 0 0,-14 1 0,1 0 0,0 0 0,-1 1 0,1 0 0,-1 0 0,0 0 0,0 1 0,0 0 0,0 0 0,0 0 0,0 0 0,-1 1 0,8 8 0,9 9 0,-1 1 0,-2 1 0,0 1 0,-1 0 0,-2 1 0,0 1 0,-2 1 0,-1 0 0,-1 0 0,-1 1 0,-2 0 0,0 1 0,-2 0 0,-2 0 0,3 55 0,-7-70 0,-1 0 0,0-1 0,-1 1 0,0-1 0,-1 0 0,-1 0 0,0 0 0,-1 0 0,0-1 0,-1 1 0,-11 17 0,5-14 0,0 0 0,-1 0 0,0-2 0,-2 1 0,1-2 0,-2 0 0,-19 12 0,-3 6 74,-14 7-1513,35-28-5387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1:34:37.0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1163 24575,'263'-11'0,"-56"2"0,1037 25-483,-839 15 241,424 88 1,252 139 123,-622-141 86,-278-76 311,244 21 0,195-35 279,308-72-558,-314-30 0,-6-52 0,32-77 0,-344 103 0,888-354 0,-560 149 0,-169 29 0,-409 250 0,1 2 0,88-34 0,-81 38 0,99-54 0,-133 66-1365,-3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B9C98-2449-6A14-FA10-F51BA9106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3A524C-83AC-3DD8-A2B8-9AD8EAE6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EF54C-F2DC-6E47-3DC3-8A65C30D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7B13E-8516-0813-9547-4177F091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6100-1E49-A524-DF31-C1C961E1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1431-E2A2-CB73-CEA3-5B9AFAA7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78BF5-3529-AEA6-CC4F-F339AC998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CC5D3-4DC6-3EE9-1B98-DB09A699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2E38C-7558-60E5-AA55-EA96FF4C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0B48A-F653-6C27-C4E5-FE1336EE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0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7BC44-9B93-3D25-7AD8-3343E89F4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34BCE-98ED-B8AB-8DF6-B1E2AC4C5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BD1BB-1663-97EC-1F4E-F6F1BBC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B670F-F5F5-22F1-DD54-884BE095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D0E10-9031-C04C-C87C-190F1266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2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02F24-04A7-645A-B246-C4540AEA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610E3-E428-D964-EDD8-06E96FE6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77D9-86C6-E549-20D1-CDB70C58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CD71D-A65D-90B0-3EAE-2E770B09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4C2A6-F7B8-CF10-E650-0AEE3706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0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539D5-6239-CAD1-8C62-08FA9FFE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B2C9D-E289-C6F6-D318-8169FE702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6A2B-1DB0-FAD8-3B12-8FFF06CE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9443C-C1A9-C572-32BC-59A0B7F3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82570-56D0-2B26-481F-1D3E3151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7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3A36-0FDE-64B0-B6A4-7C67B164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A824E-2FF9-3111-5D80-EB8018CB4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AF099-F1F1-7698-7C58-DC1F0B778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82816-C7D1-D687-8F07-7C444D4D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941D-4948-A81D-7422-39343FEB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F8E72-F668-13F5-9743-2211C2C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AE19E-F0F5-CC40-2624-9139F2AD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4A262-2593-21F0-EF5C-72DD48F1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CF811-1786-756D-BFCB-C02C5F738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646349-6303-0DF9-6843-8018F96A1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41DC03-191B-B30C-0A20-20FD2589F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F1DE7-FEEF-562B-AB62-4295AA93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4309B6-7BE2-E5E1-88E6-158BF2AE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2712A6-4F4C-563D-DF28-65226E1E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6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8D78-7937-7867-864B-B5D983B1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215F32-B4B3-9413-D4F9-E6EB18A0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A19D7-1FB7-AFA7-EF44-BCDEC2F1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806A8-67D6-795E-6370-7042DA8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6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806B19-72AD-334F-8B0A-ED0FFA71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6AEDED-A438-A459-0491-9AA5A985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4CC1-FBB8-7890-B332-41381ECF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0F6A-E905-90DC-EFED-F448F8B0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02EC6-DEEB-F901-3FFE-A5308D3E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87D78-8CEB-4BF9-7F78-4205F0E80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BB809-DEFB-1078-DAE7-35804FA2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2DDEB-18B5-5446-1E67-27E712CA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D1E7E-81A5-8E12-2723-8D361E86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9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7C26F-BF83-E38D-D0AC-D6E21C83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1B5D4-16D1-3272-25C6-446BD7234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3E2CD-DEB3-C421-211C-9C31F89E2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5F782-6B05-0001-AB36-68837E48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D3566-1EE4-CC48-8FCF-78544841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F304A-3596-2103-8951-3A4797E3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3D7195-BABB-8360-2B83-1C1F0B66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82A20-2B2D-ED71-28D9-C00B64EA6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9C908-E5C6-2BAA-13A4-31A9EE05A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8E92-203E-43A2-AB2D-485B0CC217F7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149D4-593C-09FF-DF4C-9BB95EF0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9FE4B-29C5-AC78-5F5E-92E841456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BACAD-8395-4E79-BC6D-230CEF7E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2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7.xml"/><Relationship Id="rId3" Type="http://schemas.openxmlformats.org/officeDocument/2006/relationships/image" Target="../media/image23.png"/><Relationship Id="rId7" Type="http://schemas.openxmlformats.org/officeDocument/2006/relationships/customXml" Target="../ink/ink4.xml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5.xml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6F04C-87EC-E3DD-9D82-963D01BB3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Front end basic</a:t>
            </a:r>
            <a:br>
              <a:rPr lang="en-US" altLang="ko-KR" dirty="0"/>
            </a:br>
            <a:r>
              <a:rPr lang="ko-KR" altLang="en-US" dirty="0"/>
              <a:t>반응형 웹디자인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E4A495-3156-CDC6-7115-617401859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알고리즘 스터디 양정우</a:t>
            </a:r>
          </a:p>
        </p:txBody>
      </p:sp>
    </p:spTree>
    <p:extLst>
      <p:ext uri="{BB962C8B-B14F-4D97-AF65-F5344CB8AC3E}">
        <p14:creationId xmlns:p14="http://schemas.microsoft.com/office/powerpoint/2010/main" val="54515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4BC7C-2752-EA6E-8588-591E3AF1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동영상 </a:t>
            </a:r>
            <a:r>
              <a:rPr lang="en-US" altLang="ko-KR" dirty="0"/>
              <a:t>//variable-video.html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EDC728-4495-706F-2757-4588F18C7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1" y="1353747"/>
            <a:ext cx="601758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1F17FE-0733-8312-E5CD-4C1AC96D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73" y="1252101"/>
            <a:ext cx="3745905" cy="2441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99B63-E900-F2F5-17DF-8B0AD0606217}"/>
              </a:ext>
            </a:extLst>
          </p:cNvPr>
          <p:cNvSpPr txBox="1"/>
          <p:nvPr/>
        </p:nvSpPr>
        <p:spPr>
          <a:xfrm>
            <a:off x="317241" y="5869053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Iframe</a:t>
            </a:r>
            <a:r>
              <a:rPr lang="en-US" altLang="ko-KR" dirty="0"/>
              <a:t>&gt;: </a:t>
            </a:r>
            <a:r>
              <a:rPr lang="ko-KR" altLang="en-US" dirty="0"/>
              <a:t>동영상 등의 영역전개  </a:t>
            </a:r>
            <a:r>
              <a:rPr lang="en-US" altLang="ko-KR" dirty="0"/>
              <a:t>, </a:t>
            </a:r>
            <a:r>
              <a:rPr lang="en-US" altLang="ko-KR" dirty="0" err="1"/>
              <a:t>src</a:t>
            </a:r>
            <a:r>
              <a:rPr lang="en-US" altLang="ko-KR" dirty="0"/>
              <a:t>=“</a:t>
            </a:r>
            <a:r>
              <a:rPr lang="ko-KR" altLang="en-US" dirty="0"/>
              <a:t>영상의 주소 </a:t>
            </a:r>
            <a:r>
              <a:rPr lang="en-US" altLang="ko-KR" dirty="0"/>
              <a:t>” </a:t>
            </a:r>
            <a:r>
              <a:rPr lang="ko-KR" altLang="en-US" dirty="0"/>
              <a:t>유튜브의 경우 </a:t>
            </a:r>
            <a:r>
              <a:rPr lang="en-US" altLang="ko-KR" dirty="0"/>
              <a:t>&lt;</a:t>
            </a:r>
            <a:r>
              <a:rPr lang="ko-KR" altLang="en-US" dirty="0" err="1"/>
              <a:t>퍼가기</a:t>
            </a:r>
            <a:r>
              <a:rPr lang="en-US" altLang="ko-KR" dirty="0"/>
              <a:t>&gt;</a:t>
            </a:r>
            <a:r>
              <a:rPr lang="ko-KR" altLang="en-US" dirty="0"/>
              <a:t> 기능을 사용해서 </a:t>
            </a:r>
            <a:r>
              <a:rPr lang="en-US" altLang="ko-KR" dirty="0" err="1"/>
              <a:t>src</a:t>
            </a:r>
            <a:r>
              <a:rPr lang="ko-KR" altLang="en-US" dirty="0"/>
              <a:t>를 </a:t>
            </a:r>
            <a:r>
              <a:rPr lang="ko-KR" altLang="en-US" dirty="0" err="1"/>
              <a:t>긁어올수</a:t>
            </a:r>
            <a:r>
              <a:rPr lang="ko-KR" altLang="en-US" dirty="0"/>
              <a:t> 있다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D84E8F-8797-3459-ACCC-23157B0D5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75" y="4723890"/>
            <a:ext cx="3476139" cy="201912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9FF732-FD20-BA3A-B87E-555952896E89}"/>
              </a:ext>
            </a:extLst>
          </p:cNvPr>
          <p:cNvGrpSpPr/>
          <p:nvPr/>
        </p:nvGrpSpPr>
        <p:grpSpPr>
          <a:xfrm>
            <a:off x="4926218" y="5325891"/>
            <a:ext cx="6335640" cy="1253160"/>
            <a:chOff x="4926218" y="5325891"/>
            <a:chExt cx="6335640" cy="12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1E220A0-C201-348E-14E3-C8D805F5038F}"/>
                    </a:ext>
                  </a:extLst>
                </p14:cNvPr>
                <p14:cNvContentPartPr/>
                <p14:nvPr/>
              </p14:nvContentPartPr>
              <p14:xfrm>
                <a:off x="9518018" y="5866251"/>
                <a:ext cx="316800" cy="58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1E220A0-C201-348E-14E3-C8D805F503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09018" y="5857251"/>
                  <a:ext cx="334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A774126-6AAD-0221-672D-D134C11E4047}"/>
                    </a:ext>
                  </a:extLst>
                </p14:cNvPr>
                <p14:cNvContentPartPr/>
                <p14:nvPr/>
              </p14:nvContentPartPr>
              <p14:xfrm>
                <a:off x="9115538" y="5325891"/>
                <a:ext cx="477720" cy="654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A774126-6AAD-0221-672D-D134C11E40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06538" y="5317251"/>
                  <a:ext cx="49536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847B350-8B06-797D-5247-7184FF1D1931}"/>
                    </a:ext>
                  </a:extLst>
                </p14:cNvPr>
                <p14:cNvContentPartPr/>
                <p14:nvPr/>
              </p14:nvContentPartPr>
              <p14:xfrm>
                <a:off x="9274298" y="6212931"/>
                <a:ext cx="938520" cy="81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847B350-8B06-797D-5247-7184FF1D19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65658" y="6204291"/>
                  <a:ext cx="956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8A2C3D9-5B02-0081-03F8-30731E75654A}"/>
                    </a:ext>
                  </a:extLst>
                </p14:cNvPr>
                <p14:cNvContentPartPr/>
                <p14:nvPr/>
              </p14:nvContentPartPr>
              <p14:xfrm>
                <a:off x="10951538" y="6048051"/>
                <a:ext cx="310320" cy="323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8A2C3D9-5B02-0081-03F8-30731E7565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42538" y="6039411"/>
                  <a:ext cx="3279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3DEA772-7D4D-EC57-C703-BD699212A2E8}"/>
                    </a:ext>
                  </a:extLst>
                </p14:cNvPr>
                <p14:cNvContentPartPr/>
                <p14:nvPr/>
              </p14:nvContentPartPr>
              <p14:xfrm>
                <a:off x="4926218" y="5926011"/>
                <a:ext cx="4153320" cy="653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3DEA772-7D4D-EC57-C703-BD699212A2E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17578" y="5917371"/>
                  <a:ext cx="4170960" cy="67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48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8F0DE-35FB-9A08-8E2D-4F0FF6DD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모듈디자인 및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/</a:t>
            </a:r>
            <a:br>
              <a:rPr lang="en-US" altLang="ko-KR" dirty="0"/>
            </a:br>
            <a:r>
              <a:rPr lang="en-US" altLang="ko-KR" dirty="0"/>
              <a:t>module-design.html , header.css, reset.css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4C1AAD-C339-D350-C240-B347B467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22" y="1760311"/>
            <a:ext cx="55036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79A01-87D5-3198-06C3-F570609ACF5C}"/>
              </a:ext>
            </a:extLst>
          </p:cNvPr>
          <p:cNvSpPr txBox="1"/>
          <p:nvPr/>
        </p:nvSpPr>
        <p:spPr>
          <a:xfrm>
            <a:off x="6606073" y="1866122"/>
            <a:ext cx="487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&lt;link </a:t>
            </a:r>
            <a:r>
              <a:rPr lang="en-US" altLang="ko-KR" dirty="0" err="1"/>
              <a:t>herf</a:t>
            </a:r>
            <a:r>
              <a:rPr lang="en-US" altLang="ko-KR" dirty="0"/>
              <a:t> =“</a:t>
            </a:r>
            <a:r>
              <a:rPr lang="ko-KR" altLang="en-US" dirty="0"/>
              <a:t>경로명</a:t>
            </a:r>
            <a:r>
              <a:rPr lang="en-US" altLang="ko-KR" dirty="0"/>
              <a:t>“ ,</a:t>
            </a:r>
            <a:r>
              <a:rPr lang="en-US" altLang="ko-KR" dirty="0" err="1"/>
              <a:t>rel</a:t>
            </a:r>
            <a:r>
              <a:rPr lang="en-US" altLang="ko-KR" dirty="0"/>
              <a:t>=“</a:t>
            </a:r>
            <a:r>
              <a:rPr lang="ko-KR" altLang="en-US" dirty="0"/>
              <a:t>타입</a:t>
            </a:r>
            <a:r>
              <a:rPr lang="en-US" altLang="ko-KR" dirty="0"/>
              <a:t>”&gt;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&lt;- </a:t>
            </a:r>
            <a:r>
              <a:rPr lang="en-US" altLang="ko-KR" dirty="0" err="1"/>
              <a:t>Css</a:t>
            </a:r>
            <a:r>
              <a:rPr lang="ko-KR" altLang="en-US" dirty="0"/>
              <a:t>파일을 헤더파일처럼 정의하는 방법</a:t>
            </a:r>
          </a:p>
        </p:txBody>
      </p:sp>
    </p:spTree>
    <p:extLst>
      <p:ext uri="{BB962C8B-B14F-4D97-AF65-F5344CB8AC3E}">
        <p14:creationId xmlns:p14="http://schemas.microsoft.com/office/powerpoint/2010/main" val="111989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A8CFD-BAB4-4CF9-F456-E57CF6A3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454"/>
            <a:ext cx="10515600" cy="1325563"/>
          </a:xfrm>
        </p:spPr>
        <p:txBody>
          <a:bodyPr/>
          <a:lstStyle/>
          <a:p>
            <a:r>
              <a:rPr lang="en-US" altLang="ko-KR" dirty="0"/>
              <a:t>1. HTML </a:t>
            </a:r>
            <a:r>
              <a:rPr lang="ko-KR" altLang="en-US" dirty="0"/>
              <a:t>의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58032B-3A2A-8AF1-BD0D-737CB0A7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26" y="1555604"/>
            <a:ext cx="6600825" cy="2390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6BF14-B8EF-17CB-3B03-34BD6B2D0C58}"/>
              </a:ext>
            </a:extLst>
          </p:cNvPr>
          <p:cNvSpPr txBox="1"/>
          <p:nvPr/>
        </p:nvSpPr>
        <p:spPr>
          <a:xfrm>
            <a:off x="838200" y="1730017"/>
            <a:ext cx="9623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!  </a:t>
            </a:r>
            <a:r>
              <a:rPr lang="ko-KR" altLang="en-US" dirty="0"/>
              <a:t>후</a:t>
            </a:r>
            <a:r>
              <a:rPr lang="en-US" altLang="ko-KR" dirty="0"/>
              <a:t> enter </a:t>
            </a:r>
            <a:r>
              <a:rPr lang="ko-KR" altLang="en-US" dirty="0" err="1"/>
              <a:t>입력시</a:t>
            </a:r>
            <a:r>
              <a:rPr lang="ko-KR" altLang="en-US" dirty="0"/>
              <a:t> 위 같이 기본 </a:t>
            </a:r>
            <a:r>
              <a:rPr lang="en-US" altLang="ko-KR" dirty="0"/>
              <a:t>html </a:t>
            </a:r>
            <a:r>
              <a:rPr lang="ko-KR" altLang="en-US" dirty="0"/>
              <a:t>골격이 생성됨</a:t>
            </a:r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디자이너는  </a:t>
            </a:r>
            <a:r>
              <a:rPr lang="en-US" altLang="ko-KR" dirty="0"/>
              <a:t>head </a:t>
            </a:r>
            <a:r>
              <a:rPr lang="ko-KR" altLang="en-US" dirty="0"/>
              <a:t>와 </a:t>
            </a:r>
            <a:r>
              <a:rPr lang="en-US" altLang="ko-KR" dirty="0"/>
              <a:t>body </a:t>
            </a:r>
            <a:r>
              <a:rPr lang="ko-KR" altLang="en-US" dirty="0"/>
              <a:t>의 골격을 자주 사용</a:t>
            </a:r>
            <a:endParaRPr lang="en-US" altLang="ko-KR" dirty="0"/>
          </a:p>
          <a:p>
            <a:r>
              <a:rPr lang="en-US" altLang="ko-KR" dirty="0"/>
              <a:t>&lt;Head&gt; : body</a:t>
            </a:r>
            <a:r>
              <a:rPr lang="ko-KR" altLang="en-US" dirty="0"/>
              <a:t>에서 선언한 객체</a:t>
            </a:r>
            <a:r>
              <a:rPr lang="en-US" altLang="ko-KR" dirty="0"/>
              <a:t>(</a:t>
            </a:r>
            <a:r>
              <a:rPr lang="en-US" altLang="ko-KR" dirty="0" err="1"/>
              <a:t>object__name</a:t>
            </a:r>
            <a:r>
              <a:rPr lang="en-US" altLang="ko-KR" dirty="0"/>
              <a:t> )</a:t>
            </a:r>
            <a:r>
              <a:rPr lang="ko-KR" altLang="en-US" dirty="0"/>
              <a:t>의 사이즈 </a:t>
            </a:r>
            <a:r>
              <a:rPr lang="en-US" altLang="ko-KR" dirty="0"/>
              <a:t>,</a:t>
            </a:r>
            <a:r>
              <a:rPr lang="ko-KR" altLang="en-US" dirty="0"/>
              <a:t>글꼴</a:t>
            </a:r>
            <a:r>
              <a:rPr lang="en-US" altLang="ko-KR" dirty="0"/>
              <a:t>, </a:t>
            </a:r>
            <a:r>
              <a:rPr lang="ko-KR" altLang="en-US" dirty="0"/>
              <a:t>등 속성을 </a:t>
            </a:r>
            <a:r>
              <a:rPr lang="ko-KR" altLang="en-US" dirty="0" err="1"/>
              <a:t>정의할수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&lt;Body&gt;: </a:t>
            </a:r>
            <a:r>
              <a:rPr lang="ko-KR" altLang="en-US" dirty="0"/>
              <a:t>웹 페이지의 배치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(class =“</a:t>
            </a:r>
            <a:r>
              <a:rPr lang="en-US" altLang="ko-KR" dirty="0" err="1"/>
              <a:t>object__name</a:t>
            </a:r>
            <a:r>
              <a:rPr lang="en-US" altLang="ko-KR" dirty="0"/>
              <a:t>“), </a:t>
            </a:r>
            <a:r>
              <a:rPr lang="ko-KR" altLang="en-US" dirty="0"/>
              <a:t>영역</a:t>
            </a:r>
            <a:r>
              <a:rPr lang="en-US" altLang="ko-KR" dirty="0"/>
              <a:t>&lt;div&gt;, </a:t>
            </a:r>
            <a:r>
              <a:rPr lang="ko-KR" altLang="en-US" dirty="0"/>
              <a:t>텍스트 제목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&lt;h1.2.3.4..6&gt;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객체지향 프로그래밍 처럼 부모</a:t>
            </a:r>
            <a:r>
              <a:rPr lang="en-US" altLang="ko-KR" dirty="0"/>
              <a:t>-</a:t>
            </a:r>
            <a:r>
              <a:rPr lang="ko-KR" altLang="en-US" dirty="0"/>
              <a:t>자식관계를 </a:t>
            </a:r>
            <a:r>
              <a:rPr lang="ko-KR" altLang="en-US" dirty="0" err="1"/>
              <a:t>명시할수</a:t>
            </a:r>
            <a:r>
              <a:rPr lang="ko-KR" altLang="en-US" dirty="0"/>
              <a:t> 있으며 자식은 부모의 속성을 </a:t>
            </a:r>
            <a:r>
              <a:rPr lang="ko-KR" altLang="en-US" dirty="0" err="1"/>
              <a:t>가져감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41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06C9-B3AE-5D05-C575-927288EE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0" y="119749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basic.html //h1 </a:t>
            </a:r>
            <a:r>
              <a:rPr lang="ko-KR" altLang="en-US" dirty="0"/>
              <a:t>제목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2066B0-FB70-3AF3-510B-96C30D31E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890" y="687685"/>
            <a:ext cx="522145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1684D7-5B5C-6034-F483-EF2F1707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11" y="186813"/>
            <a:ext cx="4408022" cy="60450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02AC62-F1DF-C7EB-7C53-A2D9DA1A4B21}"/>
              </a:ext>
            </a:extLst>
          </p:cNvPr>
          <p:cNvSpPr/>
          <p:nvPr/>
        </p:nvSpPr>
        <p:spPr>
          <a:xfrm>
            <a:off x="6164826" y="186813"/>
            <a:ext cx="4630993" cy="63909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45FFC-1384-CA50-87F0-E0121BE091B6}"/>
              </a:ext>
            </a:extLst>
          </p:cNvPr>
          <p:cNvSpPr txBox="1"/>
          <p:nvPr/>
        </p:nvSpPr>
        <p:spPr>
          <a:xfrm>
            <a:off x="692001" y="5053061"/>
            <a:ext cx="5153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H1~6</a:t>
            </a:r>
            <a:r>
              <a:rPr lang="ko-KR" altLang="en-US" dirty="0"/>
              <a:t>는 </a:t>
            </a:r>
            <a:r>
              <a:rPr lang="en-US" altLang="ko-KR" dirty="0"/>
              <a:t>6</a:t>
            </a:r>
            <a:r>
              <a:rPr lang="ko-KR" altLang="en-US" dirty="0"/>
              <a:t>단계의 제목요소를 나타냄 </a:t>
            </a:r>
            <a:endParaRPr lang="en-US" altLang="ko-KR" dirty="0"/>
          </a:p>
          <a:p>
            <a:r>
              <a:rPr lang="en-US" altLang="ko-KR" dirty="0"/>
              <a:t>H1 &gt;&gt; h6 </a:t>
            </a:r>
            <a:r>
              <a:rPr lang="ko-KR" altLang="en-US" dirty="0"/>
              <a:t>글꼴 사이즈</a:t>
            </a:r>
            <a:endParaRPr lang="en-US" altLang="ko-KR" dirty="0"/>
          </a:p>
          <a:p>
            <a:r>
              <a:rPr lang="ko-KR" altLang="en-US" dirty="0"/>
              <a:t>위처럼 부모자식 관계를 만들 수 있음</a:t>
            </a:r>
            <a:endParaRPr lang="en-US" altLang="ko-KR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    </a:t>
            </a:r>
            <a:r>
              <a:rPr lang="ko-KR" altLang="en-US" dirty="0"/>
              <a:t>여기서 객체의 속성을 정의 가능</a:t>
            </a:r>
            <a:endParaRPr lang="en-US" altLang="ko-KR" dirty="0"/>
          </a:p>
          <a:p>
            <a:r>
              <a:rPr lang="en-US" altLang="ko-KR" dirty="0"/>
              <a:t>    &lt;/style&gt; </a:t>
            </a:r>
          </a:p>
          <a:p>
            <a:r>
              <a:rPr lang="en-US" altLang="ko-KR" dirty="0"/>
              <a:t>&lt;/head&gt;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1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68BBD-E859-C5CC-3279-45435F61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2.Greed.html (1)  //</a:t>
            </a:r>
            <a:r>
              <a:rPr lang="ko-KR" altLang="en-US" dirty="0"/>
              <a:t>영역설정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B9E976-96A0-FFA4-BB94-DE034543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71925" cy="26384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29ADA8-5234-8214-CE82-6BA6B479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8262"/>
            <a:ext cx="5114925" cy="2809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4D4D4-62BD-C2DA-6A53-0CDAA1E9E2EC}"/>
              </a:ext>
            </a:extLst>
          </p:cNvPr>
          <p:cNvSpPr txBox="1"/>
          <p:nvPr/>
        </p:nvSpPr>
        <p:spPr>
          <a:xfrm>
            <a:off x="534955" y="4754472"/>
            <a:ext cx="1112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&lt;div&gt; </a:t>
            </a:r>
            <a:r>
              <a:rPr lang="ko-KR" altLang="en-US" dirty="0"/>
              <a:t>는 영역을 나타낸다</a:t>
            </a:r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에서  별다른 선언이 없을 시 위에서 아래로 순차대로 영역 배정이 된다</a:t>
            </a:r>
            <a:r>
              <a:rPr lang="en-US" altLang="ko-KR" dirty="0"/>
              <a:t>(</a:t>
            </a:r>
            <a:r>
              <a:rPr lang="ko-KR" altLang="en-US" dirty="0"/>
              <a:t>한 행 전체가 구역 </a:t>
            </a:r>
            <a:r>
              <a:rPr lang="en-US" altLang="ko-KR" dirty="0"/>
              <a:t>10)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div </a:t>
            </a:r>
            <a:r>
              <a:rPr lang="ko-KR" altLang="en-US" dirty="0"/>
              <a:t>마다 </a:t>
            </a:r>
            <a:r>
              <a:rPr lang="en-US" altLang="ko-KR" dirty="0"/>
              <a:t>class </a:t>
            </a:r>
            <a:r>
              <a:rPr lang="ko-KR" altLang="en-US" dirty="0"/>
              <a:t>명을 </a:t>
            </a:r>
            <a:r>
              <a:rPr lang="ko-KR" altLang="en-US" dirty="0" err="1"/>
              <a:t>정의할수</a:t>
            </a:r>
            <a:r>
              <a:rPr lang="ko-KR" altLang="en-US" dirty="0"/>
              <a:t> 있고  이는 </a:t>
            </a:r>
            <a:r>
              <a:rPr lang="en-US" altLang="ko-KR" dirty="0"/>
              <a:t>&lt;head&gt; </a:t>
            </a:r>
            <a:r>
              <a:rPr lang="ko-KR" altLang="en-US" dirty="0"/>
              <a:t>에서 속성을 </a:t>
            </a:r>
            <a:r>
              <a:rPr lang="ko-KR" altLang="en-US" dirty="0" err="1"/>
              <a:t>부여할수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C4144-1800-D3B0-CFBD-696DED5100E8}"/>
              </a:ext>
            </a:extLst>
          </p:cNvPr>
          <p:cNvGrpSpPr/>
          <p:nvPr/>
        </p:nvGrpSpPr>
        <p:grpSpPr>
          <a:xfrm>
            <a:off x="6096000" y="2216851"/>
            <a:ext cx="5455298" cy="1698172"/>
            <a:chOff x="6096000" y="2230016"/>
            <a:chExt cx="5455298" cy="169817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9450114-DEC4-1404-9755-775336273492}"/>
                </a:ext>
              </a:extLst>
            </p:cNvPr>
            <p:cNvSpPr/>
            <p:nvPr/>
          </p:nvSpPr>
          <p:spPr>
            <a:xfrm>
              <a:off x="6096000" y="2230016"/>
              <a:ext cx="5455298" cy="169817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3B7D307-BF3F-E1CB-4058-B86C68A9D5FA}"/>
                </a:ext>
              </a:extLst>
            </p:cNvPr>
            <p:cNvCxnSpPr/>
            <p:nvPr/>
          </p:nvCxnSpPr>
          <p:spPr>
            <a:xfrm>
              <a:off x="6096000" y="2556588"/>
              <a:ext cx="53433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EDE92E-F350-AB45-B6E5-89307167B033}"/>
                </a:ext>
              </a:extLst>
            </p:cNvPr>
            <p:cNvCxnSpPr/>
            <p:nvPr/>
          </p:nvCxnSpPr>
          <p:spPr>
            <a:xfrm>
              <a:off x="6096000" y="2743200"/>
              <a:ext cx="5392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D90FA31-AED3-03A5-68CE-DCB4211A4C6C}"/>
                </a:ext>
              </a:extLst>
            </p:cNvPr>
            <p:cNvCxnSpPr/>
            <p:nvPr/>
          </p:nvCxnSpPr>
          <p:spPr>
            <a:xfrm>
              <a:off x="6096000" y="2920482"/>
              <a:ext cx="5392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6940771-13ED-32C1-63F9-50E13CDCE499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6096000" y="3079102"/>
              <a:ext cx="54552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D515E2F-CB87-D088-014C-222B7A3C64BC}"/>
              </a:ext>
            </a:extLst>
          </p:cNvPr>
          <p:cNvSpPr txBox="1"/>
          <p:nvPr/>
        </p:nvSpPr>
        <p:spPr>
          <a:xfrm>
            <a:off x="5505061" y="4011582"/>
            <a:ext cx="593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Container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/>
          </a:p>
          <a:p>
            <a:r>
              <a:rPr lang="en-US" altLang="ko-KR" dirty="0"/>
              <a:t>Header/ main/ aside/ 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6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060E3-1331-B11F-6A5F-832F911E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6" y="138984"/>
            <a:ext cx="10515600" cy="42145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2.greed.html (2)   //</a:t>
            </a:r>
            <a:r>
              <a:rPr lang="ko-KR" altLang="en-US" dirty="0"/>
              <a:t>영역설정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F12C84-937B-70DF-C17B-9CEBF08D3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37" y="691805"/>
            <a:ext cx="524125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8784B2-ECEA-C475-73B9-D6A4BB65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7" y="5174508"/>
            <a:ext cx="5257800" cy="1064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AF69E8-4142-FE27-C981-C3117209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033" y="717548"/>
            <a:ext cx="4799653" cy="6001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A85668-1BE5-A156-C569-1857E4ADFE70}"/>
              </a:ext>
            </a:extLst>
          </p:cNvPr>
          <p:cNvSpPr txBox="1"/>
          <p:nvPr/>
        </p:nvSpPr>
        <p:spPr>
          <a:xfrm>
            <a:off x="6220634" y="6072685"/>
            <a:ext cx="544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반응형 웹디자인에서는 </a:t>
            </a:r>
            <a:r>
              <a:rPr lang="ko-KR" altLang="en-US" dirty="0" err="1"/>
              <a:t>고정값</a:t>
            </a:r>
            <a:r>
              <a:rPr lang="en-US" altLang="ko-KR" dirty="0"/>
              <a:t>(ex</a:t>
            </a:r>
            <a:r>
              <a:rPr lang="ko-KR" altLang="en-US" dirty="0"/>
              <a:t> </a:t>
            </a:r>
            <a:r>
              <a:rPr lang="en-US" altLang="ko-KR" dirty="0"/>
              <a:t>960px)</a:t>
            </a:r>
          </a:p>
          <a:p>
            <a:r>
              <a:rPr lang="ko-KR" altLang="en-US" dirty="0"/>
              <a:t>대신 </a:t>
            </a:r>
            <a:r>
              <a:rPr lang="en-US" altLang="ko-KR" dirty="0"/>
              <a:t>(viewport =</a:t>
            </a:r>
            <a:r>
              <a:rPr lang="ko-KR" altLang="en-US" dirty="0"/>
              <a:t>창 크기의</a:t>
            </a:r>
            <a:r>
              <a:rPr lang="en-US" altLang="ko-KR" dirty="0"/>
              <a:t>)100% </a:t>
            </a:r>
            <a:r>
              <a:rPr lang="ko-KR" altLang="en-US" dirty="0"/>
              <a:t>등의 값을 사용</a:t>
            </a:r>
          </a:p>
        </p:txBody>
      </p:sp>
    </p:spTree>
    <p:extLst>
      <p:ext uri="{BB962C8B-B14F-4D97-AF65-F5344CB8AC3E}">
        <p14:creationId xmlns:p14="http://schemas.microsoft.com/office/powerpoint/2010/main" val="29062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997CA-253F-577C-FDE3-05DD9C06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65" y="93876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size-em-rem.html//</a:t>
            </a:r>
            <a:r>
              <a:rPr lang="en-US" altLang="ko-KR" dirty="0" err="1"/>
              <a:t>Em</a:t>
            </a:r>
            <a:r>
              <a:rPr lang="en-US" altLang="ko-KR" dirty="0"/>
              <a:t> , rem </a:t>
            </a:r>
            <a:r>
              <a:rPr lang="ko-KR" altLang="en-US" dirty="0"/>
              <a:t>단위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CA9B4B-2432-9E99-D8B5-9EC07BD1A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09" y="939716"/>
            <a:ext cx="497734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68CF42-010A-39B7-25EE-095F0A64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80" y="682725"/>
            <a:ext cx="4822825" cy="390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BB5BB-18F8-807D-4983-510314F82433}"/>
              </a:ext>
            </a:extLst>
          </p:cNvPr>
          <p:cNvSpPr txBox="1"/>
          <p:nvPr/>
        </p:nvSpPr>
        <p:spPr>
          <a:xfrm>
            <a:off x="-178976" y="5514204"/>
            <a:ext cx="11098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Em</a:t>
            </a:r>
            <a:r>
              <a:rPr lang="en-US" altLang="ko-KR" dirty="0"/>
              <a:t>: class </a:t>
            </a:r>
            <a:r>
              <a:rPr lang="ko-KR" altLang="en-US" dirty="0"/>
              <a:t>중 상위객체</a:t>
            </a:r>
            <a:r>
              <a:rPr lang="en-US" altLang="ko-KR" dirty="0"/>
              <a:t>(</a:t>
            </a:r>
            <a:r>
              <a:rPr lang="ko-KR" altLang="en-US" dirty="0"/>
              <a:t>부모의 사이즈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1em</a:t>
            </a:r>
            <a:r>
              <a:rPr lang="ko-KR" altLang="en-US" dirty="0" err="1"/>
              <a:t>이라함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Outer(</a:t>
            </a:r>
            <a:r>
              <a:rPr lang="ko-KR" altLang="en-US" dirty="0"/>
              <a:t>부모</a:t>
            </a:r>
            <a:r>
              <a:rPr lang="en-US" altLang="ko-KR" dirty="0"/>
              <a:t>)-inner(</a:t>
            </a:r>
            <a:r>
              <a:rPr lang="ko-KR" altLang="en-US" dirty="0"/>
              <a:t>자식</a:t>
            </a:r>
            <a:r>
              <a:rPr lang="en-US" altLang="ko-KR" dirty="0"/>
              <a:t>)  :  inner</a:t>
            </a:r>
            <a:r>
              <a:rPr lang="ko-KR" altLang="en-US" dirty="0"/>
              <a:t>의 </a:t>
            </a:r>
            <a:r>
              <a:rPr lang="en-US" altLang="ko-KR" dirty="0"/>
              <a:t>font-size : N </a:t>
            </a:r>
            <a:r>
              <a:rPr lang="en-US" altLang="ko-KR" dirty="0" err="1"/>
              <a:t>em</a:t>
            </a:r>
            <a:r>
              <a:rPr lang="en-US" altLang="ko-KR" dirty="0"/>
              <a:t> // 24px * N</a:t>
            </a:r>
          </a:p>
          <a:p>
            <a:r>
              <a:rPr lang="en-US" altLang="ko-KR" dirty="0"/>
              <a:t>Rem: </a:t>
            </a:r>
            <a:r>
              <a:rPr lang="ko-KR" altLang="en-US" dirty="0"/>
              <a:t>웹 초기 설정된 사이즈 단위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초기 </a:t>
            </a:r>
            <a:r>
              <a:rPr lang="en-US" altLang="ko-KR" dirty="0" err="1"/>
              <a:t>fontsize</a:t>
            </a:r>
            <a:r>
              <a:rPr lang="en-US" altLang="ko-KR" dirty="0"/>
              <a:t> </a:t>
            </a:r>
            <a:r>
              <a:rPr lang="ko-KR" altLang="en-US" dirty="0"/>
              <a:t>단위 </a:t>
            </a:r>
            <a:r>
              <a:rPr lang="en-US" altLang="ko-KR" dirty="0"/>
              <a:t>: 16px , -&gt; 2 rem: 32px 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CC17D73-7D34-086F-101D-5BA2CB72B532}"/>
                  </a:ext>
                </a:extLst>
              </p14:cNvPr>
              <p14:cNvContentPartPr/>
              <p14:nvPr/>
            </p14:nvContentPartPr>
            <p14:xfrm>
              <a:off x="235692" y="4372815"/>
              <a:ext cx="2160" cy="2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CC17D73-7D34-086F-101D-5BA2CB72B5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052" y="4363815"/>
                <a:ext cx="19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5F662BD-9520-287F-0BF9-7C97C26F9582}"/>
                  </a:ext>
                </a:extLst>
              </p14:cNvPr>
              <p14:cNvContentPartPr/>
              <p14:nvPr/>
            </p14:nvContentPartPr>
            <p14:xfrm>
              <a:off x="196452" y="4728855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5F662BD-9520-287F-0BF9-7C97C26F95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452" y="47198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B6CA2AEA-80A5-1563-E39C-6D64A137C724}"/>
              </a:ext>
            </a:extLst>
          </p:cNvPr>
          <p:cNvGrpSpPr/>
          <p:nvPr/>
        </p:nvGrpSpPr>
        <p:grpSpPr>
          <a:xfrm>
            <a:off x="6138380" y="1670180"/>
            <a:ext cx="2744363" cy="2769426"/>
            <a:chOff x="6042265" y="1873688"/>
            <a:chExt cx="2801137" cy="285516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667FF9-42A8-75D1-4648-304F01EEA3C9}"/>
                </a:ext>
              </a:extLst>
            </p:cNvPr>
            <p:cNvSpPr/>
            <p:nvPr/>
          </p:nvSpPr>
          <p:spPr>
            <a:xfrm>
              <a:off x="6042265" y="1873688"/>
              <a:ext cx="2801137" cy="285516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685D7-228C-86EF-C00B-A9545B7F2E3D}"/>
                </a:ext>
              </a:extLst>
            </p:cNvPr>
            <p:cNvSpPr/>
            <p:nvPr/>
          </p:nvSpPr>
          <p:spPr>
            <a:xfrm>
              <a:off x="6295711" y="2146184"/>
              <a:ext cx="2258008" cy="22266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F1A504A-E8CC-0E5F-8C83-A9CD1AD7581D}"/>
                </a:ext>
              </a:extLst>
            </p:cNvPr>
            <p:cNvGrpSpPr/>
            <p:nvPr/>
          </p:nvGrpSpPr>
          <p:grpSpPr>
            <a:xfrm>
              <a:off x="6403126" y="2242462"/>
              <a:ext cx="2079414" cy="2034073"/>
              <a:chOff x="9352183" y="3438640"/>
              <a:chExt cx="2801137" cy="285516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EA94E71-80A9-9194-4752-83786FC9231B}"/>
                  </a:ext>
                </a:extLst>
              </p:cNvPr>
              <p:cNvSpPr/>
              <p:nvPr/>
            </p:nvSpPr>
            <p:spPr>
              <a:xfrm>
                <a:off x="9352183" y="3438640"/>
                <a:ext cx="2801137" cy="2855167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6CF57C6-90A2-96AE-F2A8-67E71257D9AF}"/>
                  </a:ext>
                </a:extLst>
              </p:cNvPr>
              <p:cNvSpPr/>
              <p:nvPr/>
            </p:nvSpPr>
            <p:spPr>
              <a:xfrm>
                <a:off x="9615394" y="3729508"/>
                <a:ext cx="2258008" cy="2226631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152335B-1420-A8FF-8DCB-FD99C1180A72}"/>
              </a:ext>
            </a:extLst>
          </p:cNvPr>
          <p:cNvSpPr txBox="1"/>
          <p:nvPr/>
        </p:nvSpPr>
        <p:spPr>
          <a:xfrm>
            <a:off x="6138380" y="4728855"/>
            <a:ext cx="536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Margin : div</a:t>
            </a:r>
            <a:r>
              <a:rPr lang="ko-KR" altLang="en-US" dirty="0"/>
              <a:t> 의 외부 영역</a:t>
            </a:r>
            <a:endParaRPr lang="en-US" altLang="ko-KR" dirty="0"/>
          </a:p>
          <a:p>
            <a:r>
              <a:rPr lang="en-US" altLang="ko-KR" dirty="0"/>
              <a:t>padding: div</a:t>
            </a:r>
            <a:r>
              <a:rPr lang="ko-KR" altLang="en-US" dirty="0"/>
              <a:t>의 내부영역</a:t>
            </a:r>
          </a:p>
        </p:txBody>
      </p:sp>
    </p:spTree>
    <p:extLst>
      <p:ext uri="{BB962C8B-B14F-4D97-AF65-F5344CB8AC3E}">
        <p14:creationId xmlns:p14="http://schemas.microsoft.com/office/powerpoint/2010/main" val="109067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CEAE-370E-FB23-3882-BE521932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141093"/>
            <a:ext cx="10515600" cy="5399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Css-clac.html// </a:t>
            </a:r>
            <a:r>
              <a:rPr lang="en-US" altLang="ko-KR" dirty="0" err="1"/>
              <a:t>clac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D84A8B-AF58-4FB9-3CFF-2336E51B9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55" y="681037"/>
            <a:ext cx="5526946" cy="497255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5AB059-49F5-26A6-04FE-001DFC13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96" y="794742"/>
            <a:ext cx="3991947" cy="4745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1D4B0-989A-7DDC-350D-A91F4D03078A}"/>
              </a:ext>
            </a:extLst>
          </p:cNvPr>
          <p:cNvSpPr txBox="1"/>
          <p:nvPr/>
        </p:nvSpPr>
        <p:spPr>
          <a:xfrm>
            <a:off x="569055" y="5715298"/>
            <a:ext cx="1115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Width: </a:t>
            </a:r>
            <a:r>
              <a:rPr lang="en-US" altLang="ko-KR" dirty="0" err="1"/>
              <a:t>Clac</a:t>
            </a:r>
            <a:r>
              <a:rPr lang="en-US" altLang="ko-KR" dirty="0"/>
              <a:t>(“</a:t>
            </a:r>
            <a:r>
              <a:rPr lang="ko-KR" altLang="en-US" dirty="0"/>
              <a:t>계산식</a:t>
            </a:r>
            <a:r>
              <a:rPr lang="en-US" altLang="ko-KR" dirty="0"/>
              <a:t>”) // </a:t>
            </a:r>
            <a:r>
              <a:rPr lang="ko-KR" altLang="en-US" dirty="0"/>
              <a:t>폭은 계산식 의 </a:t>
            </a:r>
            <a:r>
              <a:rPr lang="ko-KR" altLang="en-US" dirty="0" err="1"/>
              <a:t>값로</a:t>
            </a:r>
            <a:r>
              <a:rPr lang="ko-KR" altLang="en-US" dirty="0"/>
              <a:t> 설정 이렇게 주로 사용 </a:t>
            </a:r>
            <a:endParaRPr lang="en-US" altLang="ko-KR" dirty="0"/>
          </a:p>
          <a:p>
            <a:r>
              <a:rPr lang="ko-KR" altLang="en-US" dirty="0" err="1"/>
              <a:t>앞에서한</a:t>
            </a:r>
            <a:r>
              <a:rPr lang="ko-KR" altLang="en-US" dirty="0"/>
              <a:t> </a:t>
            </a:r>
            <a:r>
              <a:rPr lang="en-US" altLang="ko-KR" dirty="0"/>
              <a:t>100%</a:t>
            </a:r>
            <a:r>
              <a:rPr lang="ko-KR" altLang="en-US" dirty="0"/>
              <a:t>방식은 여백의 크기 역시 웹 사이트 </a:t>
            </a:r>
            <a:r>
              <a:rPr lang="ko-KR" altLang="en-US" dirty="0" err="1"/>
              <a:t>크기에따라</a:t>
            </a:r>
            <a:r>
              <a:rPr lang="ko-KR" altLang="en-US" dirty="0"/>
              <a:t> 커지기 때문에 미관상 </a:t>
            </a:r>
            <a:r>
              <a:rPr lang="ko-KR" altLang="en-US" dirty="0" err="1"/>
              <a:t>안이쁘다</a:t>
            </a:r>
            <a:r>
              <a:rPr lang="ko-KR" altLang="en-US" dirty="0"/>
              <a:t> 생각하면 </a:t>
            </a:r>
            <a:endParaRPr lang="en-US" altLang="ko-KR" dirty="0"/>
          </a:p>
          <a:p>
            <a:r>
              <a:rPr lang="ko-KR" altLang="en-US" dirty="0"/>
              <a:t>여백의 사이즈를 </a:t>
            </a:r>
            <a:r>
              <a:rPr lang="ko-KR" altLang="en-US" dirty="0" err="1"/>
              <a:t>고정할수</a:t>
            </a:r>
            <a:r>
              <a:rPr lang="ko-KR" altLang="en-US" dirty="0"/>
              <a:t> 있는 </a:t>
            </a:r>
            <a:r>
              <a:rPr lang="en-US" altLang="ko-KR" dirty="0" err="1"/>
              <a:t>clac</a:t>
            </a:r>
            <a:r>
              <a:rPr lang="en-US" altLang="ko-KR" dirty="0"/>
              <a:t>(</a:t>
            </a:r>
            <a:r>
              <a:rPr lang="ko-KR" altLang="en-US" dirty="0"/>
              <a:t>계산식</a:t>
            </a:r>
            <a:r>
              <a:rPr lang="en-US" altLang="ko-KR" dirty="0"/>
              <a:t>) </a:t>
            </a:r>
            <a:r>
              <a:rPr lang="ko-KR" altLang="en-US" dirty="0"/>
              <a:t>방식을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C1C26-356D-B513-1D24-5AA6605E1BA1}"/>
              </a:ext>
            </a:extLst>
          </p:cNvPr>
          <p:cNvSpPr txBox="1"/>
          <p:nvPr/>
        </p:nvSpPr>
        <p:spPr>
          <a:xfrm>
            <a:off x="7112287" y="1580199"/>
            <a:ext cx="259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Message__text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1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CA095-3C63-AD6C-76AA-9B4ECC59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midea-query.html //</a:t>
            </a:r>
            <a:r>
              <a:rPr lang="ko-KR" altLang="en-US" dirty="0"/>
              <a:t>미디어</a:t>
            </a:r>
            <a:r>
              <a:rPr lang="en-US" altLang="ko-KR" dirty="0"/>
              <a:t>+</a:t>
            </a:r>
            <a:r>
              <a:rPr lang="ko-KR" altLang="en-US" dirty="0"/>
              <a:t>조건문 활용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25E098-3E25-9F64-149A-CBA70AA6A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8376"/>
            <a:ext cx="4240320" cy="50577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4FAC60-6540-419D-AEBC-6C93154B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305" y="936865"/>
            <a:ext cx="2152263" cy="25960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682F1F-3080-39A3-3127-B16CAB26C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652" y="936865"/>
            <a:ext cx="2776386" cy="2596096"/>
          </a:xfrm>
          <a:prstGeom prst="rect">
            <a:avLst/>
          </a:prstGeom>
        </p:spPr>
      </p:pic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65401163-1CEA-7970-E474-1EB76BC3857C}"/>
              </a:ext>
            </a:extLst>
          </p:cNvPr>
          <p:cNvSpPr/>
          <p:nvPr/>
        </p:nvSpPr>
        <p:spPr>
          <a:xfrm flipH="1">
            <a:off x="8437193" y="1974358"/>
            <a:ext cx="711835" cy="521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E7C59-85A5-AA23-EB8E-ECD9A2482012}"/>
              </a:ext>
            </a:extLst>
          </p:cNvPr>
          <p:cNvSpPr txBox="1"/>
          <p:nvPr/>
        </p:nvSpPr>
        <p:spPr>
          <a:xfrm>
            <a:off x="5598367" y="3527263"/>
            <a:ext cx="60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@media [only | not ] </a:t>
            </a:r>
            <a:r>
              <a:rPr lang="ko-KR" altLang="en-US" dirty="0"/>
              <a:t>미디어의 유형 </a:t>
            </a:r>
            <a:r>
              <a:rPr lang="en-US" altLang="ko-KR" dirty="0"/>
              <a:t>[and </a:t>
            </a:r>
            <a:r>
              <a:rPr lang="ko-KR" altLang="en-US" dirty="0"/>
              <a:t>조건</a:t>
            </a:r>
            <a:r>
              <a:rPr lang="en-US" altLang="ko-KR" dirty="0"/>
              <a:t>] *….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BFCF2-3CB0-0A88-D789-ABD007B37B99}"/>
              </a:ext>
            </a:extLst>
          </p:cNvPr>
          <p:cNvSpPr txBox="1"/>
          <p:nvPr/>
        </p:nvSpPr>
        <p:spPr>
          <a:xfrm>
            <a:off x="5587783" y="3896595"/>
            <a:ext cx="63516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@media: </a:t>
            </a:r>
            <a:r>
              <a:rPr lang="ko-KR" altLang="en-US" dirty="0"/>
              <a:t>이것은 미디어 쿼리이다 </a:t>
            </a:r>
            <a:r>
              <a:rPr lang="en-US" altLang="ko-KR" dirty="0"/>
              <a:t>:// </a:t>
            </a:r>
            <a:r>
              <a:rPr lang="ko-KR" altLang="en-US" dirty="0"/>
              <a:t>선언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Only / not : only </a:t>
            </a:r>
            <a:r>
              <a:rPr lang="ko-KR" altLang="en-US" dirty="0"/>
              <a:t>오직 이 미디어에만 영향</a:t>
            </a:r>
            <a:r>
              <a:rPr lang="en-US" altLang="ko-KR" dirty="0"/>
              <a:t>: default</a:t>
            </a:r>
          </a:p>
          <a:p>
            <a:r>
              <a:rPr lang="en-US" altLang="ko-KR" dirty="0"/>
              <a:t> 	     not: </a:t>
            </a:r>
            <a:r>
              <a:rPr lang="ko-KR" altLang="en-US" dirty="0"/>
              <a:t>이 미디어 유형을 제외한 </a:t>
            </a:r>
            <a:r>
              <a:rPr lang="ko-KR" altLang="en-US" dirty="0" err="1"/>
              <a:t>모든것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거의안씀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미디어 유형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-screen   //</a:t>
            </a:r>
            <a:r>
              <a:rPr lang="ko-KR" altLang="en-US" dirty="0">
                <a:highlight>
                  <a:srgbClr val="FFFF00"/>
                </a:highlight>
              </a:rPr>
              <a:t>일반적인 웹페이지 에서 가장 많이 쓰는 유형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-all   // </a:t>
            </a:r>
            <a:r>
              <a:rPr lang="ko-KR" altLang="en-US" dirty="0"/>
              <a:t>모든 미디어 </a:t>
            </a:r>
            <a:endParaRPr lang="en-US" altLang="ko-KR" dirty="0"/>
          </a:p>
          <a:p>
            <a:r>
              <a:rPr lang="en-US" altLang="ko-KR" dirty="0"/>
              <a:t>-print</a:t>
            </a:r>
          </a:p>
          <a:p>
            <a:r>
              <a:rPr lang="en-US" altLang="ko-KR" dirty="0"/>
              <a:t>-tv</a:t>
            </a:r>
          </a:p>
          <a:p>
            <a:r>
              <a:rPr lang="en-US" altLang="ko-KR" dirty="0"/>
              <a:t>-aural  , </a:t>
            </a:r>
            <a:r>
              <a:rPr lang="en-US" altLang="ko-KR" dirty="0" err="1"/>
              <a:t>braille,handheld</a:t>
            </a:r>
            <a:r>
              <a:rPr lang="en-US" altLang="ko-KR" dirty="0"/>
              <a:t> , </a:t>
            </a:r>
            <a:r>
              <a:rPr lang="en-US" altLang="ko-KR" dirty="0" err="1"/>
              <a:t>tty</a:t>
            </a:r>
            <a:r>
              <a:rPr lang="en-US" altLang="ko-KR" dirty="0"/>
              <a:t> , embossed…</a:t>
            </a:r>
            <a:r>
              <a:rPr lang="ko-KR" altLang="en-US" dirty="0"/>
              <a:t>등등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FCC7F-A1C3-083A-E5CE-51E0FC22C962}"/>
              </a:ext>
            </a:extLst>
          </p:cNvPr>
          <p:cNvSpPr txBox="1"/>
          <p:nvPr/>
        </p:nvSpPr>
        <p:spPr>
          <a:xfrm>
            <a:off x="683288" y="6159640"/>
            <a:ext cx="439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(</a:t>
            </a:r>
            <a:r>
              <a:rPr lang="ko-KR" altLang="en-US" dirty="0"/>
              <a:t>조건</a:t>
            </a:r>
            <a:r>
              <a:rPr lang="en-US" altLang="ko-KR" dirty="0"/>
              <a:t>)  max-width: 800px: …</a:t>
            </a:r>
          </a:p>
          <a:p>
            <a:r>
              <a:rPr lang="ko-KR" altLang="en-US" dirty="0"/>
              <a:t>그 외 조건문을 </a:t>
            </a:r>
            <a:r>
              <a:rPr lang="ko-KR" altLang="en-US" dirty="0" err="1"/>
              <a:t>사용할수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01007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CBD80-1664-FF8D-A80C-0B938EBD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03869"/>
            <a:ext cx="10515600" cy="36807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가변 이미지 </a:t>
            </a:r>
            <a:r>
              <a:rPr lang="en-US" altLang="ko-KR" dirty="0"/>
              <a:t>/variable-image.html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39BE13-D172-2637-8111-06D5C2A45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02" y="489063"/>
            <a:ext cx="6698738" cy="49545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6F6470-AA26-E760-CD6D-04B4B65B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44" y="489063"/>
            <a:ext cx="1316446" cy="17273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CDD482-ED52-8964-83E8-B852C159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644" y="2250743"/>
            <a:ext cx="2971098" cy="1431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D108B6-2AC8-EE2A-E89F-BF46A1C33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644" y="3716323"/>
            <a:ext cx="3462031" cy="15236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4058B-5381-921A-A018-FF540705AA5F}"/>
              </a:ext>
            </a:extLst>
          </p:cNvPr>
          <p:cNvSpPr txBox="1"/>
          <p:nvPr/>
        </p:nvSpPr>
        <p:spPr>
          <a:xfrm>
            <a:off x="10105546" y="506300"/>
            <a:ext cx="1982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Width</a:t>
            </a:r>
            <a:r>
              <a:rPr lang="ko-KR" altLang="en-US" dirty="0"/>
              <a:t>에 따라 이미지가 변화하는 구문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</a:t>
            </a:r>
            <a:r>
              <a:rPr lang="ko-KR" altLang="en-US" dirty="0" err="1"/>
              <a:t>사진명</a:t>
            </a:r>
            <a:r>
              <a:rPr lang="en-US" altLang="ko-KR" dirty="0"/>
              <a:t>.jpg”</a:t>
            </a:r>
          </a:p>
          <a:p>
            <a:r>
              <a:rPr lang="en-US" altLang="ko-KR" dirty="0"/>
              <a:t>:</a:t>
            </a:r>
            <a:r>
              <a:rPr lang="ko-KR" altLang="en-US" dirty="0" err="1"/>
              <a:t>기본이미지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Source: </a:t>
            </a:r>
            <a:r>
              <a:rPr lang="ko-KR" altLang="en-US" dirty="0"/>
              <a:t>조건</a:t>
            </a:r>
            <a:r>
              <a:rPr lang="en-US" altLang="ko-KR" dirty="0"/>
              <a:t>(media =“(</a:t>
            </a:r>
            <a:r>
              <a:rPr lang="ko-KR" altLang="en-US" dirty="0"/>
              <a:t>조건</a:t>
            </a:r>
            <a:r>
              <a:rPr lang="en-US" altLang="ko-KR" dirty="0"/>
              <a:t>)”)</a:t>
            </a:r>
            <a:r>
              <a:rPr lang="ko-KR" altLang="en-US" dirty="0"/>
              <a:t>이 </a:t>
            </a:r>
            <a:r>
              <a:rPr lang="ko-KR" altLang="en-US" dirty="0" err="1"/>
              <a:t>성립할시</a:t>
            </a:r>
            <a:r>
              <a:rPr lang="ko-KR" altLang="en-US" dirty="0"/>
              <a:t> </a:t>
            </a:r>
            <a:r>
              <a:rPr lang="en-US" altLang="ko-KR" dirty="0" err="1"/>
              <a:t>srcset</a:t>
            </a:r>
            <a:r>
              <a:rPr lang="en-US" altLang="ko-KR" dirty="0"/>
              <a:t>=“</a:t>
            </a:r>
            <a:r>
              <a:rPr lang="ko-KR" altLang="en-US" dirty="0"/>
              <a:t>이미지 명을 출력</a:t>
            </a:r>
            <a:r>
              <a:rPr lang="en-US" altLang="ko-KR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6BA7B-1489-5ED5-37D4-005430507595}"/>
              </a:ext>
            </a:extLst>
          </p:cNvPr>
          <p:cNvSpPr txBox="1"/>
          <p:nvPr/>
        </p:nvSpPr>
        <p:spPr>
          <a:xfrm>
            <a:off x="170102" y="5728996"/>
            <a:ext cx="88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영역 </a:t>
            </a:r>
            <a:r>
              <a:rPr lang="en-US" altLang="ko-KR" dirty="0"/>
              <a:t>: &lt;picture&gt; : </a:t>
            </a:r>
            <a:r>
              <a:rPr lang="ko-KR" altLang="en-US" dirty="0"/>
              <a:t>사진 영역전개 </a:t>
            </a:r>
          </a:p>
        </p:txBody>
      </p:sp>
    </p:spTree>
    <p:extLst>
      <p:ext uri="{BB962C8B-B14F-4D97-AF65-F5344CB8AC3E}">
        <p14:creationId xmlns:p14="http://schemas.microsoft.com/office/powerpoint/2010/main" val="119904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A93C1AF8B9BCB49A71E3032E54B113F" ma:contentTypeVersion="2" ma:contentTypeDescription="새 문서를 만듭니다." ma:contentTypeScope="" ma:versionID="eef829b2d4a16d0197c7548f5b797f61">
  <xsd:schema xmlns:xsd="http://www.w3.org/2001/XMLSchema" xmlns:xs="http://www.w3.org/2001/XMLSchema" xmlns:p="http://schemas.microsoft.com/office/2006/metadata/properties" xmlns:ns3="6d2327b4-8466-477e-8754-ec4e89a46c05" targetNamespace="http://schemas.microsoft.com/office/2006/metadata/properties" ma:root="true" ma:fieldsID="135d2ece973b362d90881adf19aa1da1" ns3:_="">
    <xsd:import namespace="6d2327b4-8466-477e-8754-ec4e89a46c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2327b4-8466-477e-8754-ec4e89a46c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C034B-F630-4891-84EA-A85E41607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2327b4-8466-477e-8754-ec4e89a46c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3C702C-C962-4A96-A68C-D34587ADFC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82648E-926C-4B4B-AAF5-37E5B23F406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6d2327b4-8466-477e-8754-ec4e89a46c0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573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Front end basic 반응형 웹디자인</vt:lpstr>
      <vt:lpstr>1. HTML 의 구성</vt:lpstr>
      <vt:lpstr>1. basic.html //h1 제목 </vt:lpstr>
      <vt:lpstr>2.Greed.html (1)  //영역설정 </vt:lpstr>
      <vt:lpstr>2.greed.html (2)   //영역설정</vt:lpstr>
      <vt:lpstr>3. size-em-rem.html//Em , rem 단위</vt:lpstr>
      <vt:lpstr>4. Css-clac.html// clac() 함수</vt:lpstr>
      <vt:lpstr>5. midea-query.html //미디어+조건문 활용</vt:lpstr>
      <vt:lpstr>가변 이미지 /variable-image.html</vt:lpstr>
      <vt:lpstr>가변 동영상 //variable-video.html</vt:lpstr>
      <vt:lpstr>모듈디자인 및 css 활용 / module-design.html , header.css, reset.css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basic 반응형 웹디자인</dc:title>
  <dc:creator>양정우</dc:creator>
  <cp:lastModifiedBy>양정우</cp:lastModifiedBy>
  <cp:revision>2</cp:revision>
  <dcterms:created xsi:type="dcterms:W3CDTF">2022-09-07T10:19:29Z</dcterms:created>
  <dcterms:modified xsi:type="dcterms:W3CDTF">2022-09-07T11:46:41Z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0x0101006A93C1AF8B9BCB49A71E3032E54B113F</vt:lpwstr>
  </property>
</Properties>
</file>