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Relationship Id="rId19" Type="http://schemas.openxmlformats.org/officeDocument/2006/relationships/image" Target="../media/image139.png"/><Relationship Id="rId20" Type="http://schemas.openxmlformats.org/officeDocument/2006/relationships/image" Target="../media/image140.png"/><Relationship Id="rId21" Type="http://schemas.openxmlformats.org/officeDocument/2006/relationships/image" Target="../media/image141.png"/><Relationship Id="rId22" Type="http://schemas.openxmlformats.org/officeDocument/2006/relationships/image" Target="../media/image142.png"/><Relationship Id="rId23" Type="http://schemas.openxmlformats.org/officeDocument/2006/relationships/image" Target="../media/image143.png"/><Relationship Id="rId24" Type="http://schemas.openxmlformats.org/officeDocument/2006/relationships/image" Target="../media/image144.png"/><Relationship Id="rId25" Type="http://schemas.openxmlformats.org/officeDocument/2006/relationships/image" Target="../media/image145.png"/><Relationship Id="rId26" Type="http://schemas.openxmlformats.org/officeDocument/2006/relationships/image" Target="../media/image146.png"/><Relationship Id="rId27" Type="http://schemas.openxmlformats.org/officeDocument/2006/relationships/image" Target="../media/image147.png"/><Relationship Id="rId28" Type="http://schemas.openxmlformats.org/officeDocument/2006/relationships/image" Target="../media/image148.png"/><Relationship Id="rId29" Type="http://schemas.openxmlformats.org/officeDocument/2006/relationships/image" Target="../media/image149.png"/><Relationship Id="rId30" Type="http://schemas.openxmlformats.org/officeDocument/2006/relationships/image" Target="../media/image150.png"/><Relationship Id="rId31" Type="http://schemas.openxmlformats.org/officeDocument/2006/relationships/image" Target="../media/image151.png"/><Relationship Id="rId32" Type="http://schemas.openxmlformats.org/officeDocument/2006/relationships/image" Target="../media/image152.png"/><Relationship Id="rId33" Type="http://schemas.openxmlformats.org/officeDocument/2006/relationships/image" Target="../media/image153.png"/><Relationship Id="rId34" Type="http://schemas.openxmlformats.org/officeDocument/2006/relationships/image" Target="../media/image154.png"/><Relationship Id="rId35" Type="http://schemas.openxmlformats.org/officeDocument/2006/relationships/image" Target="../media/image155.png"/><Relationship Id="rId36" Type="http://schemas.openxmlformats.org/officeDocument/2006/relationships/image" Target="../media/image1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88.png"/><Relationship Id="rId26" Type="http://schemas.openxmlformats.org/officeDocument/2006/relationships/image" Target="../media/image89.png"/><Relationship Id="rId27" Type="http://schemas.openxmlformats.org/officeDocument/2006/relationships/image" Target="../media/image90.png"/><Relationship Id="rId28" Type="http://schemas.openxmlformats.org/officeDocument/2006/relationships/image" Target="../media/image91.png"/><Relationship Id="rId29" Type="http://schemas.openxmlformats.org/officeDocument/2006/relationships/image" Target="../media/image92.png"/><Relationship Id="rId30" Type="http://schemas.openxmlformats.org/officeDocument/2006/relationships/image" Target="../media/image93.png"/><Relationship Id="rId31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Relationship Id="rId20" Type="http://schemas.openxmlformats.org/officeDocument/2006/relationships/image" Target="../media/image113.png"/><Relationship Id="rId21" Type="http://schemas.openxmlformats.org/officeDocument/2006/relationships/image" Target="../media/image114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7.png"/><Relationship Id="rId25" Type="http://schemas.openxmlformats.org/officeDocument/2006/relationships/image" Target="../media/image118.png"/><Relationship Id="rId26" Type="http://schemas.openxmlformats.org/officeDocument/2006/relationships/image" Target="../media/image119.png"/><Relationship Id="rId27" Type="http://schemas.openxmlformats.org/officeDocument/2006/relationships/image" Target="../media/image120.png"/><Relationship Id="rId28" Type="http://schemas.openxmlformats.org/officeDocument/2006/relationships/image" Target="../media/image1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8664" y="9142938"/>
            <a:ext cx="6499196" cy="12358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5142857"/>
            <a:ext cx="8804881" cy="5142857"/>
            <a:chOff x="0" y="5142857"/>
            <a:chExt cx="8804881" cy="514285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8804881" cy="5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11734" y="704668"/>
            <a:ext cx="12496611" cy="7714286"/>
            <a:chOff x="5811734" y="704668"/>
            <a:chExt cx="12496611" cy="77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1734" y="704668"/>
              <a:ext cx="12496611" cy="7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9432" y="7892466"/>
            <a:ext cx="1473940" cy="1869451"/>
            <a:chOff x="11759432" y="7892466"/>
            <a:chExt cx="1473940" cy="18694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9432" y="7892466"/>
              <a:ext cx="1473940" cy="18694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161530" y="3845374"/>
            <a:ext cx="19031116" cy="15843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3243" y="2479563"/>
            <a:ext cx="12149602" cy="2463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559" y="607188"/>
            <a:ext cx="2542154" cy="2312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74800" y="9261628"/>
            <a:ext cx="676507" cy="11453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3444" y="0"/>
            <a:ext cx="10012271" cy="10285714"/>
            <a:chOff x="8273444" y="0"/>
            <a:chExt cx="10012271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3444" y="0"/>
              <a:ext cx="10012271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8455" y="3513700"/>
            <a:ext cx="14922388" cy="1107105"/>
            <a:chOff x="1758455" y="3513700"/>
            <a:chExt cx="14922388" cy="11071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8455" y="3513700"/>
              <a:ext cx="14922388" cy="11071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3552" y="3546354"/>
            <a:ext cx="1756790" cy="11791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17019" y="3661648"/>
            <a:ext cx="10873847" cy="10577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07702" y="4025212"/>
            <a:ext cx="406172" cy="84081"/>
            <a:chOff x="4807702" y="4025212"/>
            <a:chExt cx="406172" cy="84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4807702" y="4025212"/>
              <a:ext cx="406172" cy="840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4366" y="2940696"/>
            <a:ext cx="1531462" cy="583936"/>
            <a:chOff x="12074366" y="2940696"/>
            <a:chExt cx="1531462" cy="5839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74366" y="2940696"/>
              <a:ext cx="1531462" cy="58393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61691" y="2969569"/>
            <a:ext cx="999959" cy="6770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91783" y="3370225"/>
            <a:ext cx="1394055" cy="1394055"/>
            <a:chOff x="1491783" y="3370225"/>
            <a:chExt cx="1394055" cy="1394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1783" y="3370225"/>
              <a:ext cx="1394055" cy="1394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9886" y="3353419"/>
            <a:ext cx="1427667" cy="1427667"/>
            <a:chOff x="1489886" y="3353419"/>
            <a:chExt cx="1427667" cy="14276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9886" y="3353419"/>
              <a:ext cx="1427667" cy="1427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65894" y="2946434"/>
            <a:ext cx="2390671" cy="583936"/>
            <a:chOff x="13265894" y="2946434"/>
            <a:chExt cx="2390671" cy="5839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65894" y="2946434"/>
              <a:ext cx="2390671" cy="58393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86100" y="2899560"/>
            <a:ext cx="2491864" cy="93038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58455" y="5715862"/>
            <a:ext cx="14922388" cy="1107105"/>
            <a:chOff x="1758455" y="5715862"/>
            <a:chExt cx="14922388" cy="11071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8455" y="5715862"/>
              <a:ext cx="14922388" cy="110710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80952" y="5749381"/>
            <a:ext cx="1774990" cy="117051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14772" y="5816410"/>
            <a:ext cx="8953085" cy="103660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807702" y="6227374"/>
            <a:ext cx="406172" cy="84081"/>
            <a:chOff x="4807702" y="6227374"/>
            <a:chExt cx="406172" cy="840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4807702" y="6227374"/>
              <a:ext cx="406172" cy="840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74366" y="5142857"/>
            <a:ext cx="1531462" cy="583936"/>
            <a:chOff x="12074366" y="5142857"/>
            <a:chExt cx="1531462" cy="58393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74366" y="5142857"/>
              <a:ext cx="1531462" cy="58393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261691" y="5171731"/>
            <a:ext cx="999959" cy="67701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91783" y="5572387"/>
            <a:ext cx="1394055" cy="1394055"/>
            <a:chOff x="1491783" y="5572387"/>
            <a:chExt cx="1394055" cy="13940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1783" y="5572387"/>
              <a:ext cx="1394055" cy="13940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89886" y="5555581"/>
            <a:ext cx="1427667" cy="1427667"/>
            <a:chOff x="1489886" y="5555581"/>
            <a:chExt cx="1427667" cy="142766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89886" y="5555581"/>
              <a:ext cx="1427667" cy="14276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265894" y="5148595"/>
            <a:ext cx="2390671" cy="583936"/>
            <a:chOff x="13265894" y="5148595"/>
            <a:chExt cx="2390671" cy="5839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65894" y="5148595"/>
              <a:ext cx="2390671" cy="58393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128748" y="5101720"/>
            <a:ext cx="2726416" cy="93038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758455" y="8048512"/>
            <a:ext cx="14922388" cy="1107105"/>
            <a:chOff x="1758455" y="8048512"/>
            <a:chExt cx="14922388" cy="110710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58455" y="8048512"/>
              <a:ext cx="14922388" cy="1107105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79657" y="8079429"/>
            <a:ext cx="1777143" cy="117572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299391" y="8149057"/>
            <a:ext cx="10889685" cy="103660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807702" y="8560025"/>
            <a:ext cx="406172" cy="84081"/>
            <a:chOff x="4807702" y="8560025"/>
            <a:chExt cx="406172" cy="8408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4807702" y="8560025"/>
              <a:ext cx="406172" cy="840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074366" y="7475508"/>
            <a:ext cx="1531462" cy="583936"/>
            <a:chOff x="12074366" y="7475508"/>
            <a:chExt cx="1531462" cy="58393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074366" y="7475508"/>
              <a:ext cx="1531462" cy="58393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261710" y="7504377"/>
            <a:ext cx="999959" cy="67701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491783" y="7905038"/>
            <a:ext cx="1394055" cy="1394055"/>
            <a:chOff x="1491783" y="7905038"/>
            <a:chExt cx="1394055" cy="1394055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91783" y="7905038"/>
              <a:ext cx="1394055" cy="139405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89886" y="7888231"/>
            <a:ext cx="1427667" cy="1427667"/>
            <a:chOff x="1489886" y="7888231"/>
            <a:chExt cx="1427667" cy="142766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89886" y="7888231"/>
              <a:ext cx="1427667" cy="1427667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265894" y="7481246"/>
            <a:ext cx="2390671" cy="583936"/>
            <a:chOff x="13265894" y="7481246"/>
            <a:chExt cx="2390671" cy="58393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65894" y="7481246"/>
              <a:ext cx="2390671" cy="583936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128748" y="7434367"/>
            <a:ext cx="2726416" cy="93038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469152" y="5555581"/>
            <a:ext cx="1427667" cy="1427667"/>
            <a:chOff x="1469152" y="5555581"/>
            <a:chExt cx="1427667" cy="142766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69152" y="5555581"/>
              <a:ext cx="1427667" cy="142766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91783" y="7888231"/>
            <a:ext cx="1427667" cy="1427667"/>
            <a:chOff x="1491783" y="7888231"/>
            <a:chExt cx="1427667" cy="142766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91783" y="7888231"/>
              <a:ext cx="1427667" cy="1427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892" y="640825"/>
            <a:ext cx="5762270" cy="22398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3898" y="2284397"/>
            <a:ext cx="15566274" cy="74105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3964" y="2157688"/>
            <a:ext cx="11468115" cy="8128027"/>
            <a:chOff x="5323964" y="2157688"/>
            <a:chExt cx="11468115" cy="81280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3964" y="2157688"/>
              <a:ext cx="11468115" cy="81280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2582" y="3593787"/>
            <a:ext cx="4312444" cy="19235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6430" y="5303366"/>
            <a:ext cx="4960461" cy="12596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57551" y="4800521"/>
            <a:ext cx="1154299" cy="1192220"/>
            <a:chOff x="10057551" y="4800521"/>
            <a:chExt cx="1154299" cy="11922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280000">
              <a:off x="10057551" y="4800521"/>
              <a:ext cx="1154299" cy="1192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04" y="745383"/>
            <a:ext cx="3622154" cy="23080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6690" y="2703081"/>
            <a:ext cx="6170335" cy="65350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58133" y="1632754"/>
            <a:ext cx="7914181" cy="7736112"/>
            <a:chOff x="8758133" y="1632754"/>
            <a:chExt cx="7914181" cy="77361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8133" y="1632754"/>
              <a:ext cx="7914181" cy="7736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892" y="607188"/>
            <a:ext cx="6708888" cy="2316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663" y="801625"/>
            <a:ext cx="3992719" cy="19692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69" y="2100769"/>
            <a:ext cx="15344905" cy="35107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489" y="3777769"/>
            <a:ext cx="8402805" cy="29094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613" y="6731303"/>
            <a:ext cx="8171243" cy="287405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5432" y="7951813"/>
            <a:ext cx="16596301" cy="12362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61221" y="9398669"/>
            <a:ext cx="658488" cy="9778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2642" y="5060674"/>
            <a:ext cx="14182052" cy="14919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1289" y="5965664"/>
            <a:ext cx="16554530" cy="1235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3892" y="607188"/>
            <a:ext cx="6708888" cy="2316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663" y="801625"/>
            <a:ext cx="3992719" cy="19692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827" y="3290884"/>
            <a:ext cx="12318856" cy="216998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147" y="1989292"/>
            <a:ext cx="11269239" cy="20476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91676" y="9379609"/>
            <a:ext cx="660088" cy="10237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3667" y="5046763"/>
            <a:ext cx="8178190" cy="4357001"/>
            <a:chOff x="1063667" y="5046763"/>
            <a:chExt cx="8178190" cy="43570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667" y="5046763"/>
              <a:ext cx="8178190" cy="4357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27914" y="5019048"/>
            <a:ext cx="784944" cy="597924"/>
            <a:chOff x="4027914" y="5019048"/>
            <a:chExt cx="784944" cy="5979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7914" y="5019048"/>
              <a:ext cx="784944" cy="5979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41195" y="8280574"/>
            <a:ext cx="3420899" cy="1007299"/>
            <a:chOff x="2741195" y="8280574"/>
            <a:chExt cx="3420899" cy="1007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1195" y="8280574"/>
              <a:ext cx="3420899" cy="100729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19237" y="4836797"/>
            <a:ext cx="1738408" cy="106146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64243" y="8614674"/>
            <a:ext cx="1988922" cy="10530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21308" y="4828985"/>
            <a:ext cx="7965233" cy="194463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71366" y="6701756"/>
            <a:ext cx="1565395" cy="13915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42080" y="7428451"/>
            <a:ext cx="10140577" cy="35174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66909" y="7375926"/>
            <a:ext cx="2831821" cy="1023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24305" y="826352"/>
            <a:ext cx="9485219" cy="9212518"/>
            <a:chOff x="8324305" y="826352"/>
            <a:chExt cx="9485219" cy="9212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305" y="826352"/>
              <a:ext cx="9485219" cy="92125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40" y="607188"/>
            <a:ext cx="5795135" cy="23122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80800" y="9262752"/>
            <a:ext cx="660754" cy="11430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0509" y="2048326"/>
            <a:ext cx="9127393" cy="7990545"/>
            <a:chOff x="520509" y="2048326"/>
            <a:chExt cx="9127393" cy="79905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43140" y="2048326"/>
              <a:ext cx="9104762" cy="4000000"/>
              <a:chOff x="543140" y="2048326"/>
              <a:chExt cx="9104762" cy="40000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689440" y="2574012"/>
                <a:ext cx="8806831" cy="2939584"/>
                <a:chOff x="689440" y="2574012"/>
                <a:chExt cx="8806831" cy="2939584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420000">
                  <a:off x="-3522105" y="1296091"/>
                  <a:ext cx="17613662" cy="5879169"/>
                </a:xfrm>
                <a:prstGeom prst="rect">
                  <a:avLst/>
                </a:prstGeom>
              </p:spPr>
            </p:pic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420000">
                  <a:off x="689440" y="2574012"/>
                  <a:ext cx="8806831" cy="2939584"/>
                </a:xfrm>
                <a:prstGeom prst="rect">
                  <a:avLst/>
                </a:prstGeom>
              </p:spPr>
            </p:pic>
          </p:grpSp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35383" y="1799747"/>
                <a:ext cx="7077095" cy="37609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124803" y="3695570"/>
              <a:ext cx="4761905" cy="4171429"/>
              <a:chOff x="3124803" y="3695570"/>
              <a:chExt cx="4761905" cy="4171429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3124803" y="3695570"/>
                <a:ext cx="4752580" cy="4169143"/>
                <a:chOff x="3124803" y="3695570"/>
                <a:chExt cx="4752580" cy="416914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20639" y="1883125"/>
                  <a:ext cx="9505159" cy="8338286"/>
                </a:xfrm>
                <a:prstGeom prst="rect">
                  <a:avLst/>
                </a:prstGeom>
              </p:spPr>
            </p:pic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124803" y="3695570"/>
                  <a:ext cx="4752580" cy="4169143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41045" y="4366937"/>
                <a:ext cx="6754538" cy="376096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20509" y="5791252"/>
              <a:ext cx="8171429" cy="4247619"/>
              <a:chOff x="520509" y="5791252"/>
              <a:chExt cx="8171429" cy="424761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717319" y="6507403"/>
                <a:ext cx="7777218" cy="2811763"/>
                <a:chOff x="717319" y="6507403"/>
                <a:chExt cx="7777218" cy="281176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660000">
                  <a:off x="-2987762" y="5285050"/>
                  <a:ext cx="15554436" cy="5623527"/>
                </a:xfrm>
                <a:prstGeom prst="rect">
                  <a:avLst/>
                </a:prstGeom>
              </p:spPr>
            </p:pic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660000">
                  <a:off x="717319" y="6507403"/>
                  <a:ext cx="7777218" cy="281176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1948" y="7496009"/>
                <a:ext cx="6833185" cy="376096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998491" y="2682270"/>
            <a:ext cx="6171429" cy="6171429"/>
            <a:chOff x="1998491" y="2682270"/>
            <a:chExt cx="6171429" cy="617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8491" y="2682270"/>
              <a:ext cx="6171429" cy="61714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76800" y="4857757"/>
            <a:ext cx="6610834" cy="2104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340" y="607188"/>
            <a:ext cx="5795135" cy="2312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91676" y="9379609"/>
            <a:ext cx="660088" cy="10237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2387" y="801625"/>
            <a:ext cx="7857576" cy="211246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2727" y="2266822"/>
            <a:ext cx="15836483" cy="10039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3667" y="3070049"/>
            <a:ext cx="16120862" cy="69313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9" y="-64633"/>
            <a:ext cx="2148406" cy="19692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81171" y="9257504"/>
            <a:ext cx="660764" cy="11535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2872" y="1339582"/>
            <a:ext cx="9002120" cy="8435463"/>
            <a:chOff x="342872" y="1339582"/>
            <a:chExt cx="9002120" cy="843546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872" y="1339582"/>
              <a:ext cx="9002120" cy="8435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24601" y="5009524"/>
            <a:ext cx="6832542" cy="1690995"/>
            <a:chOff x="2224601" y="5009524"/>
            <a:chExt cx="6832542" cy="1690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4601" y="5009524"/>
              <a:ext cx="6832542" cy="1690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12103" y="2935974"/>
            <a:ext cx="2552381" cy="5838095"/>
            <a:chOff x="10912103" y="2935974"/>
            <a:chExt cx="2552381" cy="583809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912103" y="2935974"/>
              <a:ext cx="2547894" cy="5832132"/>
              <a:chOff x="10912103" y="2935974"/>
              <a:chExt cx="2547894" cy="583213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04461" y="186212"/>
                <a:ext cx="5095788" cy="1166426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912103" y="2935974"/>
                <a:ext cx="2547894" cy="583213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328405" y="4270611"/>
              <a:ext cx="769448" cy="849009"/>
              <a:chOff x="11328405" y="4270611"/>
              <a:chExt cx="769448" cy="84900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328405" y="4270611"/>
                <a:ext cx="769448" cy="84900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4659432" y="2935974"/>
            <a:ext cx="2552381" cy="5838095"/>
            <a:chOff x="14659432" y="2935974"/>
            <a:chExt cx="2552381" cy="583809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659432" y="2935974"/>
              <a:ext cx="2547894" cy="5832132"/>
              <a:chOff x="14659432" y="2935974"/>
              <a:chExt cx="2547894" cy="583213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551789" y="186212"/>
                <a:ext cx="5095788" cy="11664264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659432" y="2935974"/>
                <a:ext cx="2547894" cy="583213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052969" y="4134826"/>
              <a:ext cx="812517" cy="1145183"/>
              <a:chOff x="15052969" y="4134826"/>
              <a:chExt cx="812517" cy="114518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052969" y="4134826"/>
                <a:ext cx="812517" cy="1145183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142857" y="4107496"/>
            <a:ext cx="5736917" cy="969920"/>
            <a:chOff x="9142857" y="4107496"/>
            <a:chExt cx="5736917" cy="9699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4107496"/>
              <a:ext cx="5736917" cy="96992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25335" y="823467"/>
            <a:ext cx="2042514" cy="26747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2239" y="3117020"/>
            <a:ext cx="1915824" cy="1295816"/>
            <a:chOff x="992239" y="3117020"/>
            <a:chExt cx="1915824" cy="12958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2239" y="3117020"/>
              <a:ext cx="1915824" cy="1295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72" y="1219641"/>
            <a:ext cx="10451968" cy="8590659"/>
            <a:chOff x="342872" y="1219641"/>
            <a:chExt cx="10451968" cy="85906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72" y="1219641"/>
              <a:ext cx="10451968" cy="85906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9" y="-64633"/>
            <a:ext cx="2148406" cy="19692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70666" y="9262752"/>
            <a:ext cx="685526" cy="11430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2935" y="2480441"/>
            <a:ext cx="2276190" cy="618225"/>
            <a:chOff x="10032935" y="2480441"/>
            <a:chExt cx="2276190" cy="61822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32935" y="2480441"/>
              <a:ext cx="2271832" cy="602810"/>
              <a:chOff x="10032935" y="2480441"/>
              <a:chExt cx="2271832" cy="60281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032935" y="2480441"/>
                <a:ext cx="2271832" cy="6028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32935" y="2480441"/>
              <a:ext cx="2271832" cy="618225"/>
              <a:chOff x="10032935" y="2480441"/>
              <a:chExt cx="2271832" cy="61822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032935" y="2480441"/>
                <a:ext cx="2271832" cy="61822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083364" y="2528060"/>
            <a:ext cx="8636579" cy="517807"/>
            <a:chOff x="1083364" y="2528060"/>
            <a:chExt cx="8636579" cy="5178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3364" y="2528060"/>
              <a:ext cx="8636579" cy="5178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86580" y="3036343"/>
            <a:ext cx="4903896" cy="805215"/>
            <a:chOff x="4286580" y="3036343"/>
            <a:chExt cx="4903896" cy="8052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6580" y="3036343"/>
              <a:ext cx="4903896" cy="8052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77056" y="4032035"/>
            <a:ext cx="6427260" cy="1078227"/>
            <a:chOff x="4277056" y="4032035"/>
            <a:chExt cx="6427260" cy="10782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7056" y="4032035"/>
              <a:ext cx="6427260" cy="10782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67532" y="5342775"/>
            <a:ext cx="6536831" cy="1549528"/>
            <a:chOff x="4267532" y="5342775"/>
            <a:chExt cx="6536831" cy="15495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7532" y="5342775"/>
              <a:ext cx="6536831" cy="15495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77056" y="7103171"/>
            <a:ext cx="6527308" cy="896409"/>
            <a:chOff x="4277056" y="7103171"/>
            <a:chExt cx="6527308" cy="89640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7056" y="7103171"/>
              <a:ext cx="6527308" cy="89640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75183" y="703526"/>
            <a:ext cx="2042514" cy="26747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145873" y="4368181"/>
            <a:ext cx="3666667" cy="2296499"/>
            <a:chOff x="14145873" y="4368181"/>
            <a:chExt cx="3666667" cy="229649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4145873" y="4531347"/>
              <a:ext cx="3663651" cy="2130412"/>
              <a:chOff x="14145873" y="4531347"/>
              <a:chExt cx="3663651" cy="213041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145873" y="4531347"/>
                <a:ext cx="3663651" cy="2130412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65070" y="3893313"/>
              <a:ext cx="1892188" cy="24680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71031" y="3150876"/>
            <a:ext cx="2676190" cy="4848703"/>
            <a:chOff x="11171031" y="3150876"/>
            <a:chExt cx="2676190" cy="484870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171031" y="3157015"/>
              <a:ext cx="2673602" cy="4799749"/>
              <a:chOff x="11171031" y="3157015"/>
              <a:chExt cx="2673602" cy="479974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008739" y="931650"/>
                <a:ext cx="5347204" cy="9599497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171031" y="3157015"/>
                <a:ext cx="2673602" cy="479974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171031" y="3150876"/>
              <a:ext cx="2673602" cy="1232855"/>
              <a:chOff x="11171031" y="3150876"/>
              <a:chExt cx="2673602" cy="123285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171031" y="3150876"/>
                <a:ext cx="2673602" cy="123285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1171031" y="4383731"/>
              <a:ext cx="2673602" cy="1232855"/>
              <a:chOff x="11171031" y="4383731"/>
              <a:chExt cx="2673602" cy="123285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171031" y="4383731"/>
                <a:ext cx="2673602" cy="123285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171031" y="5556889"/>
              <a:ext cx="2673602" cy="1232855"/>
              <a:chOff x="11171031" y="5556889"/>
              <a:chExt cx="2673602" cy="123285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171031" y="5556889"/>
                <a:ext cx="2673602" cy="123285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171031" y="6766725"/>
              <a:ext cx="2673602" cy="1232855"/>
              <a:chOff x="11171031" y="6766725"/>
              <a:chExt cx="2673602" cy="123285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171031" y="6766725"/>
                <a:ext cx="2673602" cy="123285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4258009" y="2992307"/>
            <a:ext cx="4903896" cy="364789"/>
            <a:chOff x="4258009" y="2992307"/>
            <a:chExt cx="4903896" cy="36478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58009" y="2992307"/>
              <a:ext cx="4903896" cy="36478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283525" y="3702119"/>
            <a:ext cx="1098959" cy="291423"/>
            <a:chOff x="3283525" y="3702119"/>
            <a:chExt cx="1098959" cy="29142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7500000">
              <a:off x="3283525" y="3702119"/>
              <a:ext cx="1098959" cy="29142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42872" y="4641961"/>
            <a:ext cx="3662801" cy="949199"/>
            <a:chOff x="342872" y="4641961"/>
            <a:chExt cx="3662801" cy="94919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2872" y="4641961"/>
              <a:ext cx="3662801" cy="94919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2273" y="4744824"/>
            <a:ext cx="3355875" cy="874590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6331173" y="7659667"/>
            <a:ext cx="8888063" cy="2627273"/>
            <a:chOff x="6331173" y="7659667"/>
            <a:chExt cx="8888063" cy="262727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31173" y="7659667"/>
              <a:ext cx="8888063" cy="262727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254785" y="4032035"/>
            <a:ext cx="1302416" cy="350552"/>
            <a:chOff x="9254785" y="4032035"/>
            <a:chExt cx="1302416" cy="35055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254785" y="4032035"/>
              <a:ext cx="1302416" cy="35055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271928" y="5320647"/>
            <a:ext cx="1302416" cy="350552"/>
            <a:chOff x="9271928" y="5320647"/>
            <a:chExt cx="1302416" cy="35055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271928" y="5320647"/>
              <a:ext cx="1302416" cy="3505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374785" y="7103171"/>
            <a:ext cx="1302416" cy="350552"/>
            <a:chOff x="9374785" y="7103171"/>
            <a:chExt cx="1302416" cy="350552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74785" y="7103171"/>
              <a:ext cx="1302416" cy="35055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318197" y="5114192"/>
            <a:ext cx="598699" cy="870005"/>
            <a:chOff x="12318197" y="5114192"/>
            <a:chExt cx="598699" cy="870005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318197" y="5114192"/>
              <a:ext cx="598699" cy="8700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331757" y="3963188"/>
            <a:ext cx="598699" cy="870005"/>
            <a:chOff x="12331757" y="3963188"/>
            <a:chExt cx="598699" cy="870005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331757" y="3963188"/>
              <a:ext cx="598699" cy="87000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309126" y="6272938"/>
            <a:ext cx="623234" cy="870005"/>
            <a:chOff x="12309126" y="6272938"/>
            <a:chExt cx="623234" cy="870005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309126" y="6272938"/>
              <a:ext cx="623234" cy="8700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E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301" y="720342"/>
            <a:ext cx="2535031" cy="23078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91676" y="9379609"/>
            <a:ext cx="660088" cy="10237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746932" y="2500085"/>
            <a:ext cx="20847113" cy="88219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0214" y="962401"/>
            <a:ext cx="7857576" cy="21124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011" y="3761099"/>
            <a:ext cx="10622552" cy="8365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84869" y="4415947"/>
            <a:ext cx="3103370" cy="893624"/>
            <a:chOff x="11584869" y="4415947"/>
            <a:chExt cx="3103370" cy="89362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154223" y="4415947"/>
              <a:ext cx="1962212" cy="893624"/>
              <a:chOff x="12154223" y="4415947"/>
              <a:chExt cx="1962212" cy="89362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54223" y="4415947"/>
                <a:ext cx="1962212" cy="89362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31015" y="4456498"/>
              <a:ext cx="4294874" cy="10413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84857" y="5664060"/>
            <a:ext cx="3103370" cy="893624"/>
            <a:chOff x="11584857" y="5664060"/>
            <a:chExt cx="3103370" cy="89362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154223" y="5664060"/>
              <a:ext cx="1962212" cy="893624"/>
              <a:chOff x="12154223" y="5664060"/>
              <a:chExt cx="1962212" cy="8936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154223" y="5664060"/>
                <a:ext cx="1962212" cy="89362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19965" y="5584184"/>
              <a:ext cx="4316941" cy="11633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84857" y="6940051"/>
            <a:ext cx="3103370" cy="893624"/>
            <a:chOff x="11584857" y="6940051"/>
            <a:chExt cx="3103370" cy="89362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154223" y="6940051"/>
              <a:ext cx="1962212" cy="893624"/>
              <a:chOff x="12154223" y="6940051"/>
              <a:chExt cx="1962212" cy="89362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154223" y="6940051"/>
                <a:ext cx="1962212" cy="893624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9965" y="6860174"/>
              <a:ext cx="4316941" cy="11633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84869" y="8193093"/>
            <a:ext cx="3103370" cy="893624"/>
            <a:chOff x="11584869" y="8193093"/>
            <a:chExt cx="3103370" cy="89362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154223" y="8193093"/>
              <a:ext cx="1962212" cy="893624"/>
              <a:chOff x="12154223" y="8193093"/>
              <a:chExt cx="1962212" cy="89362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154223" y="8193093"/>
                <a:ext cx="1962212" cy="893624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31015" y="8233643"/>
              <a:ext cx="4294874" cy="104138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03224" y="3522107"/>
            <a:ext cx="887646" cy="98594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02574" y="3509432"/>
            <a:ext cx="898788" cy="10413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716881" y="5049954"/>
            <a:ext cx="989124" cy="93088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716881" y="6333499"/>
            <a:ext cx="989124" cy="9308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16881" y="7574057"/>
            <a:ext cx="989124" cy="9308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562309" y="4419595"/>
            <a:ext cx="3109287" cy="4670769"/>
            <a:chOff x="14562309" y="4419595"/>
            <a:chExt cx="3109287" cy="467076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131663" y="4419595"/>
              <a:ext cx="1962212" cy="893624"/>
              <a:chOff x="15131663" y="4419595"/>
              <a:chExt cx="1962212" cy="89362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5131663" y="4419595"/>
                <a:ext cx="1962212" cy="893624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08455" y="4460145"/>
              <a:ext cx="4294874" cy="1041389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5137604" y="6299870"/>
              <a:ext cx="1962212" cy="893624"/>
              <a:chOff x="15137604" y="6299870"/>
              <a:chExt cx="1962212" cy="89362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137604" y="6299870"/>
                <a:ext cx="1962212" cy="893624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703715" y="6258089"/>
              <a:ext cx="4316179" cy="116332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5131663" y="8196740"/>
              <a:ext cx="1962212" cy="893624"/>
              <a:chOff x="15131663" y="8196740"/>
              <a:chExt cx="1962212" cy="893624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131663" y="8196740"/>
                <a:ext cx="1962212" cy="893624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708455" y="8237291"/>
              <a:ext cx="4294874" cy="1041389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97279" y="5378270"/>
              <a:ext cx="989124" cy="930886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697279" y="7306206"/>
              <a:ext cx="989124" cy="93088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91843" y="2286262"/>
            <a:ext cx="15628735" cy="1740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2023-07-02T13:17:04Z</dcterms:created>
  <dcterms:modified xsi:type="dcterms:W3CDTF">2023-07-02T13:17:04Z</dcterms:modified>
</cp:coreProperties>
</file>