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Relationship Id="rId18" Type="http://schemas.openxmlformats.org/officeDocument/2006/relationships/image" Target="../media/image144.png"/><Relationship Id="rId19" Type="http://schemas.openxmlformats.org/officeDocument/2006/relationships/image" Target="../media/image145.png"/><Relationship Id="rId20" Type="http://schemas.openxmlformats.org/officeDocument/2006/relationships/image" Target="../media/image146.png"/><Relationship Id="rId21" Type="http://schemas.openxmlformats.org/officeDocument/2006/relationships/image" Target="../media/image147.png"/><Relationship Id="rId22" Type="http://schemas.openxmlformats.org/officeDocument/2006/relationships/image" Target="../media/image148.png"/><Relationship Id="rId23" Type="http://schemas.openxmlformats.org/officeDocument/2006/relationships/image" Target="../media/image149.png"/><Relationship Id="rId24" Type="http://schemas.openxmlformats.org/officeDocument/2006/relationships/image" Target="../media/image150.png"/><Relationship Id="rId25" Type="http://schemas.openxmlformats.org/officeDocument/2006/relationships/image" Target="../media/image151.png"/><Relationship Id="rId26" Type="http://schemas.openxmlformats.org/officeDocument/2006/relationships/image" Target="../media/image15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Relationship Id="rId12" Type="http://schemas.openxmlformats.org/officeDocument/2006/relationships/image" Target="../media/image208.png"/><Relationship Id="rId13" Type="http://schemas.openxmlformats.org/officeDocument/2006/relationships/image" Target="../media/image209.png"/><Relationship Id="rId14" Type="http://schemas.openxmlformats.org/officeDocument/2006/relationships/image" Target="../media/image210.png"/><Relationship Id="rId15" Type="http://schemas.openxmlformats.org/officeDocument/2006/relationships/image" Target="../media/image211.png"/><Relationship Id="rId16" Type="http://schemas.openxmlformats.org/officeDocument/2006/relationships/image" Target="../media/image212.png"/><Relationship Id="rId17" Type="http://schemas.openxmlformats.org/officeDocument/2006/relationships/image" Target="../media/image213.png"/><Relationship Id="rId18" Type="http://schemas.openxmlformats.org/officeDocument/2006/relationships/image" Target="../media/image21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9.png"/><Relationship Id="rId3" Type="http://schemas.openxmlformats.org/officeDocument/2006/relationships/image" Target="../media/image220.png"/><Relationship Id="rId4" Type="http://schemas.openxmlformats.org/officeDocument/2006/relationships/image" Target="../media/image221.png"/><Relationship Id="rId5" Type="http://schemas.openxmlformats.org/officeDocument/2006/relationships/image" Target="../media/image222.png"/><Relationship Id="rId6" Type="http://schemas.openxmlformats.org/officeDocument/2006/relationships/image" Target="../media/image223.png"/><Relationship Id="rId7" Type="http://schemas.openxmlformats.org/officeDocument/2006/relationships/image" Target="../media/image224.png"/><Relationship Id="rId8" Type="http://schemas.openxmlformats.org/officeDocument/2006/relationships/image" Target="../media/image225.png"/><Relationship Id="rId9" Type="http://schemas.openxmlformats.org/officeDocument/2006/relationships/image" Target="../media/image22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Relationship Id="rId8" Type="http://schemas.openxmlformats.org/officeDocument/2006/relationships/image" Target="../media/image233.png"/><Relationship Id="rId9" Type="http://schemas.openxmlformats.org/officeDocument/2006/relationships/image" Target="../media/image234.png"/><Relationship Id="rId10" Type="http://schemas.openxmlformats.org/officeDocument/2006/relationships/image" Target="../media/image235.png"/><Relationship Id="rId11" Type="http://schemas.openxmlformats.org/officeDocument/2006/relationships/image" Target="../media/image23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57.png"/><Relationship Id="rId24" Type="http://schemas.openxmlformats.org/officeDocument/2006/relationships/image" Target="../media/image58.png"/><Relationship Id="rId25" Type="http://schemas.openxmlformats.org/officeDocument/2006/relationships/image" Target="../media/image59.png"/><Relationship Id="rId26" Type="http://schemas.openxmlformats.org/officeDocument/2006/relationships/image" Target="../media/image60.png"/><Relationship Id="rId27" Type="http://schemas.openxmlformats.org/officeDocument/2006/relationships/image" Target="../media/image6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Relationship Id="rId24" Type="http://schemas.openxmlformats.org/officeDocument/2006/relationships/image" Target="../media/image84.png"/><Relationship Id="rId25" Type="http://schemas.openxmlformats.org/officeDocument/2006/relationships/image" Target="../media/image85.png"/><Relationship Id="rId26" Type="http://schemas.openxmlformats.org/officeDocument/2006/relationships/image" Target="../media/image86.png"/><Relationship Id="rId27" Type="http://schemas.openxmlformats.org/officeDocument/2006/relationships/image" Target="../media/image87.png"/><Relationship Id="rId28" Type="http://schemas.openxmlformats.org/officeDocument/2006/relationships/image" Target="../media/image88.png"/><Relationship Id="rId29" Type="http://schemas.openxmlformats.org/officeDocument/2006/relationships/image" Target="../media/image89.png"/><Relationship Id="rId30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61166" y="5990936"/>
            <a:ext cx="14548358" cy="4546362"/>
            <a:chOff x="4061166" y="5990936"/>
            <a:chExt cx="14548358" cy="4546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1166" y="5990936"/>
              <a:ext cx="14548358" cy="4546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217" y="3883873"/>
            <a:ext cx="10644668" cy="1859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2593" y="5388034"/>
            <a:ext cx="3774635" cy="6749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134381" y="4577615"/>
            <a:ext cx="222807" cy="208862"/>
            <a:chOff x="17134381" y="4577615"/>
            <a:chExt cx="222807" cy="2088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4381" y="4577615"/>
              <a:ext cx="222807" cy="20886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08972" y="4359335"/>
            <a:ext cx="2548984" cy="7310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1020" y="3463852"/>
            <a:ext cx="667811" cy="667811"/>
            <a:chOff x="811020" y="3463852"/>
            <a:chExt cx="667811" cy="6678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1020" y="3463852"/>
              <a:ext cx="667811" cy="66781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5405" y="1025748"/>
            <a:ext cx="4843979" cy="12443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8254" y="3379423"/>
            <a:ext cx="16053059" cy="2549331"/>
            <a:chOff x="678254" y="3379423"/>
            <a:chExt cx="16053059" cy="25493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254" y="3379423"/>
              <a:ext cx="16053059" cy="2549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5544" y="7042346"/>
            <a:ext cx="16053059" cy="2488608"/>
            <a:chOff x="665544" y="7042346"/>
            <a:chExt cx="16053059" cy="24886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544" y="7042346"/>
              <a:ext cx="16053059" cy="248860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2635" y="2200421"/>
            <a:ext cx="5990133" cy="15124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9307" y="5819024"/>
            <a:ext cx="6131248" cy="1512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5881" y="975529"/>
            <a:ext cx="3095608" cy="12763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933" y="2713567"/>
            <a:ext cx="16520644" cy="689194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6834" y="975529"/>
            <a:ext cx="4503874" cy="11906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933" y="2407907"/>
            <a:ext cx="7816785" cy="71419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48849" y="2407907"/>
            <a:ext cx="7816785" cy="71419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08625" y="4516172"/>
            <a:ext cx="298509" cy="4597934"/>
            <a:chOff x="5208625" y="4516172"/>
            <a:chExt cx="298509" cy="45979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8625" y="4516172"/>
              <a:ext cx="298509" cy="45979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97151" y="5085355"/>
            <a:ext cx="298509" cy="4028751"/>
            <a:chOff x="15097151" y="5085355"/>
            <a:chExt cx="298509" cy="40287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97151" y="5085355"/>
              <a:ext cx="298509" cy="402875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6834" y="975529"/>
            <a:ext cx="5733436" cy="11906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933" y="2213836"/>
            <a:ext cx="7490996" cy="694787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3845" y="8880813"/>
            <a:ext cx="896119" cy="12000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2586" y="8880813"/>
            <a:ext cx="880643" cy="12000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92577" y="8880813"/>
            <a:ext cx="879195" cy="12000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03909" y="8880813"/>
            <a:ext cx="873052" cy="12000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27190" y="8880813"/>
            <a:ext cx="876614" cy="12000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48389" y="8880813"/>
            <a:ext cx="873538" cy="12000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61477" y="8880813"/>
            <a:ext cx="876452" cy="12000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86411" y="8880813"/>
            <a:ext cx="875633" cy="12000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88045" y="8874861"/>
            <a:ext cx="897100" cy="12354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42857" y="2213836"/>
            <a:ext cx="7490996" cy="69478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69197" y="8880813"/>
            <a:ext cx="896119" cy="12000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55558" y="8880813"/>
            <a:ext cx="880643" cy="12000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66501" y="8880813"/>
            <a:ext cx="879195" cy="12000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87356" y="8880813"/>
            <a:ext cx="873052" cy="12000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01114" y="8880813"/>
            <a:ext cx="876614" cy="12000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12789" y="8880813"/>
            <a:ext cx="873538" cy="12000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35401" y="8880813"/>
            <a:ext cx="876452" cy="12000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960335" y="8880813"/>
            <a:ext cx="875633" cy="12000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661978" y="8874861"/>
            <a:ext cx="897071" cy="12354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2060" y="4204852"/>
            <a:ext cx="526657" cy="4564630"/>
            <a:chOff x="4002060" y="4204852"/>
            <a:chExt cx="526657" cy="45646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02060" y="4204852"/>
              <a:ext cx="526657" cy="45646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66460" y="4032345"/>
            <a:ext cx="526657" cy="4737136"/>
            <a:chOff x="12266460" y="4032345"/>
            <a:chExt cx="526657" cy="47371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66460" y="4032345"/>
              <a:ext cx="526657" cy="473713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5881" y="975529"/>
            <a:ext cx="3032046" cy="11906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933" y="2407907"/>
            <a:ext cx="7816785" cy="71419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48849" y="2407907"/>
            <a:ext cx="7816785" cy="71419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61815" y="5997926"/>
            <a:ext cx="2343093" cy="3114465"/>
            <a:chOff x="2261815" y="5997926"/>
            <a:chExt cx="2343093" cy="31144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1815" y="5997926"/>
              <a:ext cx="2343093" cy="3114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9018" y="4243127"/>
            <a:ext cx="2343093" cy="4869265"/>
            <a:chOff x="5679018" y="4243127"/>
            <a:chExt cx="2343093" cy="48692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9018" y="4243127"/>
              <a:ext cx="2343093" cy="48692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95542" y="8288312"/>
            <a:ext cx="2343093" cy="824079"/>
            <a:chOff x="10395542" y="8288312"/>
            <a:chExt cx="2343093" cy="8240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5542" y="8288312"/>
              <a:ext cx="2343093" cy="824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91653" y="4636119"/>
            <a:ext cx="2343093" cy="4476273"/>
            <a:chOff x="13891653" y="4636119"/>
            <a:chExt cx="2343093" cy="44762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91653" y="4636119"/>
              <a:ext cx="2343093" cy="447627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5405" y="1025748"/>
            <a:ext cx="4569722" cy="12443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933" y="3080170"/>
            <a:ext cx="7357110" cy="670958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10367" y="2149154"/>
            <a:ext cx="2846931" cy="9883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2857" y="3080170"/>
            <a:ext cx="7357110" cy="67095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4298" y="2139632"/>
            <a:ext cx="2846931" cy="98830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6358" y="975529"/>
            <a:ext cx="4768522" cy="12763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933" y="2229671"/>
            <a:ext cx="16190876" cy="75457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6834" y="979468"/>
            <a:ext cx="9976703" cy="12642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409" y="2978710"/>
            <a:ext cx="8200309" cy="57348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16622" y="2978710"/>
            <a:ext cx="8200309" cy="57348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351458" y="-1023378"/>
            <a:ext cx="12159257" cy="135762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2058" y="2690366"/>
            <a:ext cx="7057629" cy="5040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44" y="553117"/>
            <a:ext cx="2733159" cy="19444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3377" y="1069948"/>
            <a:ext cx="4699988" cy="13164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5581" y="2814356"/>
            <a:ext cx="17094551" cy="2926954"/>
            <a:chOff x="595581" y="2814356"/>
            <a:chExt cx="17094551" cy="292695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394" y="3833940"/>
              <a:ext cx="17461672" cy="231755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76" y="2477865"/>
              <a:ext cx="10306328" cy="18793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0038" y="6255346"/>
            <a:ext cx="17180095" cy="2904918"/>
            <a:chOff x="510038" y="6255346"/>
            <a:chExt cx="17180095" cy="29049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038" y="6255346"/>
              <a:ext cx="17180095" cy="29049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80602" y="6255346"/>
            <a:ext cx="2879328" cy="2879299"/>
            <a:chOff x="5480602" y="6255346"/>
            <a:chExt cx="2879328" cy="2879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0602" y="6255346"/>
              <a:ext cx="2879328" cy="2879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44" y="553117"/>
            <a:ext cx="5810597" cy="19539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43" y="6765622"/>
            <a:ext cx="13645245" cy="9692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9571" y="5947889"/>
            <a:ext cx="16244385" cy="705358"/>
            <a:chOff x="419571" y="5947889"/>
            <a:chExt cx="16244385" cy="7053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194" y="5744719"/>
              <a:ext cx="8693128" cy="12596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8369" y="5727449"/>
              <a:ext cx="1173306" cy="129419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8415" y="7487517"/>
            <a:ext cx="15943198" cy="10159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2698" y="8726506"/>
            <a:ext cx="16328971" cy="456424"/>
            <a:chOff x="462698" y="8726506"/>
            <a:chExt cx="16328971" cy="4564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643923" y="8594598"/>
              <a:ext cx="32657943" cy="91284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698" y="8726506"/>
              <a:ext cx="16328971" cy="4564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5653" y="2491383"/>
            <a:ext cx="16504241" cy="3029760"/>
            <a:chOff x="465653" y="2491383"/>
            <a:chExt cx="16504241" cy="30297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653" y="2491383"/>
              <a:ext cx="16504241" cy="3029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44" y="553117"/>
            <a:ext cx="2733159" cy="19444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3851" y="1071308"/>
            <a:ext cx="2382950" cy="13144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938" y="4901243"/>
            <a:ext cx="12463753" cy="15534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8933" y="2689563"/>
            <a:ext cx="15959158" cy="1480240"/>
            <a:chOff x="868933" y="2689563"/>
            <a:chExt cx="15959158" cy="148024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68933" y="2689563"/>
              <a:ext cx="8618377" cy="1232159"/>
              <a:chOff x="868933" y="2689563"/>
              <a:chExt cx="8618377" cy="123215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68933" y="2689563"/>
                <a:ext cx="8618377" cy="123215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67207" y="2562120"/>
              <a:ext cx="3624544" cy="22429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5751" y="7179457"/>
            <a:ext cx="7259866" cy="17659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35510" y="6897574"/>
            <a:ext cx="6171429" cy="1856446"/>
            <a:chOff x="9235510" y="6897574"/>
            <a:chExt cx="6171429" cy="18564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5510" y="6897574"/>
              <a:ext cx="6171429" cy="18564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85555" y="6897574"/>
            <a:ext cx="3809524" cy="1856446"/>
            <a:chOff x="10385555" y="6897574"/>
            <a:chExt cx="3809524" cy="18564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85555" y="6897574"/>
              <a:ext cx="3809524" cy="185644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44" y="553117"/>
            <a:ext cx="2733159" cy="19444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53879" y="2406271"/>
            <a:ext cx="13490423" cy="4219669"/>
            <a:chOff x="2453879" y="2406271"/>
            <a:chExt cx="13490423" cy="42196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3879" y="2406271"/>
              <a:ext cx="13490423" cy="42196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1187" y="4156282"/>
            <a:ext cx="2712838" cy="11687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17174" y="4057869"/>
            <a:ext cx="2712838" cy="13464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06402" y="4067393"/>
            <a:ext cx="2588057" cy="13464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20393" y="4056821"/>
            <a:ext cx="2633419" cy="13464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70788" y="2636460"/>
            <a:ext cx="675651" cy="675651"/>
            <a:chOff x="8870788" y="2636460"/>
            <a:chExt cx="675651" cy="6756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0788" y="2636460"/>
              <a:ext cx="675651" cy="6756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41413" y="4528707"/>
            <a:ext cx="339217" cy="339217"/>
            <a:chOff x="2341413" y="4528707"/>
            <a:chExt cx="339217" cy="3392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413" y="4528707"/>
              <a:ext cx="339217" cy="3392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59497" y="4346497"/>
            <a:ext cx="339217" cy="339217"/>
            <a:chOff x="15659497" y="4346497"/>
            <a:chExt cx="339217" cy="3392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59497" y="4346497"/>
              <a:ext cx="339217" cy="33921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87181" y="8021236"/>
            <a:ext cx="2440010" cy="11687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98917" y="8068621"/>
            <a:ext cx="2904567" cy="12526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59613" y="8068616"/>
            <a:ext cx="2975072" cy="12526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79994" y="8082997"/>
            <a:ext cx="2918748" cy="12526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29496" y="8501902"/>
            <a:ext cx="921239" cy="172073"/>
            <a:chOff x="5529496" y="8501902"/>
            <a:chExt cx="921239" cy="1720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9496" y="8501902"/>
              <a:ext cx="921239" cy="1720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74934" y="8502045"/>
            <a:ext cx="921239" cy="172073"/>
            <a:chOff x="8474934" y="8502045"/>
            <a:chExt cx="921239" cy="1720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74934" y="8502045"/>
              <a:ext cx="921239" cy="1720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07074" y="8507076"/>
            <a:ext cx="921239" cy="172073"/>
            <a:chOff x="11807074" y="8507076"/>
            <a:chExt cx="921239" cy="17207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07074" y="8507076"/>
              <a:ext cx="921239" cy="17207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351458" y="-1023378"/>
            <a:ext cx="12257771" cy="135762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698" y="1189698"/>
            <a:ext cx="9240343" cy="74022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796" y="553117"/>
            <a:ext cx="3593749" cy="19539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5806" y="4397648"/>
            <a:ext cx="15679661" cy="869212"/>
            <a:chOff x="825806" y="4397648"/>
            <a:chExt cx="15679661" cy="8692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06" y="4397648"/>
              <a:ext cx="15679661" cy="8692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431" y="2846112"/>
            <a:ext cx="5879789" cy="14318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75620" y="4379138"/>
            <a:ext cx="1748293" cy="910563"/>
            <a:chOff x="13375620" y="4379138"/>
            <a:chExt cx="1748293" cy="9105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5620" y="4379138"/>
              <a:ext cx="1748293" cy="91056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476" y="6072289"/>
            <a:ext cx="15610483" cy="9692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367" y="7078758"/>
            <a:ext cx="6009473" cy="13692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7031" y="8258126"/>
            <a:ext cx="15020047" cy="8651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44" y="572165"/>
            <a:ext cx="4987873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558" y="2107320"/>
            <a:ext cx="2832969" cy="12443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9532" y="3765655"/>
            <a:ext cx="1546531" cy="137015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7034" y="7567915"/>
            <a:ext cx="1648331" cy="12443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470" y="3012755"/>
            <a:ext cx="15858486" cy="12063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946" y="4762650"/>
            <a:ext cx="16257010" cy="19570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6059" y="6573249"/>
            <a:ext cx="16680558" cy="14455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4174" y="8278393"/>
            <a:ext cx="5374505" cy="8044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5287" y="8742125"/>
            <a:ext cx="16634929" cy="15130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3607" y="4044719"/>
            <a:ext cx="6559703" cy="24615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32854" y="302417"/>
            <a:ext cx="2548984" cy="7310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150" y="3425149"/>
            <a:ext cx="12081415" cy="3435415"/>
            <a:chOff x="3102150" y="3425149"/>
            <a:chExt cx="12081415" cy="343541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02150" y="3425149"/>
              <a:ext cx="12081415" cy="213547"/>
              <a:chOff x="3102150" y="3425149"/>
              <a:chExt cx="12081415" cy="21354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1600000">
                <a:off x="3102150" y="3425149"/>
                <a:ext cx="12081415" cy="21354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102150" y="6647017"/>
              <a:ext cx="12081415" cy="213547"/>
              <a:chOff x="3102150" y="6647017"/>
              <a:chExt cx="12081415" cy="21354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1600000">
                <a:off x="3102150" y="6647017"/>
                <a:ext cx="12081415" cy="213547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4204" y="4076019"/>
            <a:ext cx="3946602" cy="24353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030" y="2516981"/>
            <a:ext cx="4230063" cy="6445090"/>
            <a:chOff x="1845030" y="2516981"/>
            <a:chExt cx="4230063" cy="64450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845030" y="2516981"/>
              <a:ext cx="819930" cy="819930"/>
              <a:chOff x="1845030" y="2516981"/>
              <a:chExt cx="819930" cy="81993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45030" y="2516981"/>
                <a:ext cx="819930" cy="819930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5317" y="2721470"/>
              <a:ext cx="2673112" cy="10841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2101" y="2654741"/>
              <a:ext cx="808431" cy="120025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845030" y="4392227"/>
              <a:ext cx="819930" cy="819930"/>
              <a:chOff x="1845030" y="4392227"/>
              <a:chExt cx="819930" cy="81993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45030" y="4392227"/>
                <a:ext cx="819930" cy="819930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4365" y="4611248"/>
              <a:ext cx="2751598" cy="104057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2101" y="4529987"/>
              <a:ext cx="808431" cy="120025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845030" y="6136029"/>
              <a:ext cx="819930" cy="819930"/>
              <a:chOff x="1845030" y="6136029"/>
              <a:chExt cx="819930" cy="81993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45030" y="6136029"/>
                <a:ext cx="819930" cy="819930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54841" y="6248191"/>
              <a:ext cx="1521589" cy="118177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2101" y="6273789"/>
              <a:ext cx="808431" cy="120025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845030" y="8039848"/>
              <a:ext cx="819930" cy="819930"/>
              <a:chOff x="1845030" y="8039848"/>
              <a:chExt cx="819930" cy="81993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45030" y="8039848"/>
                <a:ext cx="819930" cy="819930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4841" y="8152012"/>
              <a:ext cx="1954065" cy="118177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22099" y="8177607"/>
              <a:ext cx="808431" cy="1200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71909" y="2791554"/>
            <a:ext cx="6171429" cy="6171429"/>
            <a:chOff x="8471909" y="2791554"/>
            <a:chExt cx="6171429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71909" y="2791554"/>
              <a:ext cx="6171429" cy="617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21320" y="562641"/>
            <a:ext cx="2152282" cy="193488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351459" y="-1023382"/>
            <a:ext cx="11396547" cy="135762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3936" y="2567764"/>
            <a:ext cx="7048105" cy="74022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44" y="562641"/>
            <a:ext cx="4774492" cy="19348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3024" y="876148"/>
            <a:ext cx="3339169" cy="14318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8933" y="3548333"/>
            <a:ext cx="14026749" cy="5997221"/>
            <a:chOff x="868933" y="3548333"/>
            <a:chExt cx="14026749" cy="599722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50656" y="4103653"/>
              <a:ext cx="13645026" cy="47265"/>
              <a:chOff x="1250656" y="4103653"/>
              <a:chExt cx="13645026" cy="472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50656" y="4103653"/>
                <a:ext cx="13645026" cy="4726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68933" y="3668114"/>
              <a:ext cx="139547" cy="139547"/>
              <a:chOff x="868933" y="3668114"/>
              <a:chExt cx="139547" cy="13954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68933" y="3668114"/>
                <a:ext cx="139547" cy="139547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266" y="3316590"/>
              <a:ext cx="3261344" cy="124071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3534" y="4346867"/>
              <a:ext cx="869324" cy="106217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0052" y="4374606"/>
              <a:ext cx="3632105" cy="1093776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6377" y="4134409"/>
              <a:ext cx="2683154" cy="156464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36507" y="4131600"/>
              <a:ext cx="3453495" cy="157026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7465" y="5344434"/>
              <a:ext cx="2878590" cy="109412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6210" y="5102130"/>
              <a:ext cx="3726871" cy="156956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80402" y="5200853"/>
              <a:ext cx="2707557" cy="156464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52147" y="5332497"/>
              <a:ext cx="2743404" cy="111835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250656" y="7296306"/>
              <a:ext cx="13645026" cy="47265"/>
              <a:chOff x="1250656" y="7296306"/>
              <a:chExt cx="13645026" cy="4726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50656" y="7296306"/>
                <a:ext cx="13645026" cy="4726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68933" y="6860767"/>
              <a:ext cx="139547" cy="139547"/>
              <a:chOff x="868933" y="6860767"/>
              <a:chExt cx="139547" cy="13954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68933" y="6860767"/>
                <a:ext cx="139547" cy="139547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8267" y="6509247"/>
              <a:ext cx="3261344" cy="124071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2870" y="7327062"/>
              <a:ext cx="2833579" cy="1564644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83253" y="7324604"/>
              <a:ext cx="2618181" cy="156956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48520" y="7324604"/>
              <a:ext cx="2635927" cy="156956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85129" y="7566557"/>
              <a:ext cx="2584642" cy="109482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2819" y="8393507"/>
              <a:ext cx="2787207" cy="156464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91365" y="8393507"/>
              <a:ext cx="2812896" cy="156464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55749" y="8626275"/>
              <a:ext cx="2852575" cy="109482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913672" y="8393507"/>
              <a:ext cx="2897152" cy="156464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68623" y="1925328"/>
            <a:ext cx="15548726" cy="19717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44" y="562641"/>
            <a:ext cx="4774492" cy="19348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3024" y="978969"/>
            <a:ext cx="4270665" cy="12775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5934" y="2491702"/>
            <a:ext cx="581882" cy="606632"/>
            <a:chOff x="875934" y="2491702"/>
            <a:chExt cx="581882" cy="60663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993" y="2197338"/>
              <a:ext cx="1163764" cy="121326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934" y="2491702"/>
              <a:ext cx="581882" cy="6066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9482" y="2491258"/>
            <a:ext cx="1693915" cy="6590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9765" y="2541151"/>
            <a:ext cx="1001494" cy="6315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5934" y="5057143"/>
            <a:ext cx="4578696" cy="606632"/>
            <a:chOff x="875934" y="5057143"/>
            <a:chExt cx="4578696" cy="60663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75934" y="5057143"/>
              <a:ext cx="581882" cy="606632"/>
              <a:chOff x="875934" y="5057143"/>
              <a:chExt cx="581882" cy="60663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4993" y="4762779"/>
                <a:ext cx="1163764" cy="1213263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75934" y="5057143"/>
                <a:ext cx="581882" cy="606632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9482" y="5052830"/>
              <a:ext cx="3953573" cy="66853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9768" y="5106597"/>
              <a:ext cx="1001493" cy="6315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934" y="7514027"/>
            <a:ext cx="4334365" cy="606632"/>
            <a:chOff x="875934" y="7514027"/>
            <a:chExt cx="4334365" cy="60663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5934" y="7514027"/>
              <a:ext cx="581882" cy="606632"/>
              <a:chOff x="875934" y="7514027"/>
              <a:chExt cx="581882" cy="60663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84993" y="7219663"/>
                <a:ext cx="1163764" cy="1213263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75934" y="7514027"/>
                <a:ext cx="581882" cy="60663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9482" y="7509728"/>
              <a:ext cx="1693915" cy="65901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767" y="7563484"/>
              <a:ext cx="1001493" cy="63154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8042" y="4235648"/>
            <a:ext cx="4915497" cy="64940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9470" y="6763290"/>
            <a:ext cx="3488364" cy="64940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5784" y="8340836"/>
            <a:ext cx="6365526" cy="122804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88345" y="3939383"/>
            <a:ext cx="10637201" cy="66542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22583" y="5348640"/>
            <a:ext cx="10292982" cy="6654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81949" y="6411303"/>
            <a:ext cx="3602692" cy="1541450"/>
            <a:chOff x="12981949" y="6411303"/>
            <a:chExt cx="3602692" cy="154145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981949" y="6411303"/>
              <a:ext cx="3602692" cy="15414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18060" y="6400264"/>
            <a:ext cx="3581643" cy="1571537"/>
            <a:chOff x="8518060" y="6400264"/>
            <a:chExt cx="3581643" cy="157153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18060" y="6400264"/>
              <a:ext cx="3581643" cy="157153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639964" y="8630959"/>
            <a:ext cx="10975611" cy="66542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95155" y="2482178"/>
            <a:ext cx="4334368" cy="616035"/>
            <a:chOff x="7695155" y="2482178"/>
            <a:chExt cx="4334368" cy="61603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695155" y="2482178"/>
              <a:ext cx="581882" cy="606632"/>
              <a:chOff x="7695155" y="2482178"/>
              <a:chExt cx="581882" cy="60663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404214" y="2187814"/>
                <a:ext cx="1163764" cy="1213263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695155" y="2482178"/>
                <a:ext cx="581882" cy="606632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98707" y="2388164"/>
              <a:ext cx="1449172" cy="813581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91923" y="2445896"/>
              <a:ext cx="893065" cy="9793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72813" y="3098334"/>
            <a:ext cx="2941618" cy="1007626"/>
            <a:chOff x="1672813" y="3098334"/>
            <a:chExt cx="2941618" cy="100762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72813" y="3098334"/>
              <a:ext cx="2941618" cy="10076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1019" y="5822501"/>
            <a:ext cx="4348525" cy="882309"/>
            <a:chOff x="991019" y="5822501"/>
            <a:chExt cx="4348525" cy="88230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1019" y="5822501"/>
              <a:ext cx="4348525" cy="88230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351458" y="-1023378"/>
            <a:ext cx="12232342" cy="135762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4619" y="2661795"/>
            <a:ext cx="6554448" cy="5088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2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5405" y="975434"/>
            <a:ext cx="2832969" cy="12443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62329" y="7068218"/>
            <a:ext cx="18880451" cy="139043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975021" y="3689308"/>
            <a:ext cx="34235757" cy="29539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41183" y="-1008554"/>
            <a:ext cx="482052" cy="9639174"/>
            <a:chOff x="12641183" y="-1008554"/>
            <a:chExt cx="482052" cy="96391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2641183" y="-1008554"/>
              <a:ext cx="482052" cy="963917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72116" y="3165253"/>
            <a:ext cx="495804" cy="5309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32373" y="3165249"/>
            <a:ext cx="495804" cy="53093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72" y="572165"/>
            <a:ext cx="5393444" cy="19158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6358" y="976777"/>
            <a:ext cx="2154531" cy="12808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7619" y="2156341"/>
            <a:ext cx="16186020" cy="7468098"/>
            <a:chOff x="1047619" y="2156341"/>
            <a:chExt cx="16186020" cy="74680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2156341"/>
              <a:ext cx="16186020" cy="746809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9547" y="2232182"/>
            <a:ext cx="1852745" cy="9502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185" y="4671614"/>
            <a:ext cx="1980335" cy="9502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2661" y="7084142"/>
            <a:ext cx="1769840" cy="12550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76945" y="9707973"/>
            <a:ext cx="548184" cy="616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2023-07-02T14:47:23Z</dcterms:created>
  <dcterms:modified xsi:type="dcterms:W3CDTF">2023-07-02T14:47:23Z</dcterms:modified>
</cp:coreProperties>
</file>