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Relationship Id="rId26" Type="http://schemas.openxmlformats.org/officeDocument/2006/relationships/image" Target="../media/image122.png"/><Relationship Id="rId27" Type="http://schemas.openxmlformats.org/officeDocument/2006/relationships/image" Target="../media/image123.png"/><Relationship Id="rId28" Type="http://schemas.openxmlformats.org/officeDocument/2006/relationships/image" Target="../media/image124.png"/><Relationship Id="rId29" Type="http://schemas.openxmlformats.org/officeDocument/2006/relationships/image" Target="../media/image125.png"/><Relationship Id="rId30" Type="http://schemas.openxmlformats.org/officeDocument/2006/relationships/image" Target="../media/image126.png"/><Relationship Id="rId31" Type="http://schemas.openxmlformats.org/officeDocument/2006/relationships/image" Target="../media/image127.png"/><Relationship Id="rId32" Type="http://schemas.openxmlformats.org/officeDocument/2006/relationships/image" Target="../media/image128.png"/><Relationship Id="rId33" Type="http://schemas.openxmlformats.org/officeDocument/2006/relationships/image" Target="../media/image129.png"/><Relationship Id="rId34" Type="http://schemas.openxmlformats.org/officeDocument/2006/relationships/image" Target="../media/image130.png"/><Relationship Id="rId35" Type="http://schemas.openxmlformats.org/officeDocument/2006/relationships/image" Target="../media/image131.png"/><Relationship Id="rId36" Type="http://schemas.openxmlformats.org/officeDocument/2006/relationships/image" Target="../media/image132.png"/><Relationship Id="rId37" Type="http://schemas.openxmlformats.org/officeDocument/2006/relationships/image" Target="../media/image133.png"/><Relationship Id="rId38" Type="http://schemas.openxmlformats.org/officeDocument/2006/relationships/image" Target="../media/image134.png"/><Relationship Id="rId39" Type="http://schemas.openxmlformats.org/officeDocument/2006/relationships/image" Target="../media/image135.png"/><Relationship Id="rId40" Type="http://schemas.openxmlformats.org/officeDocument/2006/relationships/image" Target="../media/image136.png"/><Relationship Id="rId41" Type="http://schemas.openxmlformats.org/officeDocument/2006/relationships/image" Target="../media/image137.png"/><Relationship Id="rId42" Type="http://schemas.openxmlformats.org/officeDocument/2006/relationships/image" Target="../media/image138.png"/><Relationship Id="rId43" Type="http://schemas.openxmlformats.org/officeDocument/2006/relationships/image" Target="../media/image139.png"/><Relationship Id="rId44" Type="http://schemas.openxmlformats.org/officeDocument/2006/relationships/image" Target="../media/image140.png"/><Relationship Id="rId45" Type="http://schemas.openxmlformats.org/officeDocument/2006/relationships/image" Target="../media/image141.png"/><Relationship Id="rId46" Type="http://schemas.openxmlformats.org/officeDocument/2006/relationships/image" Target="../media/image142.png"/><Relationship Id="rId47" Type="http://schemas.openxmlformats.org/officeDocument/2006/relationships/image" Target="../media/image143.png"/><Relationship Id="rId48" Type="http://schemas.openxmlformats.org/officeDocument/2006/relationships/image" Target="../media/image144.png"/><Relationship Id="rId49" Type="http://schemas.openxmlformats.org/officeDocument/2006/relationships/image" Target="../media/image145.png"/><Relationship Id="rId50" Type="http://schemas.openxmlformats.org/officeDocument/2006/relationships/image" Target="../media/image146.png"/><Relationship Id="rId51" Type="http://schemas.openxmlformats.org/officeDocument/2006/relationships/image" Target="../media/image147.png"/><Relationship Id="rId52" Type="http://schemas.openxmlformats.org/officeDocument/2006/relationships/image" Target="../media/image148.png"/><Relationship Id="rId53" Type="http://schemas.openxmlformats.org/officeDocument/2006/relationships/image" Target="../media/image149.png"/><Relationship Id="rId54" Type="http://schemas.openxmlformats.org/officeDocument/2006/relationships/image" Target="../media/image150.png"/><Relationship Id="rId55" Type="http://schemas.openxmlformats.org/officeDocument/2006/relationships/image" Target="../media/image151.png"/><Relationship Id="rId56" Type="http://schemas.openxmlformats.org/officeDocument/2006/relationships/image" Target="../media/image152.png"/><Relationship Id="rId57" Type="http://schemas.openxmlformats.org/officeDocument/2006/relationships/image" Target="../media/image153.png"/><Relationship Id="rId58" Type="http://schemas.openxmlformats.org/officeDocument/2006/relationships/image" Target="../media/image154.png"/><Relationship Id="rId59" Type="http://schemas.openxmlformats.org/officeDocument/2006/relationships/image" Target="../media/image155.png"/><Relationship Id="rId60" Type="http://schemas.openxmlformats.org/officeDocument/2006/relationships/image" Target="../media/image156.png"/><Relationship Id="rId61" Type="http://schemas.openxmlformats.org/officeDocument/2006/relationships/image" Target="../media/image157.png"/><Relationship Id="rId62" Type="http://schemas.openxmlformats.org/officeDocument/2006/relationships/image" Target="../media/image158.png"/><Relationship Id="rId63" Type="http://schemas.openxmlformats.org/officeDocument/2006/relationships/image" Target="../media/image159.png"/><Relationship Id="rId64" Type="http://schemas.openxmlformats.org/officeDocument/2006/relationships/image" Target="../media/image160.png"/><Relationship Id="rId65" Type="http://schemas.openxmlformats.org/officeDocument/2006/relationships/image" Target="../media/image161.png"/><Relationship Id="rId66" Type="http://schemas.openxmlformats.org/officeDocument/2006/relationships/image" Target="../media/image16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Relationship Id="rId12" Type="http://schemas.openxmlformats.org/officeDocument/2006/relationships/image" Target="../media/image17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8" Type="http://schemas.openxmlformats.org/officeDocument/2006/relationships/image" Target="../media/image204.png"/><Relationship Id="rId9" Type="http://schemas.openxmlformats.org/officeDocument/2006/relationships/image" Target="../media/image205.png"/><Relationship Id="rId10" Type="http://schemas.openxmlformats.org/officeDocument/2006/relationships/image" Target="../media/image206.png"/><Relationship Id="rId11" Type="http://schemas.openxmlformats.org/officeDocument/2006/relationships/image" Target="../media/image207.png"/><Relationship Id="rId12" Type="http://schemas.openxmlformats.org/officeDocument/2006/relationships/image" Target="../media/image20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image" Target="../media/image246.png"/><Relationship Id="rId7" Type="http://schemas.openxmlformats.org/officeDocument/2006/relationships/image" Target="../media/image247.png"/><Relationship Id="rId8" Type="http://schemas.openxmlformats.org/officeDocument/2006/relationships/image" Target="../media/image24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6.png"/><Relationship Id="rId3" Type="http://schemas.openxmlformats.org/officeDocument/2006/relationships/image" Target="../media/image257.png"/><Relationship Id="rId4" Type="http://schemas.openxmlformats.org/officeDocument/2006/relationships/image" Target="../media/image258.png"/><Relationship Id="rId5" Type="http://schemas.openxmlformats.org/officeDocument/2006/relationships/image" Target="../media/image259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7419" y="2683992"/>
            <a:ext cx="12298200" cy="17731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10" y="3826849"/>
            <a:ext cx="15406381" cy="17731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5002" y="5122905"/>
            <a:ext cx="6642777" cy="12380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44031" y="8040589"/>
            <a:ext cx="8175246" cy="10874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6860" y="8584584"/>
            <a:ext cx="7060723" cy="10672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69036" y="9570245"/>
            <a:ext cx="448345" cy="692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70996"/>
            <a:ext cx="5496104" cy="893506"/>
            <a:chOff x="0" y="670996"/>
            <a:chExt cx="5496104" cy="8935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0996"/>
              <a:ext cx="5496104" cy="8935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910" y="401799"/>
            <a:ext cx="5021221" cy="16622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72989" y="723928"/>
            <a:ext cx="11285943" cy="9029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832756" y="-828134"/>
            <a:ext cx="29951227" cy="132693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34173" y="9493935"/>
            <a:ext cx="659001" cy="769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26840"/>
            <a:ext cx="5496104" cy="893506"/>
            <a:chOff x="0" y="1626840"/>
            <a:chExt cx="5496104" cy="8935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26840"/>
              <a:ext cx="5496104" cy="8935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243" y="1363928"/>
            <a:ext cx="4479478" cy="16467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23" y="2811013"/>
            <a:ext cx="7535074" cy="12450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042" y="3697508"/>
            <a:ext cx="13356664" cy="12250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61292" y="6910057"/>
            <a:ext cx="736912" cy="10296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5950" y="2717905"/>
            <a:ext cx="9257143" cy="92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91015" y="2717905"/>
            <a:ext cx="3085714" cy="92571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79669" y="9570288"/>
            <a:ext cx="592316" cy="6920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204" y="3449351"/>
            <a:ext cx="17731307" cy="65640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013853"/>
            <a:ext cx="5496104" cy="893506"/>
            <a:chOff x="0" y="1013853"/>
            <a:chExt cx="5496104" cy="8935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13853"/>
              <a:ext cx="5496104" cy="8935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95604" y="734370"/>
            <a:ext cx="5654868" cy="16062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79669" y="9570288"/>
            <a:ext cx="592316" cy="6920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8308" y="2298317"/>
            <a:ext cx="2052035" cy="12410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70996"/>
            <a:ext cx="5496104" cy="893506"/>
            <a:chOff x="0" y="670996"/>
            <a:chExt cx="5496104" cy="8935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0996"/>
              <a:ext cx="5496104" cy="8935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95604" y="391513"/>
            <a:ext cx="5654868" cy="16062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57326" y="9493935"/>
            <a:ext cx="622630" cy="76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784" y="3675758"/>
            <a:ext cx="19053245" cy="19783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8312" y="2298314"/>
            <a:ext cx="1644093" cy="12410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8312" y="5986335"/>
            <a:ext cx="2990664" cy="12295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8355" y="7197544"/>
            <a:ext cx="18717749" cy="21738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78682"/>
            <a:ext cx="5496104" cy="893506"/>
            <a:chOff x="0" y="778682"/>
            <a:chExt cx="5496104" cy="8935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8682"/>
              <a:ext cx="5496104" cy="8935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95604" y="499199"/>
            <a:ext cx="5654868" cy="16062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79669" y="9570288"/>
            <a:ext cx="592316" cy="6920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825" y="4165499"/>
            <a:ext cx="4078454" cy="46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82990" y="3300469"/>
            <a:ext cx="1936512" cy="649396"/>
            <a:chOff x="5682990" y="3300469"/>
            <a:chExt cx="1936512" cy="6493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2990" y="3300469"/>
              <a:ext cx="1936512" cy="6493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05263" y="3116146"/>
            <a:ext cx="2014334" cy="14156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82990" y="4127403"/>
            <a:ext cx="1936512" cy="649396"/>
            <a:chOff x="5682990" y="4127403"/>
            <a:chExt cx="1936512" cy="6493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2990" y="4127403"/>
              <a:ext cx="1936512" cy="64939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35976" y="3933738"/>
            <a:ext cx="2209915" cy="14085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82990" y="4961905"/>
            <a:ext cx="1936512" cy="649396"/>
            <a:chOff x="5682990" y="4961905"/>
            <a:chExt cx="1936512" cy="6493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2990" y="4961905"/>
              <a:ext cx="1936512" cy="64939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18214" y="4753805"/>
            <a:ext cx="2004953" cy="14081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82990" y="5811341"/>
            <a:ext cx="1936512" cy="649396"/>
            <a:chOff x="5682990" y="5811341"/>
            <a:chExt cx="1936512" cy="6493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2990" y="5811341"/>
              <a:ext cx="1936512" cy="64939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37852" y="5619538"/>
            <a:ext cx="2206162" cy="14119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82990" y="6661995"/>
            <a:ext cx="1936512" cy="649396"/>
            <a:chOff x="5682990" y="6661995"/>
            <a:chExt cx="1936512" cy="6493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82990" y="6661995"/>
              <a:ext cx="1936512" cy="64939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37852" y="6458805"/>
            <a:ext cx="2221162" cy="1408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82990" y="7515544"/>
            <a:ext cx="1936512" cy="649396"/>
            <a:chOff x="5682990" y="7515544"/>
            <a:chExt cx="1936512" cy="64939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82990" y="7515544"/>
              <a:ext cx="1936512" cy="64939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18214" y="7305138"/>
            <a:ext cx="2040972" cy="14081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682990" y="8345932"/>
            <a:ext cx="1936512" cy="649396"/>
            <a:chOff x="5682990" y="8345932"/>
            <a:chExt cx="1936512" cy="64939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82990" y="8345932"/>
              <a:ext cx="1936512" cy="64939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628328" y="8150671"/>
            <a:ext cx="2221162" cy="13973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363804" y="3300469"/>
            <a:ext cx="8484354" cy="649396"/>
            <a:chOff x="8363804" y="3300469"/>
            <a:chExt cx="8484354" cy="64939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63804" y="3300469"/>
              <a:ext cx="8484354" cy="6493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943884" y="3300469"/>
            <a:ext cx="904274" cy="649396"/>
            <a:chOff x="15943884" y="3300469"/>
            <a:chExt cx="904274" cy="64939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943884" y="3300469"/>
              <a:ext cx="904274" cy="6493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398023" y="3300469"/>
            <a:ext cx="2750764" cy="649396"/>
            <a:chOff x="13398023" y="3300469"/>
            <a:chExt cx="2750764" cy="64939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98023" y="3300469"/>
              <a:ext cx="2750764" cy="64939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363804" y="3300469"/>
            <a:ext cx="6127815" cy="649396"/>
            <a:chOff x="8363804" y="3300469"/>
            <a:chExt cx="6127815" cy="64939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63804" y="3300469"/>
              <a:ext cx="6127815" cy="649396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530307" y="3198126"/>
            <a:ext cx="1534744" cy="101209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363804" y="4127403"/>
            <a:ext cx="8484354" cy="649396"/>
            <a:chOff x="8363804" y="4127403"/>
            <a:chExt cx="8484354" cy="64939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63804" y="4127403"/>
              <a:ext cx="8484354" cy="6493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63804" y="4957233"/>
            <a:ext cx="8484354" cy="649396"/>
            <a:chOff x="8363804" y="4957233"/>
            <a:chExt cx="8484354" cy="64939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63804" y="4957233"/>
              <a:ext cx="8484354" cy="64939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363804" y="5811341"/>
            <a:ext cx="8484354" cy="649396"/>
            <a:chOff x="8363804" y="5811341"/>
            <a:chExt cx="8484354" cy="64939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63804" y="5811341"/>
              <a:ext cx="8484354" cy="64939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363804" y="6661995"/>
            <a:ext cx="8484354" cy="649396"/>
            <a:chOff x="8363804" y="6661995"/>
            <a:chExt cx="8484354" cy="64939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363804" y="6661995"/>
              <a:ext cx="8484354" cy="64939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363804" y="7515544"/>
            <a:ext cx="8484354" cy="649396"/>
            <a:chOff x="8363804" y="7515544"/>
            <a:chExt cx="8484354" cy="64939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363804" y="7515544"/>
              <a:ext cx="8484354" cy="64939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363804" y="8345932"/>
            <a:ext cx="8484354" cy="649396"/>
            <a:chOff x="8363804" y="8345932"/>
            <a:chExt cx="8484354" cy="64939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363804" y="8345932"/>
              <a:ext cx="8484354" cy="649396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484592" y="3300993"/>
            <a:ext cx="1772992" cy="70766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2777410" y="4117880"/>
            <a:ext cx="1442511" cy="658920"/>
            <a:chOff x="12777410" y="4117880"/>
            <a:chExt cx="1442511" cy="65892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777410" y="4117880"/>
              <a:ext cx="1442511" cy="65892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363804" y="4127403"/>
            <a:ext cx="4821482" cy="649396"/>
            <a:chOff x="8363804" y="4127403"/>
            <a:chExt cx="4821482" cy="64939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363804" y="4127403"/>
              <a:ext cx="4821482" cy="649396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708226" y="4155816"/>
            <a:ext cx="1778573" cy="70004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4210678" y="4122731"/>
            <a:ext cx="993994" cy="658920"/>
            <a:chOff x="14210678" y="4122731"/>
            <a:chExt cx="993994" cy="65892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210678" y="4122731"/>
              <a:ext cx="993994" cy="658920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852640" y="4142307"/>
            <a:ext cx="1670630" cy="707668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5204672" y="4117880"/>
            <a:ext cx="944115" cy="658920"/>
            <a:chOff x="15204672" y="4117880"/>
            <a:chExt cx="944115" cy="65892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204672" y="4117880"/>
              <a:ext cx="944115" cy="658920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4817716" y="4150954"/>
            <a:ext cx="1654392" cy="700078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6139263" y="4123103"/>
            <a:ext cx="708895" cy="667893"/>
            <a:chOff x="16139263" y="4123103"/>
            <a:chExt cx="708895" cy="667893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6139263" y="4123103"/>
              <a:ext cx="708895" cy="667893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5865937" y="4147154"/>
            <a:ext cx="1220935" cy="707421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8378179" y="4961905"/>
            <a:ext cx="5713440" cy="649396"/>
            <a:chOff x="8378179" y="4961905"/>
            <a:chExt cx="5713440" cy="649396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378179" y="4961905"/>
              <a:ext cx="5713440" cy="649396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0220373" y="4964326"/>
            <a:ext cx="1842764" cy="707421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4091619" y="4961905"/>
            <a:ext cx="2756539" cy="649396"/>
            <a:chOff x="14091619" y="4961905"/>
            <a:chExt cx="2756539" cy="649396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091619" y="4961905"/>
              <a:ext cx="2756539" cy="649396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4416810" y="4964323"/>
            <a:ext cx="1823469" cy="707421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8363804" y="5811341"/>
            <a:ext cx="6260442" cy="649396"/>
            <a:chOff x="8363804" y="5811341"/>
            <a:chExt cx="6260442" cy="649396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363804" y="5811341"/>
              <a:ext cx="6260442" cy="649396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0448240" y="5820735"/>
            <a:ext cx="1819421" cy="707421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4623335" y="5806486"/>
            <a:ext cx="1442511" cy="658920"/>
            <a:chOff x="14623335" y="5806486"/>
            <a:chExt cx="1442511" cy="658920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623335" y="5806486"/>
              <a:ext cx="1442511" cy="658920"/>
            </a:xfrm>
            <a:prstGeom prst="rect">
              <a:avLst/>
            </a:prstGeom>
          </p:spPr>
        </p:pic>
      </p:grpSp>
      <p:pic>
        <p:nvPicPr>
          <p:cNvPr id="102" name="Object 101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4695964" y="5696069"/>
            <a:ext cx="1214849" cy="1009554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15943884" y="5811341"/>
            <a:ext cx="904274" cy="658920"/>
            <a:chOff x="15943884" y="5811341"/>
            <a:chExt cx="904274" cy="658920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943884" y="5811341"/>
              <a:ext cx="904274" cy="658920"/>
            </a:xfrm>
            <a:prstGeom prst="rect">
              <a:avLst/>
            </a:prstGeom>
          </p:spPr>
        </p:pic>
      </p:grpSp>
      <p:pic>
        <p:nvPicPr>
          <p:cNvPr id="106" name="Object 105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5795773" y="5709945"/>
            <a:ext cx="1213325" cy="1009554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8335053" y="6661995"/>
            <a:ext cx="3421683" cy="649396"/>
            <a:chOff x="8335053" y="6661995"/>
            <a:chExt cx="3421683" cy="649396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335053" y="6661995"/>
              <a:ext cx="3421683" cy="649396"/>
            </a:xfrm>
            <a:prstGeom prst="rect">
              <a:avLst/>
            </a:prstGeom>
          </p:spPr>
        </p:pic>
      </p:grpSp>
      <p:pic>
        <p:nvPicPr>
          <p:cNvPr id="110" name="Object 109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8920469" y="6676240"/>
            <a:ext cx="1842764" cy="70742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1756736" y="6657380"/>
            <a:ext cx="3085672" cy="658920"/>
            <a:chOff x="11756736" y="6657380"/>
            <a:chExt cx="3085672" cy="658920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1756736" y="6657380"/>
              <a:ext cx="3085672" cy="658920"/>
            </a:xfrm>
            <a:prstGeom prst="rect">
              <a:avLst/>
            </a:prstGeom>
          </p:spPr>
        </p:pic>
      </p:grpSp>
      <p:pic>
        <p:nvPicPr>
          <p:cNvPr id="114" name="Object 113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2221411" y="6673041"/>
            <a:ext cx="2045278" cy="690164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4842408" y="6657143"/>
            <a:ext cx="2005750" cy="658920"/>
            <a:chOff x="14842408" y="6657143"/>
            <a:chExt cx="2005750" cy="658920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842408" y="6657143"/>
              <a:ext cx="2005750" cy="658920"/>
            </a:xfrm>
            <a:prstGeom prst="rect">
              <a:avLst/>
            </a:prstGeom>
          </p:spPr>
        </p:pic>
      </p:grpSp>
      <p:pic>
        <p:nvPicPr>
          <p:cNvPr id="118" name="Object 117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14850079" y="6664413"/>
            <a:ext cx="1823469" cy="707421"/>
          </a:xfrm>
          <a:prstGeom prst="rect">
            <a:avLst/>
          </a:prstGeom>
        </p:spPr>
      </p:pic>
      <p:pic>
        <p:nvPicPr>
          <p:cNvPr id="119" name="Object 118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11723726" y="7494240"/>
            <a:ext cx="1700259" cy="707421"/>
          </a:xfrm>
          <a:prstGeom prst="rect">
            <a:avLst/>
          </a:prstGeom>
        </p:spPr>
      </p:pic>
      <p:pic>
        <p:nvPicPr>
          <p:cNvPr id="120" name="Object 119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11601583" y="8342630"/>
            <a:ext cx="1822430" cy="700078"/>
          </a:xfrm>
          <a:prstGeom prst="rect">
            <a:avLst/>
          </a:prstGeom>
        </p:spPr>
      </p:pic>
      <p:pic>
        <p:nvPicPr>
          <p:cNvPr id="121" name="Object 120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3167802" y="6131098"/>
            <a:ext cx="1566394" cy="651661"/>
          </a:xfrm>
          <a:prstGeom prst="rect">
            <a:avLst/>
          </a:prstGeom>
        </p:spPr>
      </p:pic>
      <p:pic>
        <p:nvPicPr>
          <p:cNvPr id="122" name="Object 121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955202" y="5690211"/>
            <a:ext cx="1147727" cy="651632"/>
          </a:xfrm>
          <a:prstGeom prst="rect">
            <a:avLst/>
          </a:prstGeom>
        </p:spPr>
      </p:pic>
      <p:pic>
        <p:nvPicPr>
          <p:cNvPr id="123" name="Object 122"/>
          <p:cNvPicPr>
            <a:picLocks noChangeAspect="1"/>
          </p:cNvPicPr>
          <p:nvPr/>
        </p:nvPicPr>
        <p:blipFill>
          <a:blip r:embed="rId61" cstate="print"/>
          <a:stretch>
            <a:fillRect/>
          </a:stretch>
        </p:blipFill>
        <p:spPr>
          <a:xfrm rot="3540000">
            <a:off x="1418522" y="4663530"/>
            <a:ext cx="1173308" cy="651661"/>
          </a:xfrm>
          <a:prstGeom prst="rect">
            <a:avLst/>
          </a:prstGeom>
        </p:spPr>
      </p:pic>
      <p:pic>
        <p:nvPicPr>
          <p:cNvPr id="124" name="Object 123"/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2934249" y="6447725"/>
            <a:ext cx="1794137" cy="624222"/>
          </a:xfrm>
          <a:prstGeom prst="rect">
            <a:avLst/>
          </a:prstGeom>
        </p:spPr>
      </p:pic>
      <p:pic>
        <p:nvPicPr>
          <p:cNvPr id="125" name="Object 124"/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441502" y="6002668"/>
            <a:ext cx="1794137" cy="624222"/>
          </a:xfrm>
          <a:prstGeom prst="rect">
            <a:avLst/>
          </a:prstGeom>
        </p:spPr>
      </p:pic>
      <p:pic>
        <p:nvPicPr>
          <p:cNvPr id="126" name="Object 125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10503425" y="3324242"/>
            <a:ext cx="1682230" cy="712497"/>
          </a:xfrm>
          <a:prstGeom prst="rect">
            <a:avLst/>
          </a:prstGeom>
        </p:spPr>
      </p:pic>
      <p:pic>
        <p:nvPicPr>
          <p:cNvPr id="127" name="Object 126"/>
          <p:cNvPicPr>
            <a:picLocks noChangeAspect="1"/>
          </p:cNvPicPr>
          <p:nvPr/>
        </p:nvPicPr>
        <p:blipFill>
          <a:blip r:embed="rId65" cstate="print"/>
          <a:stretch>
            <a:fillRect/>
          </a:stretch>
        </p:blipFill>
        <p:spPr>
          <a:xfrm>
            <a:off x="9793545" y="4165611"/>
            <a:ext cx="1814840" cy="707669"/>
          </a:xfrm>
          <a:prstGeom prst="rect">
            <a:avLst/>
          </a:prstGeom>
        </p:spPr>
      </p:pic>
      <p:pic>
        <p:nvPicPr>
          <p:cNvPr id="128" name="Object 127"/>
          <p:cNvPicPr>
            <a:picLocks noChangeAspect="1"/>
          </p:cNvPicPr>
          <p:nvPr/>
        </p:nvPicPr>
        <p:blipFill>
          <a:blip r:embed="rId66" cstate="print"/>
          <a:stretch>
            <a:fillRect/>
          </a:stretch>
        </p:blipFill>
        <p:spPr>
          <a:xfrm>
            <a:off x="5825927" y="785654"/>
            <a:ext cx="4272284" cy="1241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95604" y="1347357"/>
            <a:ext cx="5654868" cy="16062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57326" y="9490373"/>
            <a:ext cx="623135" cy="7767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0390" y="2841163"/>
            <a:ext cx="6171429" cy="6064615"/>
            <a:chOff x="2410390" y="2841163"/>
            <a:chExt cx="6171429" cy="60646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79479" y="204701"/>
              <a:ext cx="12342857" cy="12129231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0390" y="2841163"/>
              <a:ext cx="6171429" cy="60646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38929" y="276212"/>
            <a:ext cx="6271759" cy="9407638"/>
            <a:chOff x="10338929" y="276212"/>
            <a:chExt cx="6271759" cy="94076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8929" y="276212"/>
              <a:ext cx="6271759" cy="94076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74870" y="9067351"/>
            <a:ext cx="4772009" cy="616499"/>
            <a:chOff x="3074870" y="9067351"/>
            <a:chExt cx="4772009" cy="61649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394932" y="9588612"/>
              <a:ext cx="3644156" cy="91562"/>
              <a:chOff x="3394932" y="9588612"/>
              <a:chExt cx="3644156" cy="9156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94932" y="9588612"/>
                <a:ext cx="3644156" cy="91562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1863" y="8929077"/>
              <a:ext cx="1102202" cy="81460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1063" y="8900515"/>
              <a:ext cx="1713040" cy="8146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778682"/>
            <a:ext cx="5496104" cy="893506"/>
            <a:chOff x="0" y="778682"/>
            <a:chExt cx="5496104" cy="8935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778682"/>
              <a:ext cx="5496104" cy="89350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795604" y="499199"/>
            <a:ext cx="5654868" cy="160622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29041" y="791870"/>
            <a:ext cx="5106646" cy="12286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26840"/>
            <a:ext cx="5496104" cy="893506"/>
            <a:chOff x="0" y="1626840"/>
            <a:chExt cx="5496104" cy="8935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1626840"/>
              <a:ext cx="5496104" cy="893506"/>
              <a:chOff x="0" y="1626840"/>
              <a:chExt cx="5496104" cy="89350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1626840"/>
                <a:ext cx="5496104" cy="893506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926" y="1363703"/>
              <a:ext cx="3425802" cy="165992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0357" y="1433471"/>
            <a:ext cx="2260307" cy="15778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57326" y="9493935"/>
            <a:ext cx="625668" cy="7696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7706" y="3757865"/>
            <a:ext cx="8361472" cy="49491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3794" y="9015144"/>
            <a:ext cx="2243685" cy="14081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25475" y="9010955"/>
            <a:ext cx="2245161" cy="14081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2857" y="3757865"/>
            <a:ext cx="8416017" cy="49491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9669" y="9570288"/>
            <a:ext cx="592316" cy="6920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9452" y="1411823"/>
            <a:ext cx="3262421" cy="15778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26840"/>
            <a:ext cx="5496104" cy="893506"/>
            <a:chOff x="0" y="1626840"/>
            <a:chExt cx="5496104" cy="8935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1626840"/>
              <a:ext cx="5496104" cy="893506"/>
              <a:chOff x="0" y="1626840"/>
              <a:chExt cx="5496104" cy="89350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1626840"/>
                <a:ext cx="5496104" cy="893506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926" y="1363703"/>
              <a:ext cx="3425802" cy="165992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1716" y="3344434"/>
            <a:ext cx="8421770" cy="63163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2857" y="3344434"/>
            <a:ext cx="8421770" cy="63163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97897" y="4263811"/>
            <a:ext cx="9689920" cy="536367"/>
            <a:chOff x="4297897" y="4263811"/>
            <a:chExt cx="9689920" cy="5363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6997" y="3974186"/>
              <a:ext cx="2243685" cy="140816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88679" y="3969997"/>
              <a:ext cx="2245161" cy="1408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57326" y="9493173"/>
            <a:ext cx="625163" cy="7711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41516" y="1883850"/>
            <a:ext cx="5791896" cy="7590897"/>
            <a:chOff x="2041516" y="1883850"/>
            <a:chExt cx="5791896" cy="75908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1516" y="1883850"/>
              <a:ext cx="5791896" cy="75908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43574" y="2157535"/>
            <a:ext cx="6171595" cy="7272099"/>
            <a:chOff x="9943574" y="2157535"/>
            <a:chExt cx="6171595" cy="72720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3574" y="2157535"/>
              <a:ext cx="6171595" cy="72720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39452" y="527892"/>
            <a:ext cx="3303555" cy="15618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734909"/>
            <a:ext cx="5496104" cy="893506"/>
            <a:chOff x="0" y="734909"/>
            <a:chExt cx="5496104" cy="8935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0" y="734909"/>
              <a:ext cx="5496104" cy="893506"/>
              <a:chOff x="0" y="734909"/>
              <a:chExt cx="5496104" cy="89350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734909"/>
                <a:ext cx="5496104" cy="893506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926" y="471772"/>
              <a:ext cx="3425802" cy="165992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2816" y="9324598"/>
            <a:ext cx="2243685" cy="140816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03981" y="9321852"/>
            <a:ext cx="2245161" cy="14081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57326" y="9493935"/>
            <a:ext cx="622878" cy="7696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703827"/>
            <a:ext cx="5496104" cy="893506"/>
            <a:chOff x="0" y="703827"/>
            <a:chExt cx="5496104" cy="8935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703827"/>
              <a:ext cx="5496104" cy="893506"/>
              <a:chOff x="0" y="703827"/>
              <a:chExt cx="5496104" cy="89350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03827"/>
                <a:ext cx="5496104" cy="893506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350" y="441258"/>
              <a:ext cx="3994288" cy="16587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8740" y="1974725"/>
            <a:ext cx="4203869" cy="15629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75180" y="3160068"/>
            <a:ext cx="6676880" cy="6676880"/>
            <a:chOff x="9975180" y="3160068"/>
            <a:chExt cx="6676880" cy="66768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75180" y="3160068"/>
              <a:ext cx="6676880" cy="667688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6450" y="3351261"/>
            <a:ext cx="6212121" cy="182969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6450" y="4815557"/>
            <a:ext cx="5204617" cy="55163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77433" y="1974728"/>
            <a:ext cx="5996164" cy="158011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81316" y="7232649"/>
            <a:ext cx="1794137" cy="8968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71668" y="8222192"/>
            <a:ext cx="1794137" cy="89683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41230" y="6643982"/>
            <a:ext cx="1794137" cy="8968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8167" y="991738"/>
            <a:ext cx="3229510" cy="20640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0505" y="5121429"/>
            <a:ext cx="7657171" cy="42857"/>
            <a:chOff x="680505" y="5121429"/>
            <a:chExt cx="7657171" cy="4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80505" y="5121429"/>
              <a:ext cx="7657171" cy="4285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1991" y="1237951"/>
            <a:ext cx="2324110" cy="12295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1994" y="3422089"/>
            <a:ext cx="2324112" cy="12468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1994" y="7074213"/>
            <a:ext cx="2324112" cy="12321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81175" y="1262972"/>
            <a:ext cx="2626484" cy="10753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18147" y="1696429"/>
            <a:ext cx="3116952" cy="35714"/>
            <a:chOff x="11418147" y="1696429"/>
            <a:chExt cx="3116952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18147" y="1696429"/>
              <a:ext cx="3116952" cy="3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28803" y="1279669"/>
            <a:ext cx="966117" cy="100856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1175" y="3525887"/>
            <a:ext cx="3446580" cy="10765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18147" y="3968289"/>
            <a:ext cx="3116952" cy="35714"/>
            <a:chOff x="11418147" y="3968289"/>
            <a:chExt cx="3116952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18147" y="3968289"/>
              <a:ext cx="3116952" cy="3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859228" y="3551533"/>
            <a:ext cx="923717" cy="100856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81174" y="4110203"/>
            <a:ext cx="2216218" cy="107387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81174" y="5166974"/>
            <a:ext cx="1468275" cy="106015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81174" y="5738774"/>
            <a:ext cx="1740589" cy="10750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81174" y="7176479"/>
            <a:ext cx="3797732" cy="10559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18147" y="7589830"/>
            <a:ext cx="3116952" cy="35714"/>
            <a:chOff x="11418147" y="7589830"/>
            <a:chExt cx="3116952" cy="3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18147" y="7589830"/>
              <a:ext cx="3116952" cy="3571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850599" y="7173075"/>
            <a:ext cx="937603" cy="100856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1174" y="7704860"/>
            <a:ext cx="2129827" cy="103806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569040" y="9570288"/>
            <a:ext cx="448344" cy="69204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81174" y="4662584"/>
            <a:ext cx="2872227" cy="10654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69516" y="9493935"/>
            <a:ext cx="600021" cy="7696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26840"/>
            <a:ext cx="5496104" cy="893506"/>
            <a:chOff x="0" y="1626840"/>
            <a:chExt cx="5496104" cy="8935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1626840"/>
              <a:ext cx="5496104" cy="893506"/>
              <a:chOff x="0" y="1626840"/>
              <a:chExt cx="5496104" cy="89350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1626840"/>
                <a:ext cx="5496104" cy="893506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350" y="1364271"/>
              <a:ext cx="3994288" cy="16587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8321" y="2807225"/>
            <a:ext cx="6901778" cy="73151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00398" y="1422563"/>
            <a:ext cx="3773602" cy="15801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6255" y="6046671"/>
            <a:ext cx="1688546" cy="8968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82494" y="6562220"/>
            <a:ext cx="1684899" cy="89683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4080000">
            <a:off x="3677785" y="4322555"/>
            <a:ext cx="1709184" cy="89683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1270" y="1746156"/>
            <a:ext cx="16169467" cy="9437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9669" y="9570288"/>
            <a:ext cx="592316" cy="6920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626840"/>
            <a:ext cx="5496104" cy="893506"/>
            <a:chOff x="0" y="1626840"/>
            <a:chExt cx="5496104" cy="8935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1626840"/>
              <a:ext cx="5496104" cy="893506"/>
              <a:chOff x="0" y="1626840"/>
              <a:chExt cx="5496104" cy="89350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1626840"/>
                <a:ext cx="5496104" cy="893506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350" y="1364271"/>
              <a:ext cx="3994288" cy="16587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8321" y="2807225"/>
            <a:ext cx="6901778" cy="73151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62830" y="6194440"/>
            <a:ext cx="1624737" cy="8968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60516" y="6964106"/>
            <a:ext cx="1681851" cy="9024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82497" y="5234906"/>
            <a:ext cx="1684899" cy="89683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76887" y="5399994"/>
            <a:ext cx="6831923" cy="198892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9669" y="9570288"/>
            <a:ext cx="592316" cy="6920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294372"/>
            <a:ext cx="5496104" cy="893506"/>
            <a:chOff x="0" y="1294372"/>
            <a:chExt cx="5496104" cy="8935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94372"/>
              <a:ext cx="5496104" cy="8935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84659" y="1005280"/>
            <a:ext cx="5375630" cy="16593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0890" y="1021778"/>
            <a:ext cx="3125859" cy="16018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251" y="4150499"/>
            <a:ext cx="7034457" cy="5146260"/>
            <a:chOff x="904251" y="4150499"/>
            <a:chExt cx="7034457" cy="5146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251" y="4150499"/>
              <a:ext cx="7034457" cy="51462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12574" y="4881452"/>
            <a:ext cx="8736627" cy="38178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2778" y="2833111"/>
            <a:ext cx="7544789" cy="106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9669" y="9570288"/>
            <a:ext cx="592316" cy="6920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294372"/>
            <a:ext cx="5496104" cy="893506"/>
            <a:chOff x="0" y="1294372"/>
            <a:chExt cx="5496104" cy="8935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94372"/>
              <a:ext cx="5496104" cy="8935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84659" y="1005280"/>
            <a:ext cx="5375630" cy="16593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2452" y="2930785"/>
            <a:ext cx="4298068" cy="15664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497" y="4156174"/>
            <a:ext cx="17011990" cy="16941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4914" y="6263290"/>
            <a:ext cx="1730678" cy="155269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276" y="7440564"/>
            <a:ext cx="6922781" cy="1701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889" y="4472805"/>
            <a:ext cx="3231600" cy="17334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69516" y="9493935"/>
            <a:ext cx="598240" cy="7696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9669" y="9570288"/>
            <a:ext cx="592316" cy="6920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294372"/>
            <a:ext cx="5496104" cy="893506"/>
            <a:chOff x="0" y="1294372"/>
            <a:chExt cx="5496104" cy="8935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94372"/>
              <a:ext cx="5496104" cy="8935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56967" y="1009281"/>
            <a:ext cx="5994002" cy="16542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3881" y="2961452"/>
            <a:ext cx="4440897" cy="15812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8778" y="4090127"/>
            <a:ext cx="10587949" cy="12348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510" y="5782366"/>
            <a:ext cx="6053821" cy="15578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9407" y="6888632"/>
            <a:ext cx="12605806" cy="176988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69516" y="9493935"/>
            <a:ext cx="598754" cy="7696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294372"/>
            <a:ext cx="5496104" cy="893506"/>
            <a:chOff x="0" y="1294372"/>
            <a:chExt cx="5496104" cy="8935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94372"/>
              <a:ext cx="5496104" cy="8935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5989" y="1005852"/>
            <a:ext cx="6974525" cy="16622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5871" y="2977423"/>
            <a:ext cx="3010469" cy="154992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4555" y="4087908"/>
            <a:ext cx="7061454" cy="17716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7643" y="5788652"/>
            <a:ext cx="2955611" cy="15344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5188" y="6884184"/>
            <a:ext cx="7585312" cy="17787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69516" y="9493935"/>
            <a:ext cx="601287" cy="769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034" y="443261"/>
            <a:ext cx="1512070" cy="13854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289" y="1928406"/>
            <a:ext cx="7272155" cy="421364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98300" y="1919683"/>
            <a:ext cx="7296106" cy="776644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32790" y="2689786"/>
            <a:ext cx="16893476" cy="1798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16676" y="3889186"/>
            <a:ext cx="17317943" cy="17731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4030" y="7957472"/>
            <a:ext cx="8175246" cy="108743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6859" y="8501457"/>
            <a:ext cx="7060723" cy="1067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889" y="4472809"/>
            <a:ext cx="3231600" cy="17296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61678" y="9493935"/>
            <a:ext cx="448773" cy="769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97835"/>
            <a:ext cx="5496104" cy="893506"/>
            <a:chOff x="0" y="697835"/>
            <a:chExt cx="5496104" cy="8935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97835"/>
              <a:ext cx="5496104" cy="8935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491" y="429210"/>
            <a:ext cx="4090221" cy="16610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67" y="1863982"/>
            <a:ext cx="5706012" cy="10756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2270" y="4657700"/>
            <a:ext cx="765012" cy="10356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07783" y="1829118"/>
            <a:ext cx="6944421" cy="1062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7810" y="1147905"/>
            <a:ext cx="8321212" cy="10791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07810" y="2536694"/>
            <a:ext cx="5035765" cy="10791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69040" y="9570288"/>
            <a:ext cx="448344" cy="6920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3848" y="3115174"/>
            <a:ext cx="4462255" cy="5723586"/>
            <a:chOff x="1033848" y="3115174"/>
            <a:chExt cx="4462255" cy="57235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3848" y="3115174"/>
              <a:ext cx="4462255" cy="57235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6801" y="9537735"/>
            <a:ext cx="2588773" cy="6852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46838" y="8928903"/>
            <a:ext cx="5692573" cy="6999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4545" y="3568554"/>
            <a:ext cx="6632739" cy="5660229"/>
            <a:chOff x="9454545" y="3568554"/>
            <a:chExt cx="6632739" cy="56602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54545" y="3568554"/>
              <a:ext cx="6632739" cy="56602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34830" y="9537735"/>
            <a:ext cx="1895611" cy="6846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927" y="4457576"/>
            <a:ext cx="3123486" cy="17544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61926" y="9490373"/>
            <a:ext cx="448792" cy="7767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32" y="2360173"/>
            <a:ext cx="6482251" cy="893506"/>
            <a:chOff x="1732" y="2360173"/>
            <a:chExt cx="6482251" cy="8935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2" y="2360173"/>
              <a:ext cx="6482251" cy="8935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175" y="2091547"/>
            <a:ext cx="5175287" cy="16610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018" y="4625682"/>
            <a:ext cx="6505049" cy="14107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8120" y="5817083"/>
            <a:ext cx="6901115" cy="1174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8120" y="6535177"/>
            <a:ext cx="8169582" cy="11747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07682" y="7258919"/>
            <a:ext cx="5313135" cy="11634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54821" y="9493935"/>
            <a:ext cx="465535" cy="769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17316"/>
            <a:ext cx="5496104" cy="893506"/>
            <a:chOff x="0" y="1217316"/>
            <a:chExt cx="5496104" cy="8935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17316"/>
              <a:ext cx="5496104" cy="8935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699" y="948690"/>
            <a:ext cx="4461963" cy="16593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709" y="2408603"/>
            <a:ext cx="2910635" cy="12268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739" y="3363114"/>
            <a:ext cx="4143608" cy="11022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4328" y="4351378"/>
            <a:ext cx="8175067" cy="1730145"/>
            <a:chOff x="1184328" y="4351378"/>
            <a:chExt cx="8175067" cy="17301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3068" y="4142904"/>
              <a:ext cx="5653341" cy="108971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883" y="4710446"/>
              <a:ext cx="7968350" cy="110076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6702" y="5339718"/>
              <a:ext cx="9169112" cy="108933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7959" y="6150114"/>
            <a:ext cx="9037342" cy="11121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9709" y="7380872"/>
            <a:ext cx="2506254" cy="12268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8736" y="8266127"/>
            <a:ext cx="10362818" cy="111599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569040" y="9570288"/>
            <a:ext cx="448344" cy="6920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26840"/>
            <a:ext cx="5496104" cy="893506"/>
            <a:chOff x="0" y="1626840"/>
            <a:chExt cx="5496104" cy="8935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26840"/>
              <a:ext cx="5496104" cy="8935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699" y="1358214"/>
            <a:ext cx="4461963" cy="16593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0685" y="1515204"/>
            <a:ext cx="5475891" cy="12651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2971" y="4469264"/>
            <a:ext cx="16599771" cy="4025445"/>
            <a:chOff x="842971" y="4469264"/>
            <a:chExt cx="16599771" cy="40254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971" y="4469264"/>
              <a:ext cx="16599771" cy="402544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089" y="3404373"/>
            <a:ext cx="4257959" cy="12334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57612" y="9493173"/>
            <a:ext cx="459449" cy="7711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95671"/>
            <a:ext cx="5496104" cy="893506"/>
            <a:chOff x="0" y="795671"/>
            <a:chExt cx="5496104" cy="8935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95671"/>
              <a:ext cx="5496104" cy="8935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699" y="527045"/>
            <a:ext cx="4461963" cy="16593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3279" y="1906355"/>
            <a:ext cx="6112293" cy="12592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656763" y="24559"/>
            <a:ext cx="29599240" cy="127848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57869" y="9493935"/>
            <a:ext cx="456649" cy="769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2023-07-02T14:48:49Z</dcterms:created>
  <dcterms:modified xsi:type="dcterms:W3CDTF">2023-07-02T14:48:49Z</dcterms:modified>
</cp:coreProperties>
</file>