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5111" y="553577"/>
            <a:ext cx="14174830" cy="10428571"/>
            <a:chOff x="-325111" y="553577"/>
            <a:chExt cx="14174830" cy="104285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231" y="2316922"/>
              <a:ext cx="8725696" cy="5903457"/>
              <a:chOff x="43231" y="2316922"/>
              <a:chExt cx="8725696" cy="590345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1120000">
                <a:off x="-3934290" y="-249480"/>
                <a:ext cx="17451392" cy="1180691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1120000">
                <a:off x="43231" y="2316922"/>
                <a:ext cx="8725696" cy="59034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755681" y="4499388"/>
              <a:ext cx="8725696" cy="5903457"/>
              <a:chOff x="4755681" y="4499388"/>
              <a:chExt cx="8725696" cy="590345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1120000">
                <a:off x="778159" y="1932986"/>
                <a:ext cx="17451392" cy="11806914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1120000">
                <a:off x="4755681" y="4499388"/>
                <a:ext cx="8725696" cy="59034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81289" y="1807016"/>
              <a:ext cx="8725696" cy="7917559"/>
              <a:chOff x="2581289" y="1807016"/>
              <a:chExt cx="8725696" cy="79175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0400000">
                <a:off x="-1264769" y="-1634974"/>
                <a:ext cx="17451392" cy="15835118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20400000">
                <a:off x="2581289" y="1807016"/>
                <a:ext cx="8725696" cy="7917559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719" y="2541607"/>
            <a:ext cx="15523964" cy="24126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29080" y="9200232"/>
            <a:ext cx="8867434" cy="1174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5359" y="4139511"/>
            <a:ext cx="7917631" cy="2272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04" y="745383"/>
            <a:ext cx="3622154" cy="23080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687" y="3406541"/>
            <a:ext cx="5332535" cy="53409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58133" y="1632754"/>
            <a:ext cx="7914181" cy="7736112"/>
            <a:chOff x="8758133" y="1632754"/>
            <a:chExt cx="7914181" cy="77361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8133" y="1632754"/>
              <a:ext cx="7914181" cy="7736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652" y="616073"/>
            <a:ext cx="6249316" cy="2298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61221" y="9398669"/>
            <a:ext cx="658488" cy="9778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001" y="2448815"/>
            <a:ext cx="14114166" cy="18342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8881" y="926302"/>
            <a:ext cx="3431268" cy="17746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664468" y="2854770"/>
            <a:ext cx="22569481" cy="75565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3990" y="2854770"/>
            <a:ext cx="9027792" cy="75565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652" y="616073"/>
            <a:ext cx="6249316" cy="2298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91676" y="9379609"/>
            <a:ext cx="660088" cy="10237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490" y="2510547"/>
            <a:ext cx="11824106" cy="16920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6652" y="926300"/>
            <a:ext cx="5409896" cy="1774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31700" y="4231393"/>
            <a:ext cx="5206676" cy="5206676"/>
            <a:chOff x="1231700" y="4231393"/>
            <a:chExt cx="5206676" cy="52066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-1031791" y="1967902"/>
              <a:ext cx="10413351" cy="1041335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80000">
              <a:off x="1231700" y="4231393"/>
              <a:ext cx="5206676" cy="52066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66788" y="3719656"/>
            <a:ext cx="11979376" cy="18748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83205" y="5519190"/>
            <a:ext cx="11996968" cy="1949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30700" y="7389385"/>
            <a:ext cx="1121411" cy="1087465"/>
            <a:chOff x="11830700" y="7389385"/>
            <a:chExt cx="1121411" cy="10874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830700" y="7389385"/>
              <a:ext cx="1121411" cy="10874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03063" y="8597172"/>
            <a:ext cx="16178806" cy="1305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97" y="607188"/>
            <a:ext cx="5569488" cy="2312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0800" y="9262752"/>
            <a:ext cx="660754" cy="11430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814" y="2420024"/>
            <a:ext cx="9658620" cy="16920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115887" y="3322287"/>
            <a:ext cx="32375166" cy="29328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861" y="5898452"/>
            <a:ext cx="14951869" cy="16920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7594" y="7046602"/>
            <a:ext cx="9057119" cy="13869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1146" y="8044338"/>
            <a:ext cx="7426186" cy="18749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81604" y="8191491"/>
            <a:ext cx="8015175" cy="1570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578" y="607188"/>
            <a:ext cx="4150859" cy="2312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91676" y="9379609"/>
            <a:ext cx="660088" cy="10237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06525" y="629441"/>
            <a:ext cx="4547131" cy="8881778"/>
            <a:chOff x="12206525" y="629441"/>
            <a:chExt cx="4547131" cy="88817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6525" y="629441"/>
              <a:ext cx="4547131" cy="8881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0213" y="3419636"/>
            <a:ext cx="9634113" cy="5605302"/>
            <a:chOff x="1030213" y="3419636"/>
            <a:chExt cx="9634113" cy="56053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213" y="3419636"/>
              <a:ext cx="9634113" cy="56053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862" y="2078357"/>
            <a:ext cx="4716716" cy="16920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9460" y="9046460"/>
            <a:ext cx="7715674" cy="10377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0213" y="4579744"/>
            <a:ext cx="9634113" cy="506819"/>
            <a:chOff x="1030213" y="4579744"/>
            <a:chExt cx="9634113" cy="5068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213" y="4579744"/>
              <a:ext cx="9634113" cy="5068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70001" y="2306924"/>
            <a:ext cx="431838" cy="423539"/>
            <a:chOff x="15670001" y="2306924"/>
            <a:chExt cx="431838" cy="4235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70001" y="2306924"/>
              <a:ext cx="431838" cy="4235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70001" y="2737629"/>
            <a:ext cx="431838" cy="423539"/>
            <a:chOff x="15670001" y="2737629"/>
            <a:chExt cx="431838" cy="4235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0001" y="2737629"/>
              <a:ext cx="431838" cy="423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578" y="607188"/>
            <a:ext cx="4150859" cy="2312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1152" y="9259542"/>
            <a:ext cx="660821" cy="11474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623" y="934661"/>
            <a:ext cx="7236488" cy="17513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7905" y="2839197"/>
            <a:ext cx="8937063" cy="6672022"/>
            <a:chOff x="977905" y="2839197"/>
            <a:chExt cx="8937063" cy="66720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905" y="2839197"/>
              <a:ext cx="8937063" cy="66720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3551" y="2691336"/>
            <a:ext cx="8451719" cy="28187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7103" y="5098712"/>
            <a:ext cx="7854880" cy="2841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7051" y="7459064"/>
            <a:ext cx="4351005" cy="236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359" y="607188"/>
            <a:ext cx="5121488" cy="2316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70666" y="9262752"/>
            <a:ext cx="685526" cy="11430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528" y="2339711"/>
            <a:ext cx="10944935" cy="59551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557" y="8577966"/>
            <a:ext cx="7887335" cy="16212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0450" y="8061097"/>
            <a:ext cx="8121952" cy="8063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3444" y="0"/>
            <a:ext cx="10012271" cy="10285714"/>
            <a:chOff x="8273444" y="0"/>
            <a:chExt cx="10012271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3444" y="0"/>
              <a:ext cx="10012271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130" y="631188"/>
            <a:ext cx="5762259" cy="2268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584" y="2997270"/>
            <a:ext cx="17095245" cy="3809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2023-07-02T14:47:46Z</dcterms:created>
  <dcterms:modified xsi:type="dcterms:W3CDTF">2023-07-02T14:47:46Z</dcterms:modified>
</cp:coreProperties>
</file>