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6059150" cy="11372850" type="screen4x3"/>
  <p:notesSz cx="11372850" cy="160591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1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Relationship Id="rId7" Type="http://schemas.openxmlformats.org/officeDocument/2006/relationships/image" Target="../media/image116.png"/><Relationship Id="rId8" Type="http://schemas.openxmlformats.org/officeDocument/2006/relationships/image" Target="../media/image11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6" Type="http://schemas.openxmlformats.org/officeDocument/2006/relationships/image" Target="../media/image122.png"/><Relationship Id="rId7" Type="http://schemas.openxmlformats.org/officeDocument/2006/relationships/image" Target="../media/image123.png"/><Relationship Id="rId8" Type="http://schemas.openxmlformats.org/officeDocument/2006/relationships/image" Target="../media/image124.png"/><Relationship Id="rId9" Type="http://schemas.openxmlformats.org/officeDocument/2006/relationships/image" Target="../media/image125.png"/><Relationship Id="rId10" Type="http://schemas.openxmlformats.org/officeDocument/2006/relationships/image" Target="../media/image126.png"/><Relationship Id="rId11" Type="http://schemas.openxmlformats.org/officeDocument/2006/relationships/image" Target="../media/image127.png"/><Relationship Id="rId12" Type="http://schemas.openxmlformats.org/officeDocument/2006/relationships/image" Target="../media/image128.png"/><Relationship Id="rId13" Type="http://schemas.openxmlformats.org/officeDocument/2006/relationships/image" Target="../media/image129.png"/><Relationship Id="rId14" Type="http://schemas.openxmlformats.org/officeDocument/2006/relationships/image" Target="../media/image130.png"/><Relationship Id="rId15" Type="http://schemas.openxmlformats.org/officeDocument/2006/relationships/image" Target="../media/image131.png"/><Relationship Id="rId16" Type="http://schemas.openxmlformats.org/officeDocument/2006/relationships/image" Target="../media/image132.png"/><Relationship Id="rId17" Type="http://schemas.openxmlformats.org/officeDocument/2006/relationships/image" Target="../media/image133.png"/><Relationship Id="rId18" Type="http://schemas.openxmlformats.org/officeDocument/2006/relationships/image" Target="../media/image134.png"/><Relationship Id="rId19" Type="http://schemas.openxmlformats.org/officeDocument/2006/relationships/image" Target="../media/image13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6.png"/><Relationship Id="rId3" Type="http://schemas.openxmlformats.org/officeDocument/2006/relationships/image" Target="../media/image137.png"/><Relationship Id="rId4" Type="http://schemas.openxmlformats.org/officeDocument/2006/relationships/image" Target="../media/image138.png"/><Relationship Id="rId5" Type="http://schemas.openxmlformats.org/officeDocument/2006/relationships/image" Target="../media/image139.png"/><Relationship Id="rId6" Type="http://schemas.openxmlformats.org/officeDocument/2006/relationships/image" Target="../media/image140.png"/><Relationship Id="rId7" Type="http://schemas.openxmlformats.org/officeDocument/2006/relationships/image" Target="../media/image141.png"/><Relationship Id="rId8" Type="http://schemas.openxmlformats.org/officeDocument/2006/relationships/image" Target="../media/image14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3.png"/><Relationship Id="rId3" Type="http://schemas.openxmlformats.org/officeDocument/2006/relationships/image" Target="../media/image144.png"/><Relationship Id="rId4" Type="http://schemas.openxmlformats.org/officeDocument/2006/relationships/image" Target="../media/image145.png"/><Relationship Id="rId5" Type="http://schemas.openxmlformats.org/officeDocument/2006/relationships/image" Target="../media/image146.png"/><Relationship Id="rId6" Type="http://schemas.openxmlformats.org/officeDocument/2006/relationships/image" Target="../media/image14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8.png"/><Relationship Id="rId3" Type="http://schemas.openxmlformats.org/officeDocument/2006/relationships/image" Target="../media/image149.png"/><Relationship Id="rId4" Type="http://schemas.openxmlformats.org/officeDocument/2006/relationships/image" Target="../media/image150.png"/><Relationship Id="rId5" Type="http://schemas.openxmlformats.org/officeDocument/2006/relationships/image" Target="../media/image151.png"/><Relationship Id="rId6" Type="http://schemas.openxmlformats.org/officeDocument/2006/relationships/image" Target="../media/image152.png"/><Relationship Id="rId7" Type="http://schemas.openxmlformats.org/officeDocument/2006/relationships/image" Target="../media/image153.png"/><Relationship Id="rId8" Type="http://schemas.openxmlformats.org/officeDocument/2006/relationships/image" Target="../media/image15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5.png"/><Relationship Id="rId3" Type="http://schemas.openxmlformats.org/officeDocument/2006/relationships/image" Target="../media/image156.png"/><Relationship Id="rId4" Type="http://schemas.openxmlformats.org/officeDocument/2006/relationships/image" Target="../media/image157.png"/><Relationship Id="rId5" Type="http://schemas.openxmlformats.org/officeDocument/2006/relationships/image" Target="../media/image158.png"/><Relationship Id="rId6" Type="http://schemas.openxmlformats.org/officeDocument/2006/relationships/image" Target="../media/image15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0.png"/><Relationship Id="rId3" Type="http://schemas.openxmlformats.org/officeDocument/2006/relationships/image" Target="../media/image161.png"/><Relationship Id="rId4" Type="http://schemas.openxmlformats.org/officeDocument/2006/relationships/image" Target="../media/image162.png"/><Relationship Id="rId5" Type="http://schemas.openxmlformats.org/officeDocument/2006/relationships/image" Target="../media/image163.png"/><Relationship Id="rId6" Type="http://schemas.openxmlformats.org/officeDocument/2006/relationships/image" Target="../media/image164.png"/><Relationship Id="rId7" Type="http://schemas.openxmlformats.org/officeDocument/2006/relationships/image" Target="../media/image165.png"/><Relationship Id="rId8" Type="http://schemas.openxmlformats.org/officeDocument/2006/relationships/image" Target="../media/image166.png"/><Relationship Id="rId9" Type="http://schemas.openxmlformats.org/officeDocument/2006/relationships/image" Target="../media/image167.png"/><Relationship Id="rId10" Type="http://schemas.openxmlformats.org/officeDocument/2006/relationships/image" Target="../media/image168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9.png"/><Relationship Id="rId3" Type="http://schemas.openxmlformats.org/officeDocument/2006/relationships/image" Target="../media/image170.png"/><Relationship Id="rId4" Type="http://schemas.openxmlformats.org/officeDocument/2006/relationships/image" Target="../media/image171.png"/><Relationship Id="rId5" Type="http://schemas.openxmlformats.org/officeDocument/2006/relationships/image" Target="../media/image172.png"/><Relationship Id="rId6" Type="http://schemas.openxmlformats.org/officeDocument/2006/relationships/image" Target="../media/image173.png"/><Relationship Id="rId7" Type="http://schemas.openxmlformats.org/officeDocument/2006/relationships/image" Target="../media/image174.png"/><Relationship Id="rId8" Type="http://schemas.openxmlformats.org/officeDocument/2006/relationships/image" Target="../media/image175.png"/><Relationship Id="rId9" Type="http://schemas.openxmlformats.org/officeDocument/2006/relationships/image" Target="../media/image176.png"/><Relationship Id="rId10" Type="http://schemas.openxmlformats.org/officeDocument/2006/relationships/image" Target="../media/image177.png"/><Relationship Id="rId11" Type="http://schemas.openxmlformats.org/officeDocument/2006/relationships/image" Target="../media/image178.png"/><Relationship Id="rId12" Type="http://schemas.openxmlformats.org/officeDocument/2006/relationships/image" Target="../media/image179.png"/><Relationship Id="rId13" Type="http://schemas.openxmlformats.org/officeDocument/2006/relationships/image" Target="../media/image180.png"/><Relationship Id="rId14" Type="http://schemas.openxmlformats.org/officeDocument/2006/relationships/image" Target="../media/image181.png"/><Relationship Id="rId15" Type="http://schemas.openxmlformats.org/officeDocument/2006/relationships/image" Target="../media/image182.png"/><Relationship Id="rId16" Type="http://schemas.openxmlformats.org/officeDocument/2006/relationships/image" Target="../media/image183.png"/><Relationship Id="rId17" Type="http://schemas.openxmlformats.org/officeDocument/2006/relationships/image" Target="../media/image184.png"/><Relationship Id="rId18" Type="http://schemas.openxmlformats.org/officeDocument/2006/relationships/image" Target="../media/image185.png"/><Relationship Id="rId19" Type="http://schemas.openxmlformats.org/officeDocument/2006/relationships/image" Target="../media/image186.png"/><Relationship Id="rId20" Type="http://schemas.openxmlformats.org/officeDocument/2006/relationships/image" Target="../media/image187.png"/><Relationship Id="rId21" Type="http://schemas.openxmlformats.org/officeDocument/2006/relationships/image" Target="../media/image188.png"/><Relationship Id="rId22" Type="http://schemas.openxmlformats.org/officeDocument/2006/relationships/image" Target="../media/image189.png"/><Relationship Id="rId23" Type="http://schemas.openxmlformats.org/officeDocument/2006/relationships/image" Target="../media/image190.png"/><Relationship Id="rId24" Type="http://schemas.openxmlformats.org/officeDocument/2006/relationships/image" Target="../media/image191.png"/><Relationship Id="rId25" Type="http://schemas.openxmlformats.org/officeDocument/2006/relationships/image" Target="../media/image192.png"/><Relationship Id="rId26" Type="http://schemas.openxmlformats.org/officeDocument/2006/relationships/image" Target="../media/image193.png"/><Relationship Id="rId27" Type="http://schemas.openxmlformats.org/officeDocument/2006/relationships/image" Target="../media/image194.png"/><Relationship Id="rId28" Type="http://schemas.openxmlformats.org/officeDocument/2006/relationships/image" Target="../media/image19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6.png"/><Relationship Id="rId3" Type="http://schemas.openxmlformats.org/officeDocument/2006/relationships/image" Target="../media/image197.png"/><Relationship Id="rId4" Type="http://schemas.openxmlformats.org/officeDocument/2006/relationships/image" Target="../media/image198.png"/><Relationship Id="rId5" Type="http://schemas.openxmlformats.org/officeDocument/2006/relationships/image" Target="../media/image199.png"/><Relationship Id="rId6" Type="http://schemas.openxmlformats.org/officeDocument/2006/relationships/image" Target="../media/image200.png"/><Relationship Id="rId7" Type="http://schemas.openxmlformats.org/officeDocument/2006/relationships/image" Target="../media/image201.png"/><Relationship Id="rId8" Type="http://schemas.openxmlformats.org/officeDocument/2006/relationships/image" Target="../media/image202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image" Target="../media/image206.png"/><Relationship Id="rId6" Type="http://schemas.openxmlformats.org/officeDocument/2006/relationships/image" Target="../media/image20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33.png"/><Relationship Id="rId19" Type="http://schemas.openxmlformats.org/officeDocument/2006/relationships/image" Target="../media/image34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8.png"/><Relationship Id="rId3" Type="http://schemas.openxmlformats.org/officeDocument/2006/relationships/image" Target="../media/image209.png"/><Relationship Id="rId4" Type="http://schemas.openxmlformats.org/officeDocument/2006/relationships/image" Target="../media/image210.png"/><Relationship Id="rId5" Type="http://schemas.openxmlformats.org/officeDocument/2006/relationships/image" Target="../media/image211.png"/><Relationship Id="rId6" Type="http://schemas.openxmlformats.org/officeDocument/2006/relationships/image" Target="../media/image212.png"/><Relationship Id="rId7" Type="http://schemas.openxmlformats.org/officeDocument/2006/relationships/image" Target="../media/image213.png"/><Relationship Id="rId8" Type="http://schemas.openxmlformats.org/officeDocument/2006/relationships/image" Target="../media/image214.png"/><Relationship Id="rId9" Type="http://schemas.openxmlformats.org/officeDocument/2006/relationships/image" Target="../media/image215.png"/><Relationship Id="rId10" Type="http://schemas.openxmlformats.org/officeDocument/2006/relationships/image" Target="../media/image216.png"/><Relationship Id="rId11" Type="http://schemas.openxmlformats.org/officeDocument/2006/relationships/image" Target="../media/image217.png"/><Relationship Id="rId12" Type="http://schemas.openxmlformats.org/officeDocument/2006/relationships/image" Target="../media/image218.png"/><Relationship Id="rId13" Type="http://schemas.openxmlformats.org/officeDocument/2006/relationships/image" Target="../media/image219.png"/><Relationship Id="rId14" Type="http://schemas.openxmlformats.org/officeDocument/2006/relationships/image" Target="../media/image220.png"/><Relationship Id="rId15" Type="http://schemas.openxmlformats.org/officeDocument/2006/relationships/image" Target="../media/image221.png"/><Relationship Id="rId16" Type="http://schemas.openxmlformats.org/officeDocument/2006/relationships/image" Target="../media/image222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3.png"/><Relationship Id="rId3" Type="http://schemas.openxmlformats.org/officeDocument/2006/relationships/image" Target="../media/image224.png"/><Relationship Id="rId4" Type="http://schemas.openxmlformats.org/officeDocument/2006/relationships/image" Target="../media/image225.png"/><Relationship Id="rId5" Type="http://schemas.openxmlformats.org/officeDocument/2006/relationships/image" Target="../media/image226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7.png"/><Relationship Id="rId3" Type="http://schemas.openxmlformats.org/officeDocument/2006/relationships/image" Target="../media/image228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image" Target="../media/image57.png"/><Relationship Id="rId13" Type="http://schemas.openxmlformats.org/officeDocument/2006/relationships/image" Target="../media/image58.png"/><Relationship Id="rId14" Type="http://schemas.openxmlformats.org/officeDocument/2006/relationships/image" Target="../media/image59.png"/><Relationship Id="rId15" Type="http://schemas.openxmlformats.org/officeDocument/2006/relationships/image" Target="../media/image60.png"/><Relationship Id="rId16" Type="http://schemas.openxmlformats.org/officeDocument/2006/relationships/image" Target="../media/image61.png"/><Relationship Id="rId17" Type="http://schemas.openxmlformats.org/officeDocument/2006/relationships/image" Target="../media/image62.png"/><Relationship Id="rId18" Type="http://schemas.openxmlformats.org/officeDocument/2006/relationships/image" Target="../media/image63.png"/><Relationship Id="rId19" Type="http://schemas.openxmlformats.org/officeDocument/2006/relationships/image" Target="../media/image64.png"/><Relationship Id="rId20" Type="http://schemas.openxmlformats.org/officeDocument/2006/relationships/image" Target="../media/image65.png"/><Relationship Id="rId21" Type="http://schemas.openxmlformats.org/officeDocument/2006/relationships/image" Target="../media/image66.png"/><Relationship Id="rId22" Type="http://schemas.openxmlformats.org/officeDocument/2006/relationships/image" Target="../media/image6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Relationship Id="rId10" Type="http://schemas.openxmlformats.org/officeDocument/2006/relationships/image" Target="../media/image76.png"/><Relationship Id="rId11" Type="http://schemas.openxmlformats.org/officeDocument/2006/relationships/image" Target="../media/image77.png"/><Relationship Id="rId12" Type="http://schemas.openxmlformats.org/officeDocument/2006/relationships/image" Target="../media/image78.png"/><Relationship Id="rId13" Type="http://schemas.openxmlformats.org/officeDocument/2006/relationships/image" Target="../media/image79.png"/><Relationship Id="rId14" Type="http://schemas.openxmlformats.org/officeDocument/2006/relationships/image" Target="../media/image80.png"/><Relationship Id="rId15" Type="http://schemas.openxmlformats.org/officeDocument/2006/relationships/image" Target="../media/image81.png"/><Relationship Id="rId16" Type="http://schemas.openxmlformats.org/officeDocument/2006/relationships/image" Target="../media/image82.png"/><Relationship Id="rId17" Type="http://schemas.openxmlformats.org/officeDocument/2006/relationships/image" Target="../media/image83.png"/><Relationship Id="rId18" Type="http://schemas.openxmlformats.org/officeDocument/2006/relationships/image" Target="../media/image8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Relationship Id="rId9" Type="http://schemas.openxmlformats.org/officeDocument/2006/relationships/image" Target="../media/image9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Relationship Id="rId8" Type="http://schemas.openxmlformats.org/officeDocument/2006/relationships/image" Target="../media/image1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BDB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93638" y="0"/>
            <a:ext cx="8382341" cy="10069302"/>
            <a:chOff x="7193638" y="0"/>
            <a:chExt cx="8382341" cy="100693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3638" y="0"/>
              <a:ext cx="8382341" cy="100693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88034" y="9510535"/>
            <a:ext cx="9260343" cy="2625770"/>
            <a:chOff x="6888034" y="9510535"/>
            <a:chExt cx="9260343" cy="262577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8034" y="9510535"/>
              <a:ext cx="9260343" cy="262577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77791" y="747089"/>
            <a:ext cx="5209943" cy="77297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546391" y="9517368"/>
            <a:ext cx="7556369" cy="2629301"/>
            <a:chOff x="8546391" y="9517368"/>
            <a:chExt cx="7556369" cy="262930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46391" y="9517368"/>
              <a:ext cx="7556369" cy="262930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624860" y="5942639"/>
            <a:ext cx="1363640" cy="3127963"/>
            <a:chOff x="10624860" y="5942639"/>
            <a:chExt cx="1363640" cy="312796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24860" y="5942639"/>
              <a:ext cx="1363640" cy="31279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216994" y="5727154"/>
            <a:ext cx="8546239" cy="6982302"/>
            <a:chOff x="6216994" y="5727154"/>
            <a:chExt cx="8546239" cy="698230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16994" y="5727154"/>
              <a:ext cx="8546239" cy="698230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033323" y="6480912"/>
            <a:ext cx="628365" cy="362472"/>
            <a:chOff x="10033323" y="6480912"/>
            <a:chExt cx="628365" cy="36247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3660000">
              <a:off x="10033323" y="6480912"/>
              <a:ext cx="628365" cy="36247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853888" y="5842103"/>
            <a:ext cx="628365" cy="362472"/>
            <a:chOff x="9853888" y="5842103"/>
            <a:chExt cx="628365" cy="36247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840000">
              <a:off x="9853888" y="5842103"/>
              <a:ext cx="628365" cy="36247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402384" y="5243012"/>
            <a:ext cx="628365" cy="362472"/>
            <a:chOff x="10402384" y="5243012"/>
            <a:chExt cx="628365" cy="36247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620000">
              <a:off x="10402384" y="5243012"/>
              <a:ext cx="628365" cy="36247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633203" y="5154757"/>
            <a:ext cx="628365" cy="362472"/>
            <a:chOff x="11633203" y="5154757"/>
            <a:chExt cx="628365" cy="36247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11633203" y="5154757"/>
              <a:ext cx="628365" cy="36247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028918" y="6272066"/>
            <a:ext cx="628365" cy="362472"/>
            <a:chOff x="12028918" y="6272066"/>
            <a:chExt cx="628365" cy="36247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560000">
              <a:off x="12028918" y="6272066"/>
              <a:ext cx="628365" cy="36247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0" y="0"/>
            <a:ext cx="6807312" cy="11685099"/>
            <a:chOff x="0" y="0"/>
            <a:chExt cx="6807312" cy="1168509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0"/>
              <a:ext cx="6807312" cy="11685099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58282" y="10117584"/>
            <a:ext cx="1837250" cy="128476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9067398" y="1753096"/>
            <a:ext cx="4561641" cy="3023475"/>
            <a:chOff x="9067398" y="1753096"/>
            <a:chExt cx="4561641" cy="302347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067398" y="1753096"/>
              <a:ext cx="4561641" cy="302347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142280" y="1909409"/>
            <a:ext cx="596760" cy="1137574"/>
            <a:chOff x="11142280" y="1909409"/>
            <a:chExt cx="596760" cy="113757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142280" y="1909409"/>
              <a:ext cx="596760" cy="113757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401592" y="5077621"/>
            <a:ext cx="1363949" cy="809376"/>
            <a:chOff x="3401592" y="5077621"/>
            <a:chExt cx="1363949" cy="80937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401592" y="5077621"/>
              <a:ext cx="1363949" cy="8093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E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63309" y="1542080"/>
            <a:ext cx="17381442" cy="81833"/>
            <a:chOff x="-463309" y="1542080"/>
            <a:chExt cx="17381442" cy="818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63309" y="1542080"/>
              <a:ext cx="17381442" cy="818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9581" y="3680012"/>
            <a:ext cx="14155661" cy="516245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93329" y="9269903"/>
            <a:ext cx="13870486" cy="586652"/>
            <a:chOff x="1093329" y="9269903"/>
            <a:chExt cx="13870486" cy="58665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3329" y="9269903"/>
              <a:ext cx="13870486" cy="58665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890784" y="9062205"/>
            <a:ext cx="16223347" cy="111820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6435" y="2147645"/>
            <a:ext cx="6846796" cy="138180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7880" y="83564"/>
            <a:ext cx="5180262" cy="181087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991906" y="10627945"/>
            <a:ext cx="778361" cy="5428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E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63309" y="1542080"/>
            <a:ext cx="17381442" cy="81833"/>
            <a:chOff x="-463309" y="1542080"/>
            <a:chExt cx="17381442" cy="818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63309" y="1542080"/>
              <a:ext cx="17381442" cy="818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32389" y="7769845"/>
            <a:ext cx="13220441" cy="3345527"/>
            <a:chOff x="1732389" y="7769845"/>
            <a:chExt cx="13220441" cy="33455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2389" y="7769845"/>
              <a:ext cx="13220441" cy="334552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585459" y="2102118"/>
            <a:ext cx="13081984" cy="135844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42778" y="3807187"/>
            <a:ext cx="14971588" cy="2343449"/>
            <a:chOff x="542778" y="3807187"/>
            <a:chExt cx="14971588" cy="234344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790056" y="2788422"/>
              <a:ext cx="29943176" cy="4686899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778" y="3807187"/>
              <a:ext cx="14971588" cy="234344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93504" y="1797477"/>
            <a:ext cx="2700510" cy="1268818"/>
            <a:chOff x="12893504" y="1797477"/>
            <a:chExt cx="2700510" cy="126881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893504" y="1797477"/>
              <a:ext cx="2700510" cy="126881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896229" y="1747208"/>
            <a:ext cx="1953534" cy="68499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03447" y="1714277"/>
            <a:ext cx="1076871" cy="76607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00984" y="2103465"/>
            <a:ext cx="2682652" cy="68499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91409" y="2478389"/>
            <a:ext cx="2186017" cy="73469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37426" y="3164208"/>
            <a:ext cx="997609" cy="82695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177056" y="3164204"/>
            <a:ext cx="987925" cy="82695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003646" y="3164204"/>
            <a:ext cx="991582" cy="82695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342610" y="7606907"/>
            <a:ext cx="6610221" cy="338758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34795" y="7455428"/>
            <a:ext cx="6905802" cy="353906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-906224" y="6488596"/>
            <a:ext cx="15654395" cy="135844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87880" y="83564"/>
            <a:ext cx="5180262" cy="181087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994211" y="10627945"/>
            <a:ext cx="771447" cy="54286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E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3329" y="3472587"/>
            <a:ext cx="13870486" cy="505845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93329" y="9269903"/>
            <a:ext cx="13870486" cy="586652"/>
            <a:chOff x="1093329" y="9269903"/>
            <a:chExt cx="13870486" cy="58665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3329" y="9269903"/>
              <a:ext cx="13870486" cy="58665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121883" y="9058853"/>
            <a:ext cx="16454446" cy="112742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0375" y="2150693"/>
            <a:ext cx="6463637" cy="137622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463309" y="1542080"/>
            <a:ext cx="17381442" cy="81833"/>
            <a:chOff x="-463309" y="1542080"/>
            <a:chExt cx="17381442" cy="818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463309" y="1542080"/>
              <a:ext cx="17381442" cy="8183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7880" y="83564"/>
            <a:ext cx="5180262" cy="181087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991906" y="10627945"/>
            <a:ext cx="735410" cy="5428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E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63309" y="1542080"/>
            <a:ext cx="17381442" cy="81833"/>
            <a:chOff x="-463309" y="1542080"/>
            <a:chExt cx="17381442" cy="818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63309" y="1542080"/>
              <a:ext cx="17381442" cy="818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9644" y="3575836"/>
            <a:ext cx="14177856" cy="6784220"/>
            <a:chOff x="939644" y="3575836"/>
            <a:chExt cx="14177856" cy="678422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9644" y="3575836"/>
              <a:ext cx="14177856" cy="678422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3372" y="2092975"/>
            <a:ext cx="7694532" cy="137621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7880" y="83564"/>
            <a:ext cx="5180262" cy="181087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991906" y="10623336"/>
            <a:ext cx="687430" cy="5478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E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63309" y="1542080"/>
            <a:ext cx="17381442" cy="81833"/>
            <a:chOff x="-463309" y="1542080"/>
            <a:chExt cx="17381442" cy="818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63309" y="1542080"/>
              <a:ext cx="17381442" cy="818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32840" y="5583628"/>
            <a:ext cx="6418789" cy="3721142"/>
            <a:chOff x="1232840" y="5583628"/>
            <a:chExt cx="6418789" cy="37211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840" y="5583628"/>
              <a:ext cx="6418789" cy="37211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64662" y="5590484"/>
            <a:ext cx="6300376" cy="3705312"/>
            <a:chOff x="8464662" y="5590484"/>
            <a:chExt cx="6300376" cy="37053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64662" y="5590484"/>
              <a:ext cx="6300376" cy="370531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88153" y="3314102"/>
            <a:ext cx="7285623" cy="171020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6512" y="3314102"/>
            <a:ext cx="6903362" cy="171283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7880" y="83564"/>
            <a:ext cx="5180262" cy="181087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992116" y="10627945"/>
            <a:ext cx="727239" cy="53867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E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63309" y="1542080"/>
            <a:ext cx="17381442" cy="81833"/>
            <a:chOff x="-463309" y="1542080"/>
            <a:chExt cx="17381442" cy="818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63309" y="1542080"/>
              <a:ext cx="17381442" cy="818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3372" y="2120657"/>
            <a:ext cx="11584718" cy="13150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87302" y="3567061"/>
            <a:ext cx="14126163" cy="6753007"/>
            <a:chOff x="987302" y="3567061"/>
            <a:chExt cx="14126163" cy="675300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7302" y="3567061"/>
              <a:ext cx="14126163" cy="675300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7880" y="83564"/>
            <a:ext cx="5180262" cy="181087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992116" y="10627945"/>
            <a:ext cx="728496" cy="54286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E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63309" y="1542080"/>
            <a:ext cx="17381442" cy="81833"/>
            <a:chOff x="-463309" y="1542080"/>
            <a:chExt cx="17381442" cy="818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63309" y="1542080"/>
              <a:ext cx="17381442" cy="818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66697" y="2858352"/>
            <a:ext cx="6071166" cy="14887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27196" y="4842347"/>
            <a:ext cx="4312470" cy="5028964"/>
            <a:chOff x="827196" y="4842347"/>
            <a:chExt cx="4312470" cy="502896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7196" y="4842347"/>
              <a:ext cx="4312470" cy="502896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65692" y="2858352"/>
            <a:ext cx="6580123" cy="149558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31014" y="2849218"/>
            <a:ext cx="6581830" cy="14887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842071" y="4669880"/>
            <a:ext cx="4334905" cy="5202469"/>
            <a:chOff x="5842071" y="4669880"/>
            <a:chExt cx="4334905" cy="520246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42071" y="4669880"/>
              <a:ext cx="4334905" cy="52024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06067" y="4874206"/>
            <a:ext cx="4179021" cy="2514482"/>
            <a:chOff x="10906067" y="4874206"/>
            <a:chExt cx="4179021" cy="251448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06067" y="4874206"/>
              <a:ext cx="4179021" cy="251448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7880" y="83564"/>
            <a:ext cx="5180262" cy="181087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993164" y="10623336"/>
            <a:ext cx="729544" cy="54789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E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63309" y="1542080"/>
            <a:ext cx="17381442" cy="81833"/>
            <a:chOff x="-463309" y="1542080"/>
            <a:chExt cx="17381442" cy="818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63309" y="1542080"/>
              <a:ext cx="17381442" cy="818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6656" y="1799072"/>
            <a:ext cx="1718611" cy="157474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56817" y="5685714"/>
            <a:ext cx="739800" cy="538624"/>
            <a:chOff x="356817" y="5685714"/>
            <a:chExt cx="739800" cy="53862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6817" y="5685714"/>
              <a:ext cx="739800" cy="5386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6588" y="5606712"/>
            <a:ext cx="1189948" cy="80268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86738" y="5510206"/>
            <a:ext cx="3030264" cy="158108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89981" y="8455030"/>
            <a:ext cx="739800" cy="538624"/>
            <a:chOff x="389981" y="8455030"/>
            <a:chExt cx="739800" cy="5386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9981" y="8455030"/>
              <a:ext cx="739800" cy="53862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0976" y="8353331"/>
            <a:ext cx="1188892" cy="81355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08091" y="8345041"/>
            <a:ext cx="3597986" cy="151000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722481" y="5734726"/>
            <a:ext cx="2922126" cy="1866253"/>
            <a:chOff x="4722481" y="5734726"/>
            <a:chExt cx="2922126" cy="186625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22481" y="5734726"/>
              <a:ext cx="2922126" cy="18662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722481" y="8112634"/>
            <a:ext cx="2947130" cy="2189084"/>
            <a:chOff x="4722481" y="8112634"/>
            <a:chExt cx="2947130" cy="218908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22481" y="8112634"/>
              <a:ext cx="2947130" cy="218908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099571" y="3356494"/>
            <a:ext cx="950866" cy="532128"/>
            <a:chOff x="8099571" y="3356494"/>
            <a:chExt cx="950866" cy="53212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99571" y="3356494"/>
              <a:ext cx="950866" cy="532128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944273" y="3262264"/>
            <a:ext cx="1342132" cy="80672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099021" y="3184503"/>
            <a:ext cx="3147279" cy="156201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694955" y="3318398"/>
            <a:ext cx="2988790" cy="1799724"/>
            <a:chOff x="12694955" y="3318398"/>
            <a:chExt cx="2988790" cy="179972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694955" y="3318398"/>
              <a:ext cx="2988790" cy="17997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071900" y="5707067"/>
            <a:ext cx="2526434" cy="1836252"/>
            <a:chOff x="13071900" y="5707067"/>
            <a:chExt cx="2526434" cy="183625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071900" y="5707067"/>
              <a:ext cx="2526434" cy="183625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238320" y="5720481"/>
            <a:ext cx="731594" cy="532128"/>
            <a:chOff x="8238320" y="5720481"/>
            <a:chExt cx="731594" cy="53212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238320" y="5720481"/>
              <a:ext cx="731594" cy="532128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037606" y="5612853"/>
            <a:ext cx="1169468" cy="815967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089498" y="5512323"/>
            <a:ext cx="3205424" cy="154650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227412" y="7428903"/>
            <a:ext cx="1915560" cy="521202"/>
            <a:chOff x="8227412" y="7428903"/>
            <a:chExt cx="1915560" cy="52120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227412" y="7428903"/>
              <a:ext cx="1915560" cy="521202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955767" y="7327577"/>
            <a:ext cx="2449472" cy="80709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8464885" y="8455030"/>
            <a:ext cx="7076733" cy="1679896"/>
            <a:chOff x="8464885" y="8455030"/>
            <a:chExt cx="7076733" cy="1679896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464885" y="8455030"/>
              <a:ext cx="7076733" cy="167989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85243" y="3363864"/>
            <a:ext cx="739800" cy="538624"/>
            <a:chOff x="385243" y="3363864"/>
            <a:chExt cx="739800" cy="538624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85243" y="3363864"/>
              <a:ext cx="739800" cy="538624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87881" y="3265079"/>
            <a:ext cx="1185572" cy="826531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208091" y="3142891"/>
            <a:ext cx="3033581" cy="158107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4691428" y="3318398"/>
            <a:ext cx="3030148" cy="1799724"/>
            <a:chOff x="4691428" y="3318398"/>
            <a:chExt cx="3030148" cy="1799724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691428" y="3318398"/>
              <a:ext cx="3030148" cy="1799724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87880" y="83564"/>
            <a:ext cx="5180262" cy="1810875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4991906" y="10623336"/>
            <a:ext cx="728077" cy="55187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E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63309" y="1542080"/>
            <a:ext cx="17381442" cy="81833"/>
            <a:chOff x="-463309" y="1542080"/>
            <a:chExt cx="17381442" cy="818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63309" y="1542080"/>
              <a:ext cx="17381442" cy="818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7379" y="2547240"/>
            <a:ext cx="4661661" cy="115486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880" y="82243"/>
            <a:ext cx="3677344" cy="181351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5153" y="4193194"/>
            <a:ext cx="13995894" cy="2767550"/>
            <a:chOff x="1065153" y="4193194"/>
            <a:chExt cx="13995894" cy="276755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5153" y="4193194"/>
              <a:ext cx="13995894" cy="276755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991906" y="10623336"/>
            <a:ext cx="728077" cy="55187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759410" y="7943518"/>
            <a:ext cx="8482287" cy="1746931"/>
            <a:chOff x="3759410" y="7943518"/>
            <a:chExt cx="8482287" cy="174693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59410" y="7943518"/>
              <a:ext cx="8482287" cy="174693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49941" y="7742620"/>
            <a:ext cx="8590359" cy="230070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E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63309" y="1542080"/>
            <a:ext cx="17381442" cy="81833"/>
            <a:chOff x="-463309" y="1542080"/>
            <a:chExt cx="17381442" cy="818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63309" y="1542080"/>
              <a:ext cx="17381442" cy="818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31524" y="3550800"/>
            <a:ext cx="13594095" cy="673147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880" y="82243"/>
            <a:ext cx="3677344" cy="18135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98194" y="2323759"/>
            <a:ext cx="2689266" cy="131618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991906" y="10623336"/>
            <a:ext cx="719068" cy="5478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E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6865" y="745522"/>
            <a:ext cx="2780552" cy="9880384"/>
            <a:chOff x="-106865" y="745522"/>
            <a:chExt cx="2780552" cy="988038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6865" y="745522"/>
              <a:ext cx="2780552" cy="988038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33151" y="178384"/>
            <a:ext cx="4017947" cy="400415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58779" y="2189233"/>
            <a:ext cx="1319809" cy="174433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2647" y="2283211"/>
            <a:ext cx="3607376" cy="131657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59261" y="3373265"/>
            <a:ext cx="1411006" cy="172310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62647" y="3499928"/>
            <a:ext cx="3505925" cy="124564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59261" y="4558526"/>
            <a:ext cx="1413902" cy="17327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674714" y="9429199"/>
            <a:ext cx="1891320" cy="1550882"/>
            <a:chOff x="13674714" y="9429199"/>
            <a:chExt cx="1891320" cy="155088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674714" y="9429199"/>
              <a:ext cx="1891320" cy="155088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922375" y="671233"/>
            <a:ext cx="2608395" cy="242782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761674" y="5667748"/>
            <a:ext cx="1413902" cy="174433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662647" y="5762692"/>
            <a:ext cx="3274794" cy="131657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747807" y="6792128"/>
            <a:ext cx="1417762" cy="175350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654764" y="8023557"/>
            <a:ext cx="4954518" cy="127218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50595" y="7896894"/>
            <a:ext cx="1416314" cy="175350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662647" y="6874753"/>
            <a:ext cx="2200748" cy="131561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643346" y="9151505"/>
            <a:ext cx="1611853" cy="134601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792376" y="9086351"/>
            <a:ext cx="1401356" cy="174433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653124" y="4666139"/>
            <a:ext cx="7919032" cy="137544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E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63309" y="1542080"/>
            <a:ext cx="17381442" cy="81833"/>
            <a:chOff x="-463309" y="1542080"/>
            <a:chExt cx="17381442" cy="818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63309" y="1542080"/>
              <a:ext cx="17381442" cy="818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881" y="113938"/>
            <a:ext cx="7471585" cy="17501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91502" y="5144104"/>
            <a:ext cx="14092635" cy="3731533"/>
            <a:chOff x="991502" y="5144104"/>
            <a:chExt cx="14092635" cy="373153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811253" y="3521900"/>
              <a:ext cx="28185271" cy="746306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1502" y="5144104"/>
              <a:ext cx="14092635" cy="373153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60030" y="4367249"/>
            <a:ext cx="5976758" cy="83251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3098" y="2545457"/>
            <a:ext cx="3026797" cy="100679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991906" y="10627945"/>
            <a:ext cx="730382" cy="54286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7792" y="8949462"/>
            <a:ext cx="1144126" cy="89156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37999" y="8958990"/>
            <a:ext cx="1137618" cy="89156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558200" y="8958990"/>
            <a:ext cx="1139999" cy="89156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575533" y="8958990"/>
            <a:ext cx="1143808" cy="89156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635873" y="8958990"/>
            <a:ext cx="1142221" cy="89156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672492" y="8958672"/>
            <a:ext cx="1144126" cy="89219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763688" y="8952323"/>
            <a:ext cx="1002062" cy="88585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576061" y="8952323"/>
            <a:ext cx="1086505" cy="8858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E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63309" y="1542080"/>
            <a:ext cx="17381442" cy="81833"/>
            <a:chOff x="-463309" y="1542080"/>
            <a:chExt cx="17381442" cy="818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63309" y="1542080"/>
              <a:ext cx="17381442" cy="818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880" y="106014"/>
            <a:ext cx="3798179" cy="176597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80397" y="2657386"/>
            <a:ext cx="8096349" cy="737577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94211" y="10627317"/>
            <a:ext cx="723468" cy="53992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BDB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63309" y="1542080"/>
            <a:ext cx="17381442" cy="81833"/>
            <a:chOff x="-463309" y="1542080"/>
            <a:chExt cx="17381442" cy="818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63309" y="1542080"/>
              <a:ext cx="17381442" cy="818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028314" y="1674867"/>
            <a:ext cx="24956351" cy="1146423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E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34809" y="4031243"/>
            <a:ext cx="9750702" cy="325782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83718" y="4847258"/>
            <a:ext cx="596760" cy="1137574"/>
            <a:chOff x="4483718" y="4847258"/>
            <a:chExt cx="596760" cy="113757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3718" y="4847258"/>
              <a:ext cx="596760" cy="11375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748093" y="4861799"/>
            <a:ext cx="596760" cy="1137574"/>
            <a:chOff x="10748093" y="4861799"/>
            <a:chExt cx="596760" cy="113757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48093" y="4861799"/>
              <a:ext cx="596760" cy="11375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BDB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2996" y="1684719"/>
            <a:ext cx="15071152" cy="8989126"/>
            <a:chOff x="492996" y="1684719"/>
            <a:chExt cx="15071152" cy="89891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2996" y="1684719"/>
              <a:ext cx="15071152" cy="898912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8832" y="91767"/>
            <a:ext cx="5296475" cy="181351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991906" y="10627945"/>
            <a:ext cx="735410" cy="54286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29355" y="1482674"/>
            <a:ext cx="2837872" cy="316106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90227" y="3971564"/>
            <a:ext cx="4791246" cy="4617800"/>
            <a:chOff x="9090227" y="3971564"/>
            <a:chExt cx="4791246" cy="46178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90227" y="3971564"/>
              <a:ext cx="4791246" cy="461780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86814" y="1482674"/>
            <a:ext cx="2907813" cy="316106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770620" y="1972312"/>
            <a:ext cx="12915682" cy="134676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99358" y="1967513"/>
            <a:ext cx="1447114" cy="131890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091871" y="1954027"/>
            <a:ext cx="9781472" cy="13868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715704" y="3652550"/>
            <a:ext cx="3578373" cy="6722129"/>
            <a:chOff x="2715704" y="3652550"/>
            <a:chExt cx="3578373" cy="67221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15704" y="3652550"/>
              <a:ext cx="3578373" cy="672212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646508" y="3674046"/>
            <a:ext cx="3659816" cy="681530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451261" y="4132417"/>
            <a:ext cx="741705" cy="9374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E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63309" y="1542080"/>
            <a:ext cx="17381442" cy="81833"/>
            <a:chOff x="-463309" y="1542080"/>
            <a:chExt cx="17381442" cy="818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63309" y="1542080"/>
              <a:ext cx="17381442" cy="818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6187236"/>
            <a:ext cx="16057143" cy="5184192"/>
            <a:chOff x="0" y="6187236"/>
            <a:chExt cx="16057143" cy="51841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187236"/>
              <a:ext cx="16057143" cy="51841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2338" y="2068677"/>
            <a:ext cx="14232468" cy="8237119"/>
            <a:chOff x="912338" y="2068677"/>
            <a:chExt cx="14232468" cy="82371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2338" y="2068677"/>
              <a:ext cx="14232468" cy="82371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76152" y="4379683"/>
            <a:ext cx="3432750" cy="665698"/>
            <a:chOff x="1776152" y="4379683"/>
            <a:chExt cx="3432750" cy="66569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6152" y="4379683"/>
              <a:ext cx="3432750" cy="66569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07260" y="4312611"/>
            <a:ext cx="1884601" cy="89460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46387" y="2746798"/>
            <a:ext cx="4456371" cy="117626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054304" y="4379683"/>
            <a:ext cx="6729072" cy="665698"/>
            <a:chOff x="8054304" y="4379683"/>
            <a:chExt cx="6729072" cy="66569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54304" y="4379683"/>
              <a:ext cx="6729072" cy="66569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917305" y="4416520"/>
            <a:ext cx="4935206" cy="76111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519243" y="8182225"/>
            <a:ext cx="1816232" cy="542573"/>
            <a:chOff x="5519243" y="8182225"/>
            <a:chExt cx="1816232" cy="54257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19243" y="8182225"/>
              <a:ext cx="1816232" cy="54257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76152" y="6187236"/>
            <a:ext cx="3432750" cy="665698"/>
            <a:chOff x="1776152" y="6187236"/>
            <a:chExt cx="3432750" cy="66569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76152" y="6187236"/>
              <a:ext cx="3432750" cy="66569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629222" y="6108185"/>
            <a:ext cx="1793479" cy="89460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776152" y="8113634"/>
            <a:ext cx="3432750" cy="665698"/>
            <a:chOff x="1776152" y="8113634"/>
            <a:chExt cx="3432750" cy="66569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76152" y="8113634"/>
              <a:ext cx="3432750" cy="665698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37124" y="8048017"/>
            <a:ext cx="4445753" cy="89277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5540596" y="6244379"/>
            <a:ext cx="1816232" cy="542573"/>
            <a:chOff x="5540596" y="6244379"/>
            <a:chExt cx="1816232" cy="54257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40596" y="6244379"/>
              <a:ext cx="1816232" cy="54257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519243" y="4446349"/>
            <a:ext cx="1816232" cy="542573"/>
            <a:chOff x="5519243" y="4446349"/>
            <a:chExt cx="1816232" cy="54257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519243" y="4446349"/>
              <a:ext cx="1816232" cy="54257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028571" y="6187236"/>
            <a:ext cx="6754804" cy="665698"/>
            <a:chOff x="8028571" y="6187236"/>
            <a:chExt cx="6754804" cy="66569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028571" y="6187236"/>
              <a:ext cx="6754804" cy="665698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954309" y="6219684"/>
            <a:ext cx="6749525" cy="748819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8028571" y="8113634"/>
            <a:ext cx="6754804" cy="665698"/>
            <a:chOff x="8028571" y="8113634"/>
            <a:chExt cx="6754804" cy="665698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028571" y="8113634"/>
              <a:ext cx="6754804" cy="665698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277662" y="8144741"/>
            <a:ext cx="2047974" cy="733455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68833" y="137988"/>
            <a:ext cx="5468154" cy="1721074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4992116" y="10627945"/>
            <a:ext cx="775219" cy="5428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E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187236"/>
            <a:ext cx="16057143" cy="5184192"/>
            <a:chOff x="0" y="6187236"/>
            <a:chExt cx="16057143" cy="51841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187236"/>
              <a:ext cx="16057143" cy="51841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93042" y="2162847"/>
            <a:ext cx="14232468" cy="8237119"/>
            <a:chOff x="693042" y="2162847"/>
            <a:chExt cx="14232468" cy="82371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3042" y="2162847"/>
              <a:ext cx="14232468" cy="82371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88736" y="3920000"/>
            <a:ext cx="4421485" cy="5368178"/>
            <a:chOff x="2688736" y="3920000"/>
            <a:chExt cx="4421485" cy="536817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8736" y="3920000"/>
              <a:ext cx="4421485" cy="536817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664866" y="3920000"/>
            <a:ext cx="4421485" cy="5368178"/>
            <a:chOff x="8664866" y="3920000"/>
            <a:chExt cx="4421485" cy="536817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64866" y="3920000"/>
              <a:ext cx="4421485" cy="53681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516646" y="6057803"/>
            <a:ext cx="1023851" cy="1089734"/>
            <a:chOff x="7516646" y="6057803"/>
            <a:chExt cx="1023851" cy="108973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16646" y="6057803"/>
              <a:ext cx="1023851" cy="108973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70592" y="4227820"/>
            <a:ext cx="1772146" cy="103330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075681" y="4292581"/>
            <a:ext cx="1775194" cy="99749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174605" y="5265518"/>
            <a:ext cx="1973468" cy="265913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726034" y="5227175"/>
            <a:ext cx="3834956" cy="387144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688736" y="5142388"/>
            <a:ext cx="4421485" cy="10524"/>
            <a:chOff x="2688736" y="5142388"/>
            <a:chExt cx="4421485" cy="1052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88736" y="5142388"/>
              <a:ext cx="4421485" cy="105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683914" y="5142388"/>
            <a:ext cx="4402438" cy="10479"/>
            <a:chOff x="8683914" y="5142388"/>
            <a:chExt cx="4402438" cy="1047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683914" y="5142388"/>
              <a:ext cx="4402438" cy="1047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-463309" y="1542080"/>
            <a:ext cx="17381442" cy="81833"/>
            <a:chOff x="-463309" y="1542080"/>
            <a:chExt cx="17381442" cy="8183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-463309" y="1542080"/>
              <a:ext cx="17381442" cy="81833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512179" y="5257452"/>
            <a:ext cx="2467474" cy="269661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684009" y="7758537"/>
            <a:ext cx="4077620" cy="1442859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46384" y="2763637"/>
            <a:ext cx="4523290" cy="1132226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68833" y="137988"/>
            <a:ext cx="5468154" cy="172107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992122" y="10627908"/>
            <a:ext cx="776476" cy="5428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E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880" y="102052"/>
            <a:ext cx="11481257" cy="188218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63309" y="1542080"/>
            <a:ext cx="17381442" cy="81833"/>
            <a:chOff x="-463309" y="1542080"/>
            <a:chExt cx="17381442" cy="8183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63309" y="1542080"/>
              <a:ext cx="17381442" cy="8183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5032370" y="229117"/>
            <a:ext cx="26121883" cy="1198082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4275566" y="1453245"/>
            <a:ext cx="26121883" cy="1198082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53756" y="2142364"/>
            <a:ext cx="2714751" cy="11529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993164" y="10627945"/>
            <a:ext cx="777523" cy="5428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E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87311" y="10546527"/>
            <a:ext cx="616090" cy="43026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63309" y="1542080"/>
            <a:ext cx="17381442" cy="81833"/>
            <a:chOff x="-463309" y="1542080"/>
            <a:chExt cx="17381442" cy="8183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63309" y="1542080"/>
              <a:ext cx="17381442" cy="8183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0671" y="2382044"/>
            <a:ext cx="3193825" cy="135641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70534" y="3356795"/>
            <a:ext cx="2670058" cy="10741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679627" y="4173780"/>
            <a:ext cx="4328392" cy="4357539"/>
            <a:chOff x="9679627" y="4173780"/>
            <a:chExt cx="4328392" cy="435753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79627" y="4173780"/>
              <a:ext cx="4328392" cy="435753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92638" y="3945900"/>
            <a:ext cx="6311608" cy="596213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991278" y="10627945"/>
            <a:ext cx="777314" cy="54286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7880" y="102052"/>
            <a:ext cx="11481257" cy="18821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E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63309" y="1542080"/>
            <a:ext cx="17381442" cy="81833"/>
            <a:chOff x="-463309" y="1542080"/>
            <a:chExt cx="17381442" cy="818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63309" y="1542080"/>
              <a:ext cx="17381442" cy="818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6584" y="2645174"/>
            <a:ext cx="2893573" cy="132355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6823648" y="2601100"/>
            <a:ext cx="29704439" cy="869650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91487" y="10627945"/>
            <a:ext cx="776895" cy="54286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7880" y="102052"/>
            <a:ext cx="11481257" cy="18821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E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63309" y="1542080"/>
            <a:ext cx="17381442" cy="81833"/>
            <a:chOff x="-463309" y="1542080"/>
            <a:chExt cx="17381442" cy="818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63309" y="1542080"/>
              <a:ext cx="17381442" cy="818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069" y="3536645"/>
            <a:ext cx="14295005" cy="52132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93329" y="9269903"/>
            <a:ext cx="13870486" cy="586652"/>
            <a:chOff x="1093329" y="9269903"/>
            <a:chExt cx="13870486" cy="58665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3329" y="9269903"/>
              <a:ext cx="13870486" cy="58665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121883" y="9058853"/>
            <a:ext cx="16454446" cy="112742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0375" y="2150693"/>
            <a:ext cx="6463637" cy="137622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990649" y="10627945"/>
            <a:ext cx="769562" cy="54286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7880" y="83564"/>
            <a:ext cx="5180262" cy="1810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2023-07-02T20:17:14Z</dcterms:created>
  <dcterms:modified xsi:type="dcterms:W3CDTF">2023-07-02T20:17:14Z</dcterms:modified>
</cp:coreProperties>
</file>