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04B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1277" y="2809102"/>
            <a:ext cx="5038727" cy="99736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0564" y="3315031"/>
            <a:ext cx="9307962" cy="21670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523" y="8285279"/>
            <a:ext cx="18421062" cy="35714"/>
            <a:chOff x="9523" y="8285279"/>
            <a:chExt cx="18421062" cy="35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23" y="8285279"/>
              <a:ext cx="18421062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266331" y="2830397"/>
            <a:ext cx="7624833" cy="6660993"/>
            <a:chOff x="10266331" y="2830397"/>
            <a:chExt cx="7624833" cy="666099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88687" y="-65327"/>
              <a:ext cx="15249667" cy="13321987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66331" y="2830397"/>
              <a:ext cx="7624833" cy="666099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799487" y="9432998"/>
            <a:ext cx="3607080" cy="9108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04B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6583" y="1024012"/>
            <a:ext cx="5034134" cy="624406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7845" y="6650461"/>
            <a:ext cx="8538723" cy="20577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04B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17637" y="9423504"/>
            <a:ext cx="726404" cy="92985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3851" y="504328"/>
            <a:ext cx="2780166" cy="128567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2545" y="9261860"/>
            <a:ext cx="5588952" cy="95873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3371519" y="1384057"/>
            <a:ext cx="20694144" cy="176832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5948516" y="3488795"/>
            <a:ext cx="30182747" cy="661624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07398" y="2817277"/>
            <a:ext cx="15433684" cy="20879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104B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09104" y="9413980"/>
            <a:ext cx="2108099" cy="9488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35759" y="1492641"/>
            <a:ext cx="16414197" cy="21429"/>
            <a:chOff x="935759" y="1492641"/>
            <a:chExt cx="16414197" cy="2142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759" y="1492641"/>
              <a:ext cx="16414197" cy="2142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4327" y="363436"/>
            <a:ext cx="8621814" cy="12475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32193" y="1885591"/>
            <a:ext cx="18317907" cy="7272686"/>
            <a:chOff x="-32193" y="1885591"/>
            <a:chExt cx="18317907" cy="72726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32193" y="1885591"/>
              <a:ext cx="18317907" cy="72726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52531" y="2381244"/>
            <a:ext cx="12669223" cy="6281379"/>
            <a:chOff x="452531" y="2381244"/>
            <a:chExt cx="12669223" cy="628137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531" y="2381244"/>
              <a:ext cx="12669223" cy="628137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16619" y="1855034"/>
            <a:ext cx="8770919" cy="344288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295065" y="4697436"/>
            <a:ext cx="3302979" cy="175386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042858" y="6361625"/>
            <a:ext cx="5262965" cy="168260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32545" y="9261860"/>
            <a:ext cx="5588952" cy="9587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104B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90913" y="9413980"/>
            <a:ext cx="2153147" cy="9488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35759" y="1492641"/>
            <a:ext cx="16414197" cy="21429"/>
            <a:chOff x="935759" y="1492641"/>
            <a:chExt cx="16414197" cy="2142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759" y="1492641"/>
              <a:ext cx="16414197" cy="2142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3851" y="360530"/>
            <a:ext cx="8769747" cy="12475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32193" y="1885591"/>
            <a:ext cx="18285714" cy="7272686"/>
            <a:chOff x="-32193" y="1885591"/>
            <a:chExt cx="18285714" cy="72726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32193" y="1885591"/>
              <a:ext cx="18285714" cy="72726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64666" y="2386560"/>
            <a:ext cx="13049620" cy="6475421"/>
            <a:chOff x="5064666" y="2386560"/>
            <a:chExt cx="13049620" cy="647542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64666" y="2386560"/>
              <a:ext cx="13049620" cy="647542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6309" y="2909367"/>
            <a:ext cx="4351067" cy="5429807"/>
            <a:chOff x="506309" y="2909367"/>
            <a:chExt cx="4351067" cy="542980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6309" y="2909367"/>
              <a:ext cx="4351067" cy="542980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2438" y="3341069"/>
            <a:ext cx="4018208" cy="291802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9581" y="6577317"/>
            <a:ext cx="3900990" cy="113467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32545" y="9261860"/>
            <a:ext cx="5589200" cy="9587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104B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89599" y="9413980"/>
            <a:ext cx="2166614" cy="9488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35759" y="1492641"/>
            <a:ext cx="16414197" cy="21429"/>
            <a:chOff x="935759" y="1492641"/>
            <a:chExt cx="16414197" cy="2142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759" y="1492641"/>
              <a:ext cx="16414197" cy="2142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3851" y="369102"/>
            <a:ext cx="8325671" cy="12475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32193" y="1885591"/>
            <a:ext cx="18317907" cy="7272686"/>
            <a:chOff x="-32193" y="1885591"/>
            <a:chExt cx="18317907" cy="72726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32193" y="1885591"/>
              <a:ext cx="18317907" cy="72726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3378" y="2070743"/>
            <a:ext cx="16898958" cy="5640027"/>
            <a:chOff x="693378" y="2070743"/>
            <a:chExt cx="16898958" cy="564002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3378" y="2070743"/>
              <a:ext cx="16898958" cy="564002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2545" y="9261860"/>
            <a:ext cx="5589200" cy="95873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38612" y="7685574"/>
            <a:ext cx="16640258" cy="15159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104B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84418" y="9404456"/>
            <a:ext cx="2153585" cy="9679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35759" y="1492641"/>
            <a:ext cx="16414197" cy="21429"/>
            <a:chOff x="935759" y="1492641"/>
            <a:chExt cx="16414197" cy="2142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759" y="1492641"/>
              <a:ext cx="16414197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7316" y="1885591"/>
            <a:ext cx="18308932" cy="7272686"/>
            <a:chOff x="-17316" y="1885591"/>
            <a:chExt cx="18308932" cy="72726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7316" y="1885591"/>
              <a:ext cx="18308932" cy="72726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34912" y="2232896"/>
            <a:ext cx="16615891" cy="4922458"/>
            <a:chOff x="834912" y="2232896"/>
            <a:chExt cx="16615891" cy="4922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4912" y="2232896"/>
              <a:ext cx="16615891" cy="492245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3375" y="416712"/>
            <a:ext cx="7750795" cy="131613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2545" y="9261860"/>
            <a:ext cx="5589200" cy="95873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1659" y="7235317"/>
            <a:ext cx="12209039" cy="15340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04B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25185" y="4069199"/>
            <a:ext cx="4920866" cy="24988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2023-07-02T20:46:12Z</dcterms:created>
  <dcterms:modified xsi:type="dcterms:W3CDTF">2023-07-02T20:46:12Z</dcterms:modified>
</cp:coreProperties>
</file>