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40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365125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apache.org/dist/spark/spark-3.1.2/spark-3.1.2-bin-hadoop3.2.tg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AE%88%E6%8A%A4%E8%BF%9B%E7%A8%8B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mmon/hadoop-3.1.4/hadoop-3.1.4.tar.gz" TargetMode="External"/><Relationship Id="rId2" Type="http://schemas.openxmlformats.org/officeDocument/2006/relationships/hyperlink" Target="https://www.oracle.com/java/technologies/javase/javase-jdk8-downloads.html#license-lightbo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安装配置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647DBD8-2119-BB4B-AAEE-B9879571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61AB490-C296-5346-B981-DBEDA8A2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25663"/>
            <a:ext cx="17534224" cy="412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24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hadoop用户登录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的环境中进行下列操作：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复制压缩包到/hadoop目录下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/mnt/hgfs/Share/hadoop-3.1.4.tar.gz /hadoop/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/mnt/hgfs/Share/jdk-8u261-linux-x64.tar.gz /hadoop/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解压并安装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hadoop-3.1.4.tar.gz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chmod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755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jdk-8u261-linux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x64.tar.gz</a:t>
            </a:r>
          </a:p>
        </p:txBody>
      </p:sp>
    </p:spTree>
    <p:extLst>
      <p:ext uri="{BB962C8B-B14F-4D97-AF65-F5344CB8AC3E}">
        <p14:creationId xmlns:p14="http://schemas.microsoft.com/office/powerpoint/2010/main" val="11493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60046C-82F8-B640-98FC-5615A5491292}"/>
              </a:ext>
            </a:extLst>
          </p:cNvPr>
          <p:cNvSpPr/>
          <p:nvPr/>
        </p:nvSpPr>
        <p:spPr>
          <a:xfrm>
            <a:off x="493643" y="2768600"/>
            <a:ext cx="10606157" cy="40894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6218BB-2687-6E49-A460-AAC1D49B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88264"/>
            <a:ext cx="91313715" cy="505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 配置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Hadoop环境变量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/hadoop/.bash_profile增加以下内容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：（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或者使用</a:t>
            </a:r>
            <a:r>
              <a:rPr lang="en-US" altLang="zh-CN" sz="2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编辑器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START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JAVA_HOME=/hadoop/jdk1.8.0_261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HADOOP_HOME=/hadoop/hadoop-3.1.4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PATH=$PATH:$HADOOP_HOME/bin:$HADOOP_HOME/sbin:$JAVA_HOME/bin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HADOOP_MAPRED_HOME=$HADOOP_HOME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HADOOP_HDFS_HOME=$HADOOP_HOME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HADOOP_COMMON_LIB_NATIVE_DIR=$HADOOP_HOME/lib/native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HADOOP_OPTS="-Djava.library.path=$HADOOP_HOME/lib”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F0353-1F71-D049-A05D-08FE70A5802C}"/>
              </a:ext>
            </a:extLst>
          </p:cNvPr>
          <p:cNvSpPr/>
          <p:nvPr/>
        </p:nvSpPr>
        <p:spPr>
          <a:xfrm>
            <a:off x="7112000" y="1219473"/>
            <a:ext cx="3987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配置成功后，激活新加的环境变量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bash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source ~/.bash_profile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82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A36439-16FF-8242-9DB6-15CB7C24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2856"/>
            <a:ext cx="5168210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(4)查看JAVA和Hadoop版本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java –version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hadoop version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9F80F1-ED23-6F41-A0F1-4458CEB05E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09" y="3429000"/>
            <a:ext cx="6870853" cy="317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17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FA72C-6EBE-6E4A-9A9C-2A1FC770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83028"/>
            <a:ext cx="5168210" cy="57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endParaRPr lang="zh-CN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58C18A-D9CA-4242-A741-A9FBE676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44" y="2124832"/>
            <a:ext cx="11035748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创建输入的数据，暂时采用/etc/protocols文件作为测试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cp /etc/protocols input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执行Hadoop WordCount应用（词频统计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/hadoop/hadoop-3.1.4/bin/hadoop jar /hadoop/hadoop-3.1.4/share/hadoop/mapreduce/sources/hadoop-mapreduce-examples-3.1.4-sources.jar org.apache.hadoop.examples.WordCount input output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查看生成的单词统计数据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cat output/*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96FDD-069B-A24A-A790-4F3401B8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60" y="2660381"/>
            <a:ext cx="4622731" cy="17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A6A92-2EE6-3C4D-A498-F32009375FE2}"/>
              </a:ext>
            </a:extLst>
          </p:cNvPr>
          <p:cNvSpPr txBox="1"/>
          <p:nvPr/>
        </p:nvSpPr>
        <p:spPr>
          <a:xfrm>
            <a:off x="662608" y="1952704"/>
            <a:ext cx="9967291" cy="177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spcAft>
                <a:spcPts val="675"/>
              </a:spcAft>
            </a:pPr>
            <a:r>
              <a:rPr lang="zh-CN" altLang="zh-CN" sz="2400" b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练习题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对日志文件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dpkg.log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进行词频统计。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最终需要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将执行的命令和输出的结果粘贴到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报告文件中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3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A02E93-0117-4545-BE78-421A442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" y="1727098"/>
            <a:ext cx="11220174" cy="51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hadoop的配置文件存放在/hadoop/hadoop-3.1.4/etc/hadoop下，要修改该目录下的文件core-site.xml和hdfs-site.xml来达到实现伪分布式配置。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修改core-site.xml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&lt;name&gt;hadoop.tmp.dir&lt;/name&gt;    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&lt;value&gt;file:/hadoop/hadoop-3.1.4/tmp&lt;/value&gt;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&lt;description&gt;Abase for other temporary directories.&lt;/description&gt;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&lt;name&gt;fs.defaultFS&lt;/name&gt;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&lt;value&gt;hdfs://localhost:9000&lt;/value&gt;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9560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DA55E8-BDB7-9440-BB42-3AE36A8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16299"/>
            <a:ext cx="11035748" cy="52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修改hdfs-site.xml，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&lt;name&gt;dfs.replication&lt;/name&gt;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&lt;value&gt;1&lt;/value&gt;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&lt;name&gt;dfs.namenode.name.dir&lt;/name&gt;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&lt;value&gt;file:/hadoop/hadoop-3.1.4/tmp/dfs/name&lt;/value&gt;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&lt;name&gt;dfs.datanode.data.dir&lt;/name&gt;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&lt;value&gt;file:/hadoop/hadoop-3.1.4/tmp/dfs/data&lt;/value&gt;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2558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CD4F-8888-0F4C-98DD-7E137FE50092}"/>
              </a:ext>
            </a:extLst>
          </p:cNvPr>
          <p:cNvSpPr txBox="1"/>
          <p:nvPr/>
        </p:nvSpPr>
        <p:spPr>
          <a:xfrm>
            <a:off x="493642" y="1875309"/>
            <a:ext cx="9729857" cy="430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配置完成后在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hadoop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/hadoop-3.1.4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下使用命令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-format  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的格式化。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endParaRPr lang="en-US" altLang="zh-CN" sz="240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格式化失败注意权限问题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Sudo</a:t>
            </a: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Unable to load native-</a:t>
            </a:r>
            <a:r>
              <a:rPr lang="en-US" altLang="zh-CN" sz="24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library for your platform</a:t>
            </a:r>
            <a:endParaRPr lang="zh-CN" altLang="zh-CN" sz="240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-R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a+w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–format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26360934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#执行jps命令可以查看到hadoop的主要进程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（这几个进程一定要都启动起来才成功）</a:t>
            </a:r>
            <a:endParaRPr lang="zh-CN" altLang="zh-CN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3430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4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 访问resourcemanager界面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http://localhost:8088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通过web访问namenode HDFS web 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http://localhost:9870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关闭防火墙:ufw disable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hadoop3.0以下版本web访问端口50070；3.0及以上web访问端口9870</a:t>
            </a:r>
          </a:p>
        </p:txBody>
      </p:sp>
    </p:spTree>
    <p:extLst>
      <p:ext uri="{BB962C8B-B14F-4D97-AF65-F5344CB8AC3E}">
        <p14:creationId xmlns:p14="http://schemas.microsoft.com/office/powerpoint/2010/main" val="22935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单机模式安装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伪分布式安装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安装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测试安装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A05207-E4FD-9A40-85B0-F7C64BD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4650"/>
            <a:ext cx="10860157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1）解压并安装Spark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本次实验我们将spark安装在/hadoop/app下，因此我们建立spark的安装目录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/hadoop/app下载安装包有如下两个方法：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http://archive.apache.org/dist/spark/spark-3.1.2/spark-3.1.2-bin-hadoop3.2.tgz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spark-3.0.1-bin-hadoop3.2.tgz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删除安装文件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rm -r spark-3.0.1-bin-hadoop3.2.tgz      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修改文件名称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mv spark-3.0.1-bin-hadoop3.2  spark</a:t>
            </a:r>
          </a:p>
        </p:txBody>
      </p:sp>
    </p:spTree>
    <p:extLst>
      <p:ext uri="{BB962C8B-B14F-4D97-AF65-F5344CB8AC3E}">
        <p14:creationId xmlns:p14="http://schemas.microsoft.com/office/powerpoint/2010/main" val="300464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6566E-F6DA-C048-B729-0AA4F85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852067"/>
            <a:ext cx="11607800" cy="492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2）配置 Hadoop 环境变量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Yarn 上运行 Spark 需要配置 HADOOP_CONF_DIR、 YARN_CONF_DIR 和 HDFS_CONF_DIR 环境变量命令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(vi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可以替换为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)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在下面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添加如下代码：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SPARK_HOME=/hadoop/app/spark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HDFS_CONF_DIR=$HADOOP_HOME/etc/hadoop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保存关闭后，执行以下命令使得环境变量生效：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/hadoop/.bash_profile</a:t>
            </a:r>
          </a:p>
        </p:txBody>
      </p:sp>
    </p:spTree>
    <p:extLst>
      <p:ext uri="{BB962C8B-B14F-4D97-AF65-F5344CB8AC3E}">
        <p14:creationId xmlns:p14="http://schemas.microsoft.com/office/powerpoint/2010/main" val="267840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BC964-9F07-CD43-A3FE-3909D9A2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915567"/>
            <a:ext cx="29851442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）修改配置文件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/hadoop/app/spark/conf/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spark-env.sh.template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在第一行“#!/usr/bin/env bash”下，写入以下内容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SPARK_MASTER_HOST=127.0.0.1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SPARK_MASTER_PORT=7077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SPARK_WORKER_CORES=1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SPARK_WORKER_MEMORY=512M</a:t>
            </a:r>
          </a:p>
        </p:txBody>
      </p:sp>
    </p:spTree>
    <p:extLst>
      <p:ext uri="{BB962C8B-B14F-4D97-AF65-F5344CB8AC3E}">
        <p14:creationId xmlns:p14="http://schemas.microsoft.com/office/powerpoint/2010/main" val="1123021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8F468-7CE4-DC47-AC0B-99BC8324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8" y="1795077"/>
            <a:ext cx="11426412" cy="3157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Spark的启动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（1）进入spark-shell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 Spark 安装主目录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 cd /hadoop/app/spark</a:t>
            </a:r>
            <a:endParaRPr lang="en-US" altLang="zh-CN" sz="2400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进入spark的shell界面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./bin/spark-shell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800C3-DAA0-9B4D-9B63-C19B2908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988550"/>
            <a:ext cx="5661143" cy="41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9A7F99-93CC-6E4C-BCA0-8B0836B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78575"/>
            <a:ext cx="10371622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（2）启动spark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首先启动master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/hadoop/app/spark/sbin/</a:t>
            </a:r>
            <a:endParaRPr lang="en-US" altLang="zh-CN" sz="2400" b="1" dirty="0">
              <a:solidFill>
                <a:srgbClr val="92D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./start-master.sh</a:t>
            </a:r>
            <a:endParaRPr lang="en-US" altLang="zh-CN" sz="2400" b="1" dirty="0">
              <a:solidFill>
                <a:srgbClr val="92D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查看Master进程是否启动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jps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②启动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./start-</a:t>
            </a:r>
            <a:r>
              <a:rPr lang="en-US" altLang="zh-CN" sz="2400" b="1" dirty="0" err="1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slave.sh</a:t>
            </a:r>
            <a:r>
              <a:rPr lang="en-US" altLang="zh-CN" sz="2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spark://127.0.0.1:7077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进程是否启动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BC9D7-EC5A-3644-92F4-FF7FF65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34" y="2292241"/>
            <a:ext cx="7266057" cy="6001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6D8ABB6-82B7-2940-ABCB-C1CA059E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50"/>
            <a:ext cx="184731" cy="4097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D4CA1-2500-2441-A1E5-474527D1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97" y="3752986"/>
            <a:ext cx="5274310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0BF005-709E-4A46-AA4C-DA02FED6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34777"/>
            <a:ext cx="10695057" cy="360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运行pi（π）的实例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 ./bin/spark-submit --class org.apache.spark.examples.SparkPi --master spark://127.0.0.1:7077  --driver-memory 512M --executor-memory 512M --executor-cores 1 ./examples/jars/spark-examples*.jar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结果在执行过程中的其中一行，需要大家仔细查看，如下图：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 is roughly 3.14**</a:t>
            </a:r>
          </a:p>
        </p:txBody>
      </p:sp>
    </p:spTree>
    <p:extLst>
      <p:ext uri="{BB962C8B-B14F-4D97-AF65-F5344CB8AC3E}">
        <p14:creationId xmlns:p14="http://schemas.microsoft.com/office/powerpoint/2010/main" val="354159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1781C-01B3-144F-A514-1D7C0B4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836873"/>
            <a:ext cx="5274310" cy="38322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548274-0ABD-F044-BA9F-C2E3DB19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83" y="1702498"/>
            <a:ext cx="5274308" cy="4295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说明：spark-submit 可以提交任务到 spark 集群执行，也可以提交到 hadoop 的 yarn 集群执行。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参数的含义：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--class  应用程序的主类，仅针对 java 或 scala 应用。这里我们使用的是spark自带的计算pi的类。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--master     master 的地址，提交任务到哪里执行。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--driver-memory  Driver内存，默认 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--executor-memory    每个 executor 的内存，默认是1G。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--driver-cores   Driver 的核数，默认是1。在 yarn 或者 standalone 下使用。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./examples/jars/spark-examples*.jar 指的是/hadoop/app/spark/examples/jars下的spark-examples*.jar包，运行pi的类就写在这些jar包里。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EA9668-6746-FA47-B82A-E083C1C2DF83}"/>
              </a:ext>
            </a:extLst>
          </p:cNvPr>
          <p:cNvSpPr/>
          <p:nvPr/>
        </p:nvSpPr>
        <p:spPr>
          <a:xfrm>
            <a:off x="493643" y="2286000"/>
            <a:ext cx="2363857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28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2CFEAB-F307-A74A-AAD0-6254DFE7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65739"/>
            <a:ext cx="11035748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执行时会输出非常多的运行信息，输出结果不容易找到，可以通过 grep 命令进行过滤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（命令中的 2&gt;&amp;1 可以将所有的信息都输出到 stdout 中，否则由于输出日志的性质，还是会输出到屏幕中）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--class org.apache.spark.examples.SparkPi --master spark://127.0.0.1:7077  --driver-memory 512M --executor-memory 512M --executor-cores 1 ./examples/jars/spark-examples*.jar 2&gt;&amp;1 | grep "Pi is roughly"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结果如下图（结果可能会有微小差别）：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C2B4E-2325-E74D-B7A1-0A440CA7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9" y="5837429"/>
            <a:ext cx="6920973" cy="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FC6A92-1ECA-3D4D-9656-B53F27C4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启动以后，</a:t>
            </a:r>
            <a:r>
              <a:rPr lang="en-US" altLang="zh-CN" dirty="0" err="1"/>
              <a:t>namenode</a:t>
            </a:r>
            <a:r>
              <a:rPr lang="zh-CN" altLang="en-US" dirty="0"/>
              <a:t>是通过</a:t>
            </a:r>
            <a:r>
              <a:rPr lang="en-US" altLang="zh-CN" dirty="0"/>
              <a:t>SSH</a:t>
            </a:r>
            <a:r>
              <a:rPr lang="zh-CN" altLang="en-US" dirty="0"/>
              <a:t>（</a:t>
            </a:r>
            <a:r>
              <a:rPr lang="en-US" altLang="zh-CN" dirty="0"/>
              <a:t>Secure Shell</a:t>
            </a:r>
            <a:r>
              <a:rPr lang="zh-CN" altLang="en-US" dirty="0"/>
              <a:t>）来启动和停止各个节点上的各种</a:t>
            </a:r>
            <a:r>
              <a:rPr lang="zh-CN" altLang="en-US" dirty="0">
                <a:hlinkClick r:id="rId2"/>
              </a:rPr>
              <a:t>守护进程</a:t>
            </a:r>
            <a:r>
              <a:rPr lang="zh-CN" altLang="en-US" dirty="0"/>
              <a:t>的，这就需要在节点之间执行指令的时候是不需要输入密码的方式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故我们需要配置</a:t>
            </a:r>
            <a:r>
              <a:rPr lang="en-US" altLang="zh-CN" dirty="0"/>
              <a:t>SSH</a:t>
            </a:r>
            <a:r>
              <a:rPr lang="zh-CN" altLang="en-US" dirty="0"/>
              <a:t>使用无密码公钥认证的方式。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E86404-F1AF-D546-8889-C9C2D47B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9533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为什么需要</a:t>
            </a:r>
            <a:r>
              <a:rPr kumimoji="1" lang="en-US" altLang="zh-CN" dirty="0"/>
              <a:t>SSH</a:t>
            </a:r>
            <a:r>
              <a:rPr kumimoji="1" lang="zh-CN" altLang="en-US" dirty="0"/>
              <a:t>免密码登录</a:t>
            </a:r>
          </a:p>
        </p:txBody>
      </p:sp>
    </p:spTree>
    <p:extLst>
      <p:ext uri="{BB962C8B-B14F-4D97-AF65-F5344CB8AC3E}">
        <p14:creationId xmlns:p14="http://schemas.microsoft.com/office/powerpoint/2010/main" val="2733115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82014A-09BC-F443-A550-40FE3952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18" y="1138295"/>
            <a:ext cx="11365422" cy="5579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core-</a:t>
            </a:r>
            <a:r>
              <a:rPr kumimoji="1" lang="en-US" altLang="zh-CN" b="1" dirty="0" err="1"/>
              <a:t>site.xml</a:t>
            </a:r>
            <a:r>
              <a:rPr kumimoji="1" lang="zh-CN" altLang="en-US" b="1" dirty="0">
                <a:solidFill>
                  <a:srgbClr val="2477C0"/>
                </a:solidFill>
              </a:rPr>
              <a:t>（有多个配置项可选）</a:t>
            </a:r>
            <a:r>
              <a:rPr kumimoji="1"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solidFill>
                  <a:srgbClr val="2477C0"/>
                </a:solidFill>
              </a:rPr>
              <a:t>fs.defaultFS</a:t>
            </a:r>
            <a:r>
              <a:rPr lang="zh-CN" altLang="en-US" dirty="0"/>
              <a:t>指定</a:t>
            </a:r>
            <a:r>
              <a:rPr lang="en-US" altLang="zh-CN" dirty="0" err="1"/>
              <a:t>namenode</a:t>
            </a:r>
            <a:r>
              <a:rPr lang="zh-CN" altLang="en-US" dirty="0"/>
              <a:t>的位置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solidFill>
                  <a:srgbClr val="2477C0"/>
                </a:solidFill>
              </a:rPr>
              <a:t>hadoop.tmp.dir</a:t>
            </a:r>
            <a:r>
              <a:rPr lang="zh-CN" altLang="en-US" dirty="0"/>
              <a:t>是</a:t>
            </a:r>
            <a:r>
              <a:rPr lang="en-US" altLang="zh-CN" dirty="0" err="1"/>
              <a:t>hadoop</a:t>
            </a:r>
            <a:r>
              <a:rPr lang="zh-CN" altLang="en-US" dirty="0"/>
              <a:t>文件系统依赖的基础配置，很多路径都依赖它。如果</a:t>
            </a:r>
            <a:r>
              <a:rPr lang="en-US" altLang="zh-CN" dirty="0" err="1"/>
              <a:t>hdfs-site.xml</a:t>
            </a:r>
            <a:r>
              <a:rPr lang="zh-CN" altLang="en-US" dirty="0"/>
              <a:t>中不配置</a:t>
            </a:r>
            <a:r>
              <a:rPr lang="en-US" altLang="zh-CN" dirty="0" err="1"/>
              <a:t>namenode</a:t>
            </a:r>
            <a:r>
              <a:rPr lang="zh-CN" altLang="en-US" dirty="0"/>
              <a:t>和</a:t>
            </a:r>
            <a:r>
              <a:rPr lang="en-US" altLang="zh-CN" dirty="0" err="1"/>
              <a:t>datanode</a:t>
            </a:r>
            <a:r>
              <a:rPr lang="zh-CN" altLang="en-US" dirty="0"/>
              <a:t>的存放位置，默认就放在这个路径中。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err="1"/>
              <a:t>hdfs-site.xml</a:t>
            </a:r>
            <a:r>
              <a:rPr kumimoji="1" lang="en-US" altLang="zh-CN" b="1" dirty="0"/>
              <a:t>: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solidFill>
                  <a:srgbClr val="2477C0"/>
                </a:solidFill>
              </a:rPr>
              <a:t>dfs.namenode.name.dir</a:t>
            </a:r>
            <a:r>
              <a:rPr lang="en-US" altLang="zh-CN" b="1" dirty="0">
                <a:solidFill>
                  <a:srgbClr val="2477C0"/>
                </a:solidFill>
              </a:rPr>
              <a:t>/</a:t>
            </a:r>
            <a:r>
              <a:rPr lang="en-US" altLang="zh-CN" b="1" dirty="0" err="1">
                <a:solidFill>
                  <a:srgbClr val="2477C0"/>
                </a:solidFill>
              </a:rPr>
              <a:t>dfs.datanode.data.dir</a:t>
            </a:r>
            <a:r>
              <a:rPr lang="zh-CN" altLang="en-US" dirty="0"/>
              <a:t>配置</a:t>
            </a:r>
            <a:r>
              <a:rPr lang="en-US" altLang="zh-CN" dirty="0" err="1"/>
              <a:t>namenode</a:t>
            </a:r>
            <a:r>
              <a:rPr lang="zh-CN" altLang="en-US" dirty="0"/>
              <a:t>和</a:t>
            </a:r>
            <a:r>
              <a:rPr lang="en-US" altLang="zh-CN" dirty="0" err="1"/>
              <a:t>datanode</a:t>
            </a:r>
            <a:r>
              <a:rPr lang="zh-CN" altLang="en-US" dirty="0"/>
              <a:t>存放文件的具体路径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 err="1">
                <a:solidFill>
                  <a:srgbClr val="2477C0"/>
                </a:solidFill>
              </a:rPr>
              <a:t>dfs.replication</a:t>
            </a:r>
            <a:r>
              <a:rPr lang="zh-CN" altLang="en-US" dirty="0"/>
              <a:t>配置副本的数量，最小值为</a:t>
            </a:r>
            <a:r>
              <a:rPr lang="en-US" altLang="zh-CN" dirty="0"/>
              <a:t>3</a:t>
            </a:r>
            <a:r>
              <a:rPr lang="zh-CN" altLang="en-US" dirty="0"/>
              <a:t>，否则会影响到数据的可靠性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629706-F2D0-194F-BF1F-478E40D6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63601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231421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spark-3.0.1-bin-hadoop3.2.tgz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C0A2D1-5C19-9443-A4C7-EC74545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13730" cy="49480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yarn-</a:t>
            </a:r>
            <a:r>
              <a:rPr kumimoji="1" lang="en-US" altLang="zh-CN" b="1" dirty="0" err="1"/>
              <a:t>site.xml</a:t>
            </a:r>
            <a:endParaRPr kumimoji="1" lang="en-US" altLang="zh-CN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b="1" dirty="0" err="1">
                <a:solidFill>
                  <a:srgbClr val="2477C0"/>
                </a:solidFill>
              </a:rPr>
              <a:t>Yarn.resourcemanager.hostname</a:t>
            </a:r>
            <a:r>
              <a:rPr kumimoji="1" lang="en-US" altLang="zh-CN" b="1" dirty="0">
                <a:solidFill>
                  <a:srgbClr val="2477C0"/>
                </a:solidFill>
              </a:rPr>
              <a:t>:</a:t>
            </a:r>
            <a:r>
              <a:rPr kumimoji="1" lang="zh-CN" altLang="en-US" dirty="0"/>
              <a:t>资源管理器所在节点的主机名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b="1" dirty="0" err="1">
                <a:solidFill>
                  <a:srgbClr val="2477C0"/>
                </a:solidFill>
              </a:rPr>
              <a:t>Yarn.nodemanager.aux</a:t>
            </a:r>
            <a:r>
              <a:rPr kumimoji="1" lang="en-US" altLang="zh-CN" b="1" dirty="0">
                <a:solidFill>
                  <a:srgbClr val="2477C0"/>
                </a:solidFill>
              </a:rPr>
              <a:t>-services:</a:t>
            </a:r>
            <a:r>
              <a:rPr kumimoji="1" lang="zh-CN" altLang="en-US" dirty="0"/>
              <a:t>一个逗号分隔的辅助服务列表，这些服务由节点管理器执行。该属性默认为空。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err="1"/>
              <a:t>mapred-site.xml</a:t>
            </a:r>
            <a:r>
              <a:rPr kumimoji="1" lang="zh-CN" altLang="en-US" b="1" dirty="0"/>
              <a:t>：</a:t>
            </a:r>
            <a:r>
              <a:rPr kumimoji="1" lang="zh-CN" altLang="en-US" dirty="0"/>
              <a:t>此文件如果没有，需要将</a:t>
            </a:r>
            <a:r>
              <a:rPr kumimoji="1" lang="en-US" altLang="zh-CN" dirty="0" err="1"/>
              <a:t>mapred-site.xml.template</a:t>
            </a:r>
            <a:r>
              <a:rPr kumimoji="1" lang="zh-CN" altLang="en-US" dirty="0"/>
              <a:t>重命名</a:t>
            </a:r>
            <a:br>
              <a:rPr kumimoji="1" lang="zh-CN" altLang="en-US" dirty="0"/>
            </a:br>
            <a:r>
              <a:rPr kumimoji="1" lang="en-US" altLang="zh-CN" b="1" dirty="0" err="1">
                <a:solidFill>
                  <a:srgbClr val="2477C0"/>
                </a:solidFill>
              </a:rPr>
              <a:t>Mapreduce.framework.name</a:t>
            </a:r>
            <a:r>
              <a:rPr kumimoji="1" lang="en-US" altLang="zh-CN" b="1" dirty="0">
                <a:solidFill>
                  <a:srgbClr val="2477C0"/>
                </a:solidFill>
              </a:rPr>
              <a:t>:</a:t>
            </a:r>
            <a:r>
              <a:rPr kumimoji="1" lang="zh-CN" altLang="en-US" dirty="0"/>
              <a:t>决定</a:t>
            </a:r>
            <a:r>
              <a:rPr kumimoji="1" lang="en-US" altLang="zh-CN" dirty="0" err="1"/>
              <a:t>mapreduce</a:t>
            </a:r>
            <a:r>
              <a:rPr kumimoji="1" lang="zh-CN" altLang="en-US" dirty="0"/>
              <a:t>作业是提交到 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集群还是使用本地作业执行器本地执行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0CA667-239E-8C42-B6B9-8A02379E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449533"/>
            <a:ext cx="5006009" cy="45651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另外两个配置文件</a:t>
            </a:r>
          </a:p>
        </p:txBody>
      </p:sp>
    </p:spTree>
    <p:extLst>
      <p:ext uri="{BB962C8B-B14F-4D97-AF65-F5344CB8AC3E}">
        <p14:creationId xmlns:p14="http://schemas.microsoft.com/office/powerpoint/2010/main" val="252207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98818"/>
            <a:ext cx="10441057" cy="412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添加用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及用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户组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创建用户和用户组hadoop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sudo mkdir -p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sudo groupadd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sudo useradd -g hadoop -G hadoop -d /hadoop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sudo chown -R hadoop:hadoop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sudo usermod -s /bin/bash 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82536-1467-084B-976E-F882E67B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43" y="1884100"/>
            <a:ext cx="10771257" cy="27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按照提示输入hadoop用户的密码，例如密码设定为 hadoop。注意输入密码的时候是不显示的。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passwd 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 new UNIX password: 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hadoopRetype new UNIX password: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hadooppasswd: password updated successfully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E561CF-87A8-3B41-B52A-C083D7D9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14" y="4804437"/>
            <a:ext cx="5082866" cy="14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添加sudo权限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将hadoop用户添加进sudo用户组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usermod -G sudo hadoop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937E9-E965-A944-AB8B-EF7FD50C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5" y="2366999"/>
            <a:ext cx="4808523" cy="185428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AF3AB6D1-A107-CA48-BB3F-11EB4DA8B24A}"/>
              </a:ext>
            </a:extLst>
          </p:cNvPr>
          <p:cNvSpPr txBox="1">
            <a:spLocks/>
          </p:cNvSpPr>
          <p:nvPr/>
        </p:nvSpPr>
        <p:spPr>
          <a:xfrm>
            <a:off x="785743" y="440843"/>
            <a:ext cx="6288157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实验步骤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7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463DE-A33C-CA4F-A89B-10F48CB9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40317"/>
            <a:ext cx="10796657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安装及配置依赖的软件包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hadoop环境需要预安装</a:t>
            </a:r>
            <a:r>
              <a:rPr lang="zh-CN" altLang="zh-CN" sz="2400" dirty="0">
                <a:solidFill>
                  <a:srgbClr val="2477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openssh-server、java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等，这些软件包在实验环境中如果没有，需要手工安装。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安装并启动openssh-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erver：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install openssh-server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service ssh start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如果提示：Package ‘openssh-server’ has no installation candidate.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请执行以下命令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update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upgrade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验证环境执行下列指令：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 -V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98AF9-9170-5C4E-85D4-614CE04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5408930"/>
            <a:ext cx="5274310" cy="1083945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49F2060-87B7-E149-987D-CA37C0F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338188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40B5AB-8CB3-5D4C-9D32-70A821E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73662"/>
            <a:ext cx="10629900" cy="50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配置ssh免密码登录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切换到hadoop用户，需要输入添加hadoop用户时配置的密码。后续步骤都将在hadoop用户的环境中执行。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$ su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配置ssh环境免密码登录。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在/hadoop目录下执行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ssh-keygen -t rsa  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一直按回车键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然后将生成的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rsa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密钥复制为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cat .ssh/id_rsa.pub &gt;&gt; .ssh/authorized_keys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755 .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authorized_keys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7288AA-0E1C-414E-B905-671186B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76603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758A2-B877-C047-B318-5C79F57F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89797"/>
            <a:ext cx="10629900" cy="10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本机验证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免密码登录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宋体" panose="02010600030101010101" pitchFamily="2" charset="-122"/>
                <a:cs typeface="Courier New" panose="02070309020205020404" pitchFamily="49" charset="0"/>
              </a:rPr>
              <a:t>$ ssh localhost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941E1CF5-4F2C-E346-8801-646E8951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DDCC76-AC3F-4148-9193-CA9FA49C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3" y="3187122"/>
            <a:ext cx="5600700" cy="25333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The authenticity of host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'localhost (::1)'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't be established.ECDSA key fingerprint is 33:5d:12:e4:d5:59:8b:a3:a3:46:45:fd:16:f7:51:c8.Are you sure you want to continue connecting (yes/no)?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es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BA212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Warning: Permanently added 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localhost'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ECDSA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to the list of known hosts.The programs included with the Debian GNU/Linux system are free software;the exact distribution terms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each program are described in theindividual files in /usr/share/doc/*/copyright.Debian GNU/Linux comes with ABSOLUTELY NO WARRANTY, to the extent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permitted by applicable law.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B993FF-8494-954D-BDC8-4CFA9F09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3" y="3077877"/>
            <a:ext cx="527431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/>
              <a:t>安装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C377179-AB16-664A-9E81-3D6E11D5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53171-9E1A-9C4C-956C-4CC8B607AFBD}"/>
              </a:ext>
            </a:extLst>
          </p:cNvPr>
          <p:cNvSpPr txBox="1"/>
          <p:nvPr/>
        </p:nvSpPr>
        <p:spPr>
          <a:xfrm>
            <a:off x="493643" y="1901430"/>
            <a:ext cx="9804400" cy="323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zh-CN" dirty="0"/>
              <a:t>下载</a:t>
            </a:r>
            <a:r>
              <a:rPr lang="en-US" altLang="zh-CN" dirty="0"/>
              <a:t>JAVA</a:t>
            </a:r>
            <a:r>
              <a:rPr lang="zh-CN" altLang="zh-CN" dirty="0"/>
              <a:t>和</a:t>
            </a:r>
            <a:r>
              <a:rPr lang="en-US" altLang="zh-CN" dirty="0"/>
              <a:t>Hadoop</a:t>
            </a:r>
            <a:endParaRPr lang="zh-CN" altLang="zh-CN" dirty="0"/>
          </a:p>
          <a:p>
            <a:r>
              <a:rPr lang="en-US" altLang="zh-CN" b="0" dirty="0"/>
              <a:t>JAVA </a:t>
            </a:r>
            <a:r>
              <a:rPr lang="zh-CN" altLang="zh-CN" b="0" dirty="0"/>
              <a:t>安装包下载地址</a:t>
            </a:r>
            <a:r>
              <a:rPr lang="zh-CN" altLang="en-US" b="0" dirty="0"/>
              <a:t>（本地址会链接到</a:t>
            </a:r>
            <a:r>
              <a:rPr lang="en-US" altLang="zh-CN" b="0" dirty="0"/>
              <a:t>jdk1.8.0_xxx</a:t>
            </a:r>
            <a:r>
              <a:rPr lang="zh-CN" altLang="en-US" b="0" dirty="0"/>
              <a:t>的最新版本）</a:t>
            </a:r>
            <a:r>
              <a:rPr lang="zh-CN" altLang="zh-CN" b="0" dirty="0"/>
              <a:t>：</a:t>
            </a:r>
          </a:p>
          <a:p>
            <a:r>
              <a:rPr lang="en-US" altLang="zh-CN" b="0" dirty="0">
                <a:hlinkClick r:id="rId2"/>
              </a:rPr>
              <a:t>https://www.oracle.com/java/technologies/javase/javase-jdk8-downloads.html#license-lightbox</a:t>
            </a:r>
            <a:r>
              <a:rPr lang="en-US" altLang="zh-CN" b="0" dirty="0"/>
              <a:t> </a:t>
            </a:r>
            <a:endParaRPr lang="zh-CN" altLang="zh-CN" b="0" dirty="0"/>
          </a:p>
          <a:p>
            <a:r>
              <a:rPr lang="en-US" altLang="zh-CN" b="0" dirty="0"/>
              <a:t>Hadoop</a:t>
            </a:r>
            <a:r>
              <a:rPr lang="zh-CN" altLang="zh-CN" b="0" dirty="0"/>
              <a:t>安装包下载地址：</a:t>
            </a:r>
          </a:p>
          <a:p>
            <a:r>
              <a:rPr lang="en-US" altLang="zh-CN" dirty="0">
                <a:hlinkClick r:id="rId3"/>
              </a:rPr>
              <a:t>https://archive.apache.org/dist/hadoop/common/hadoop-3.1.4/hadoop-3.1.4.tar.gz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180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2637</Words>
  <Application>Microsoft Macintosh PowerPoint</Application>
  <PresentationFormat>宽屏</PresentationFormat>
  <Paragraphs>282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KaiTi</vt:lpstr>
      <vt:lpstr>Microsoft YaHei</vt:lpstr>
      <vt:lpstr>Arial Unicode MS</vt:lpstr>
      <vt:lpstr>Arial</vt:lpstr>
      <vt:lpstr>Consolas</vt:lpstr>
      <vt:lpstr>Office 主题​​</vt:lpstr>
      <vt:lpstr> Hadoop和Spark安装配置</vt:lpstr>
      <vt:lpstr>实验内容</vt:lpstr>
      <vt:lpstr>推荐实验环境</vt:lpstr>
      <vt:lpstr>实验步骤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为什么需要SSH免密码登录</vt:lpstr>
      <vt:lpstr>Hadoop配置文件</vt:lpstr>
      <vt:lpstr>另外两个配置文件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2021-10-18T04:21:05Z</dcterms:created>
  <dcterms:modified xsi:type="dcterms:W3CDTF">2022-09-29T06:45:17Z</dcterms:modified>
</cp:coreProperties>
</file>