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669088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E3D86-84F2-445D-B9EF-60370E2F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124F96-EE67-4C34-BB95-F0390045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31BA-1476-4515-99DB-A69CCB4646E1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AD38E4-C0AB-40EE-9868-CCF613DE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9F689-F677-4E6A-A408-3EF536F5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072B-C63B-4F14-8F8C-B9446624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55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73A3B5-F232-4022-A29B-43EC3CC2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5980DE-4F95-421B-891B-343BF9688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AA9A5-8D8B-4CC4-80D0-1A71580FE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031BA-1476-4515-99DB-A69CCB4646E1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B52EE-8B88-4F15-9FE8-75071694B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9E273-4CAB-4A42-8526-2920C9F13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7072B-C63B-4F14-8F8C-B9446624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2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CC54E97-4F31-4B61-B651-3DD81AF2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27E5D7-1D01-4F42-89BA-EE8A5F7459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2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9F21911-435E-4718-9E96-03D5FE3D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D4049D-2582-457E-87A3-4023EA33B9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98934"/>
      </p:ext>
    </p:extLst>
  </p:cSld>
  <p:clrMapOvr>
    <a:masterClrMapping/>
  </p:clrMapOvr>
  <p:transition spd="slow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C2978C5-779A-42AD-93E0-5440429E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215C67-D15A-490C-925A-3855CA6943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94272"/>
      </p:ext>
    </p:extLst>
  </p:cSld>
  <p:clrMapOvr>
    <a:masterClrMapping/>
  </p:clrMapOvr>
  <p:transition spd="slow"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3B20AC5-C681-4331-AF66-9FDE7839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CEE16E-455A-4995-B1A5-6880C23E14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37395"/>
      </p:ext>
    </p:extLst>
  </p:cSld>
  <p:clrMapOvr>
    <a:masterClrMapping/>
  </p:clrMapOvr>
  <p:transition spd="slow"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81B20E3-62F1-417E-BF20-0DF46C07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07C861-FCA7-4BA0-BD68-2AFC01A7A2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2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1CA091A-F604-4750-B81A-07622590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FC221A-4DB6-4ADF-9BF8-0C5F771340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0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6F87055-E884-4C0C-936F-AB89AF7F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A413F8-BD63-4A22-A139-A22AD447E0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49240"/>
      </p:ext>
    </p:extLst>
  </p:cSld>
  <p:clrMapOvr>
    <a:masterClrMapping/>
  </p:clrMapOvr>
  <p:transition spd="slow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B10E4EF-D13C-4815-B8B3-4DB8D8CF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7F9852-56BD-4197-8AA7-AFEE0943D3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51472"/>
      </p:ext>
    </p:extLst>
  </p:cSld>
  <p:clrMapOvr>
    <a:masterClrMapping/>
  </p:clrMapOvr>
  <p:transition spd="slow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B730F40-F5B5-4983-8A11-C075129E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283206-5AAB-4C2F-8A5B-922EEB2121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5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52D87E0-D79A-48BE-AAB1-9DDDD9F8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95F324-7001-4577-A96C-1947CDF004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9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174B080-912A-48A6-B4ED-6101BA42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877D39-908D-4691-AAEB-9049C56124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8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F44D0C9-D840-4054-9B74-79E2C56E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5DE4B3-DFB0-4F3D-A4C8-6A686F40FF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5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A91DA21-8048-406F-BCD6-935A9655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243C20-A7B9-4AA7-8E09-C2E07556CE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97905"/>
      </p:ext>
    </p:extLst>
  </p:cSld>
  <p:clrMapOvr>
    <a:masterClrMapping/>
  </p:clrMapOvr>
  <p:transition spd="slow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37F96EB-B83D-4A98-9308-82B6917A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1F2D2F-9051-4922-A30F-F924A86D75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04217"/>
      </p:ext>
    </p:extLst>
  </p:cSld>
  <p:clrMapOvr>
    <a:masterClrMapping/>
  </p:clrMapOvr>
  <p:transition spd="slow">
    <p:zoom dir="in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2023-08-29T14:30:02Z</dcterms:created>
  <dcterms:modified xsi:type="dcterms:W3CDTF">2023-08-29T14:30:02Z</dcterms:modified>
</cp:coreProperties>
</file>