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59" autoAdjust="0"/>
  </p:normalViewPr>
  <p:slideViewPr>
    <p:cSldViewPr>
      <p:cViewPr varScale="1">
        <p:scale>
          <a:sx n="58" d="100"/>
          <a:sy n="58" d="100"/>
        </p:scale>
        <p:origin x="-18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5194-2C42-4941-9441-7AB25B0CA353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B76B9-44FC-451C-9F22-8E0B2FB32B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看了一年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基础，</a:t>
            </a:r>
            <a:r>
              <a:rPr lang="en-US" altLang="zh-CN" baseline="0" dirty="0" err="1" smtClean="0"/>
              <a:t>javaweb</a:t>
            </a:r>
            <a:r>
              <a:rPr lang="zh-CN" altLang="en-US" baseline="0" dirty="0" smtClean="0"/>
              <a:t>想做个东西练手。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熟悉当时认为比较流行的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框架</a:t>
            </a:r>
            <a:r>
              <a:rPr lang="en-US" altLang="zh-CN" baseline="0" dirty="0" smtClean="0"/>
              <a:t>SSM</a:t>
            </a:r>
            <a:r>
              <a:rPr lang="zh-CN" altLang="en-US" baseline="0" dirty="0" smtClean="0"/>
              <a:t>（</a:t>
            </a:r>
            <a:r>
              <a:rPr lang="en-US" altLang="zh-CN" baseline="0" dirty="0" err="1" smtClean="0"/>
              <a:t>Spring+SpingMVC+mybatis</a:t>
            </a:r>
            <a:r>
              <a:rPr lang="zh-CN" altLang="en-US" baseline="0" dirty="0" smtClean="0"/>
              <a:t>）。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一个本科同学接了个外包项目没人做就找到我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B76B9-44FC-451C-9F22-8E0B2FB32BA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B76B9-44FC-451C-9F22-8E0B2FB32BA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由于当时注重的更多的是功能上的实现，所以没有考虑产品的可用性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B76B9-44FC-451C-9F22-8E0B2FB32BA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2204864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论坛项目介绍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00" y="43651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杨凯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2204864"/>
            <a:ext cx="4536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为啥要做这个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05229910401&amp;di=a57dc612ad36e736fa263c435475dc3f&amp;imgtype=0&amp;src=http%3A%2F%2Fwww.2cto.com%2Fuploadfile%2FCollfiles%2F20160402%2F201604020946229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8170193" cy="44075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1880" y="764704"/>
            <a:ext cx="2951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SpringMVC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框架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332656"/>
            <a:ext cx="52565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论坛的主要功能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4149080"/>
            <a:ext cx="5976664" cy="19082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注册、登录、用户管理</a:t>
            </a:r>
            <a:endParaRPr lang="en-US" altLang="zh-CN" sz="2000" dirty="0" smtClean="0"/>
          </a:p>
          <a:p>
            <a:r>
              <a:rPr lang="zh-CN" altLang="en-US" sz="2000" dirty="0" smtClean="0"/>
              <a:t>看帖、发帖、收藏、评论（包括回复评论）、点赞</a:t>
            </a:r>
            <a:endParaRPr lang="en-US" altLang="zh-CN" sz="2000" dirty="0" smtClean="0"/>
          </a:p>
          <a:p>
            <a:r>
              <a:rPr lang="zh-CN" altLang="en-US" sz="2000" dirty="0" smtClean="0"/>
              <a:t>积</a:t>
            </a:r>
            <a:r>
              <a:rPr lang="zh-CN" altLang="en-US" sz="2000" dirty="0" smtClean="0"/>
              <a:t>分、打赏</a:t>
            </a:r>
            <a:endParaRPr lang="en-US" altLang="zh-CN" sz="2000" dirty="0" smtClean="0"/>
          </a:p>
          <a:p>
            <a:r>
              <a:rPr lang="zh-CN" altLang="en-US" sz="2000" dirty="0" smtClean="0"/>
              <a:t>排行</a:t>
            </a:r>
            <a:r>
              <a:rPr lang="zh-CN" altLang="en-US" sz="2000" dirty="0" smtClean="0"/>
              <a:t>榜（积分排行榜，回复排行榜等）</a:t>
            </a:r>
            <a:endParaRPr lang="en-US" altLang="zh-CN" sz="2000" dirty="0" smtClean="0"/>
          </a:p>
          <a:p>
            <a:r>
              <a:rPr lang="zh-CN" altLang="en-US" sz="2000" dirty="0" smtClean="0"/>
              <a:t>管理</a:t>
            </a:r>
            <a:r>
              <a:rPr lang="zh-CN" altLang="en-US" sz="2000" dirty="0" smtClean="0"/>
              <a:t>员模式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47664" y="1844824"/>
            <a:ext cx="597666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数据库表设计：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851920" y="2636912"/>
          <a:ext cx="1219200" cy="711200"/>
        </p:xfrm>
        <a:graphic>
          <a:graphicData uri="http://schemas.openxmlformats.org/presentationml/2006/ole">
            <p:oleObj spid="_x0000_s14339" name="包装程序外壳对象" showAsIcon="1" r:id="rId4" imgW="1218600" imgH="711360" progId="Package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332656"/>
            <a:ext cx="52565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不足之处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556792"/>
            <a:ext cx="7056784" cy="51706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权限管理：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本工程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用将登陆信息存入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，在前端做接口访问的限制。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改进：与此同时应使用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Spring AOP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的方式在后台进行接口拦截。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日志记录：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程仅将登录信息和打赏信息记录至数据库。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	改进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：采用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logback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slf4j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件实现日志管理。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信息安全：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本工程信息传送全为明文。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改进：采用加密算法加密后再发送请求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帖子详情的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持久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化过程：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本工程发帖的详情内容属于富文本，后台通过写文件的形式持久化该信息，而写文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件的方式采用了传统的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方式，导致上传大帖子时出现延迟情况。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进：起一个基于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的文件上传服务，读写文件的工作由该进程异步执行。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186</Words>
  <Application>Microsoft Office PowerPoint</Application>
  <PresentationFormat>全屏显示(4:3)</PresentationFormat>
  <Paragraphs>39</Paragraphs>
  <Slides>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程序包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25</cp:revision>
  <dcterms:modified xsi:type="dcterms:W3CDTF">2017-09-12T16:23:11Z</dcterms:modified>
</cp:coreProperties>
</file>