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C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t>PROJECTS IN </a:t>
            </a:r>
            <a:r>
              <a:rPr lang="en-US" dirty="0" smtClean="0"/>
              <a:t>2015</a:t>
            </a:r>
            <a:endParaRPr lang="en-US" dirty="0"/>
          </a:p>
        </c:rich>
      </c:tx>
      <c:layout/>
      <c:overlay val="0"/>
    </c:title>
    <c:autoTitleDeleted val="0"/>
    <c:plotArea>
      <c:layout/>
      <c:barChart>
        <c:barDir val="col"/>
        <c:grouping val="clustered"/>
        <c:varyColors val="0"/>
        <c:ser>
          <c:idx val="0"/>
          <c:order val="0"/>
          <c:tx>
            <c:strRef>
              <c:f>Sheet1!$B$1</c:f>
              <c:strCache>
                <c:ptCount val="1"/>
                <c:pt idx="0">
                  <c:v>PROJECTS IN 2010</c:v>
                </c:pt>
              </c:strCache>
            </c:strRef>
          </c:tx>
          <c:spPr>
            <a:solidFill>
              <a:schemeClr val="bg1">
                <a:alpha val="35000"/>
              </a:schemeClr>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WEBSITES</c:v>
                </c:pt>
                <c:pt idx="1">
                  <c:v>SEO</c:v>
                </c:pt>
                <c:pt idx="2">
                  <c:v>UX</c:v>
                </c:pt>
              </c:strCache>
            </c:strRef>
          </c:cat>
          <c:val>
            <c:numRef>
              <c:f>Sheet1!$B$2:$B$4</c:f>
              <c:numCache>
                <c:formatCode>General</c:formatCode>
                <c:ptCount val="3"/>
                <c:pt idx="0">
                  <c:v>7</c:v>
                </c:pt>
                <c:pt idx="1">
                  <c:v>2</c:v>
                </c:pt>
                <c:pt idx="2">
                  <c:v>3</c:v>
                </c:pt>
              </c:numCache>
            </c:numRef>
          </c:val>
        </c:ser>
        <c:dLbls>
          <c:showLegendKey val="0"/>
          <c:showVal val="1"/>
          <c:showCatName val="0"/>
          <c:showSerName val="0"/>
          <c:showPercent val="0"/>
          <c:showBubbleSize val="0"/>
        </c:dLbls>
        <c:gapWidth val="150"/>
        <c:axId val="21969152"/>
        <c:axId val="68670592"/>
      </c:barChart>
      <c:catAx>
        <c:axId val="21969152"/>
        <c:scaling>
          <c:orientation val="minMax"/>
        </c:scaling>
        <c:delete val="0"/>
        <c:axPos val="b"/>
        <c:numFmt formatCode="General" sourceLinked="0"/>
        <c:majorTickMark val="none"/>
        <c:minorTickMark val="none"/>
        <c:tickLblPos val="nextTo"/>
        <c:crossAx val="68670592"/>
        <c:crosses val="autoZero"/>
        <c:auto val="1"/>
        <c:lblAlgn val="ctr"/>
        <c:lblOffset val="100"/>
        <c:noMultiLvlLbl val="0"/>
      </c:catAx>
      <c:valAx>
        <c:axId val="68670592"/>
        <c:scaling>
          <c:orientation val="minMax"/>
        </c:scaling>
        <c:delete val="1"/>
        <c:axPos val="l"/>
        <c:numFmt formatCode="General" sourceLinked="1"/>
        <c:majorTickMark val="out"/>
        <c:minorTickMark val="none"/>
        <c:tickLblPos val="nextTo"/>
        <c:crossAx val="21969152"/>
        <c:crosses val="autoZero"/>
        <c:crossBetween val="between"/>
      </c:valAx>
      <c:spPr>
        <a:noFill/>
      </c:spPr>
    </c:plotArea>
    <c:plotVisOnly val="1"/>
    <c:dispBlanksAs val="gap"/>
    <c:showDLblsOverMax val="0"/>
  </c:chart>
  <c:spPr>
    <a:noFill/>
    <a:ln>
      <a:noFill/>
    </a:ln>
  </c:spPr>
  <c:txPr>
    <a:bodyPr/>
    <a:lstStyle/>
    <a:p>
      <a:pPr>
        <a:defRPr sz="18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5839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5776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28848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62545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8887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75591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74455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9839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FFE6E2-3A67-40F7-949C-A27F9DBF23E4}"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37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845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0887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E4546-7680-4660-A78C-AB142246B58F}" type="datetimeFigureOut">
              <a:rPr lang="zh-CN" altLang="en-US" smtClean="0"/>
              <a:t>2015/12/12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5894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9173" y="1547425"/>
            <a:ext cx="10533654" cy="1862048"/>
          </a:xfrm>
          <a:prstGeom prst="rect">
            <a:avLst/>
          </a:prstGeom>
          <a:noFill/>
        </p:spPr>
        <p:txBody>
          <a:bodyPr wrap="none" rtlCol="0">
            <a:spAutoFit/>
          </a:bodyPr>
          <a:lstStyle/>
          <a:p>
            <a:pPr algn="ctr"/>
            <a:r>
              <a:rPr lang="en-US" altLang="zh-CN" sz="115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ANUAL REPORT</a:t>
            </a:r>
            <a:endParaRPr lang="zh-CN" altLang="en-US" sz="115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7" name="文本框 6"/>
          <p:cNvSpPr txBox="1"/>
          <p:nvPr/>
        </p:nvSpPr>
        <p:spPr>
          <a:xfrm>
            <a:off x="2890740" y="34873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8" name="矩形 7"/>
          <p:cNvSpPr/>
          <p:nvPr/>
        </p:nvSpPr>
        <p:spPr>
          <a:xfrm>
            <a:off x="0" y="4571702"/>
            <a:ext cx="12192000" cy="2286298"/>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3732" y="5253186"/>
            <a:ext cx="4164538"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Presenter : MOMODA</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0" name="文本框 9"/>
          <p:cNvSpPr txBox="1"/>
          <p:nvPr/>
        </p:nvSpPr>
        <p:spPr>
          <a:xfrm>
            <a:off x="5066234" y="5767417"/>
            <a:ext cx="2059538"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2015-11-04</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1" name="矩形 10"/>
          <p:cNvSpPr/>
          <p:nvPr/>
        </p:nvSpPr>
        <p:spPr>
          <a:xfrm>
            <a:off x="3819525" y="5253186"/>
            <a:ext cx="4552950" cy="10990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6382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9" name="Oval 8"/>
          <p:cNvSpPr/>
          <p:nvPr/>
        </p:nvSpPr>
        <p:spPr>
          <a:xfrm>
            <a:off x="80956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488250"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488250"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Social Media</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3180318"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28579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Box 12"/>
          <p:cNvSpPr txBox="1"/>
          <p:nvPr/>
        </p:nvSpPr>
        <p:spPr>
          <a:xfrm>
            <a:off x="2857921"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Code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23"/>
          <p:cNvSpPr/>
          <p:nvPr/>
        </p:nvSpPr>
        <p:spPr>
          <a:xfrm>
            <a:off x="5551074"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extBox 20"/>
          <p:cNvSpPr txBox="1"/>
          <p:nvPr/>
        </p:nvSpPr>
        <p:spPr>
          <a:xfrm>
            <a:off x="52120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21"/>
          <p:cNvSpPr txBox="1"/>
          <p:nvPr/>
        </p:nvSpPr>
        <p:spPr>
          <a:xfrm>
            <a:off x="5212021"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Photgraphy</a:t>
            </a:r>
          </a:p>
        </p:txBody>
      </p:sp>
      <p:sp>
        <p:nvSpPr>
          <p:cNvPr id="33" name="Oval 32"/>
          <p:cNvSpPr/>
          <p:nvPr/>
        </p:nvSpPr>
        <p:spPr>
          <a:xfrm>
            <a:off x="792183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TextBox 29"/>
          <p:cNvSpPr txBox="1"/>
          <p:nvPr/>
        </p:nvSpPr>
        <p:spPr>
          <a:xfrm>
            <a:off x="7622942"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Box 30"/>
          <p:cNvSpPr txBox="1"/>
          <p:nvPr/>
        </p:nvSpPr>
        <p:spPr>
          <a:xfrm>
            <a:off x="7622942" y="3195179"/>
            <a:ext cx="1747674" cy="480132"/>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Copywriting</a:t>
            </a:r>
          </a:p>
        </p:txBody>
      </p:sp>
      <p:grpSp>
        <p:nvGrpSpPr>
          <p:cNvPr id="47" name="组合 46"/>
          <p:cNvGrpSpPr/>
          <p:nvPr/>
        </p:nvGrpSpPr>
        <p:grpSpPr>
          <a:xfrm>
            <a:off x="1150057" y="2281843"/>
            <a:ext cx="9864083" cy="463081"/>
            <a:chOff x="1150057" y="2281843"/>
            <a:chExt cx="9864083" cy="463081"/>
          </a:xfrm>
          <a:solidFill>
            <a:srgbClr val="14C7BE"/>
          </a:solidFill>
        </p:grpSpPr>
        <p:sp>
          <p:nvSpPr>
            <p:cNvPr id="8" name="AutoShape 688"/>
            <p:cNvSpPr>
              <a:spLocks/>
            </p:cNvSpPr>
            <p:nvPr/>
          </p:nvSpPr>
          <p:spPr bwMode="auto">
            <a:xfrm>
              <a:off x="1150057" y="2320149"/>
              <a:ext cx="421887" cy="424775"/>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4" name="Group 425"/>
            <p:cNvGrpSpPr>
              <a:grpSpLocks/>
            </p:cNvGrpSpPr>
            <p:nvPr/>
          </p:nvGrpSpPr>
          <p:grpSpPr bwMode="auto">
            <a:xfrm>
              <a:off x="3522258" y="2375671"/>
              <a:ext cx="418997" cy="323639"/>
              <a:chOff x="0" y="0"/>
              <a:chExt cx="572" cy="440"/>
            </a:xfrm>
            <a:grpFill/>
          </p:grpSpPr>
          <p:sp>
            <p:nvSpPr>
              <p:cNvPr id="1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3" name="Group 593"/>
            <p:cNvGrpSpPr>
              <a:grpSpLocks/>
            </p:cNvGrpSpPr>
            <p:nvPr/>
          </p:nvGrpSpPr>
          <p:grpSpPr bwMode="auto">
            <a:xfrm>
              <a:off x="5879750" y="2357352"/>
              <a:ext cx="424776" cy="352536"/>
              <a:chOff x="0" y="0"/>
              <a:chExt cx="575" cy="480"/>
            </a:xfrm>
            <a:grpFill/>
          </p:grpSpPr>
          <p:sp>
            <p:nvSpPr>
              <p:cNvPr id="25"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2" name="Group 90"/>
            <p:cNvGrpSpPr>
              <a:grpSpLocks/>
            </p:cNvGrpSpPr>
            <p:nvPr/>
          </p:nvGrpSpPr>
          <p:grpSpPr bwMode="auto">
            <a:xfrm>
              <a:off x="8239171" y="2315060"/>
              <a:ext cx="424776" cy="421887"/>
              <a:chOff x="0" y="0"/>
              <a:chExt cx="578" cy="573"/>
            </a:xfrm>
            <a:grpFill/>
          </p:grpSpPr>
          <p:sp>
            <p:nvSpPr>
              <p:cNvPr id="34"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0" name="Group 437"/>
            <p:cNvGrpSpPr>
              <a:grpSpLocks/>
            </p:cNvGrpSpPr>
            <p:nvPr/>
          </p:nvGrpSpPr>
          <p:grpSpPr bwMode="auto">
            <a:xfrm>
              <a:off x="10658715" y="2281843"/>
              <a:ext cx="355425" cy="421887"/>
              <a:chOff x="0" y="0"/>
              <a:chExt cx="483" cy="576"/>
            </a:xfrm>
            <a:grpFill/>
          </p:grpSpPr>
          <p:sp>
            <p:nvSpPr>
              <p:cNvPr id="42"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sp>
        <p:nvSpPr>
          <p:cNvPr id="41" name="Oval 40"/>
          <p:cNvSpPr/>
          <p:nvPr/>
        </p:nvSpPr>
        <p:spPr>
          <a:xfrm>
            <a:off x="10292587"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9971274"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38"/>
          <p:cNvSpPr txBox="1"/>
          <p:nvPr/>
        </p:nvSpPr>
        <p:spPr>
          <a:xfrm>
            <a:off x="9971274"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Infographic</a:t>
            </a:r>
          </a:p>
        </p:txBody>
      </p:sp>
      <p:sp>
        <p:nvSpPr>
          <p:cNvPr id="44" name="Text Placeholder 8"/>
          <p:cNvSpPr txBox="1">
            <a:spLocks/>
          </p:cNvSpPr>
          <p:nvPr/>
        </p:nvSpPr>
        <p:spPr>
          <a:xfrm>
            <a:off x="212530" y="5416029"/>
            <a:ext cx="11766940" cy="897686"/>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5" name="Straight Connector 48"/>
          <p:cNvCxnSpPr/>
          <p:nvPr/>
        </p:nvCxnSpPr>
        <p:spPr>
          <a:xfrm flipH="1">
            <a:off x="365271" y="5355240"/>
            <a:ext cx="11483937" cy="0"/>
          </a:xfrm>
          <a:prstGeom prst="line">
            <a:avLst/>
          </a:prstGeom>
          <a:ln w="31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624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4"/>
          <p:cNvSpPr/>
          <p:nvPr/>
        </p:nvSpPr>
        <p:spPr>
          <a:xfrm>
            <a:off x="7592972" y="1975212"/>
            <a:ext cx="3856445" cy="3856446"/>
          </a:xfrm>
          <a:prstGeom prst="ellipse">
            <a:avLst/>
          </a:prstGeom>
          <a:noFill/>
          <a:ln w="12700">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73" name="组合 72"/>
          <p:cNvGrpSpPr/>
          <p:nvPr/>
        </p:nvGrpSpPr>
        <p:grpSpPr>
          <a:xfrm>
            <a:off x="7337766" y="1493156"/>
            <a:ext cx="4366857" cy="4820557"/>
            <a:chOff x="7337766" y="1493156"/>
            <a:chExt cx="4366857" cy="4820557"/>
          </a:xfrm>
          <a:solidFill>
            <a:schemeClr val="bg1">
              <a:alpha val="35000"/>
            </a:schemeClr>
          </a:solidFill>
        </p:grpSpPr>
        <p:sp>
          <p:nvSpPr>
            <p:cNvPr id="6" name="Oval 8"/>
            <p:cNvSpPr/>
            <p:nvPr/>
          </p:nvSpPr>
          <p:spPr>
            <a:xfrm>
              <a:off x="9039139" y="1493156"/>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9"/>
            <p:cNvSpPr/>
            <p:nvPr/>
          </p:nvSpPr>
          <p:spPr>
            <a:xfrm>
              <a:off x="7337766"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Oval 11"/>
            <p:cNvSpPr/>
            <p:nvPr/>
          </p:nvSpPr>
          <p:spPr>
            <a:xfrm>
              <a:off x="7337766"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10"/>
            <p:cNvSpPr/>
            <p:nvPr/>
          </p:nvSpPr>
          <p:spPr>
            <a:xfrm>
              <a:off x="9039139" y="5349602"/>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13"/>
            <p:cNvSpPr/>
            <p:nvPr/>
          </p:nvSpPr>
          <p:spPr>
            <a:xfrm>
              <a:off x="10740512"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12"/>
            <p:cNvSpPr/>
            <p:nvPr/>
          </p:nvSpPr>
          <p:spPr>
            <a:xfrm>
              <a:off x="10740512"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7" name="Group 141"/>
          <p:cNvGrpSpPr>
            <a:grpSpLocks/>
          </p:cNvGrpSpPr>
          <p:nvPr/>
        </p:nvGrpSpPr>
        <p:grpSpPr bwMode="auto">
          <a:xfrm>
            <a:off x="9358147" y="1815708"/>
            <a:ext cx="319007" cy="319007"/>
            <a:chOff x="0" y="0"/>
            <a:chExt cx="578" cy="578"/>
          </a:xfrm>
          <a:solidFill>
            <a:srgbClr val="FFFFFF"/>
          </a:solidFill>
        </p:grpSpPr>
        <p:sp>
          <p:nvSpPr>
            <p:cNvPr id="8"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6" name="AutoShape 121"/>
          <p:cNvSpPr>
            <a:spLocks/>
          </p:cNvSpPr>
          <p:nvPr/>
        </p:nvSpPr>
        <p:spPr bwMode="auto">
          <a:xfrm>
            <a:off x="7663862" y="2960590"/>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9" name="Group 425"/>
          <p:cNvGrpSpPr>
            <a:grpSpLocks/>
          </p:cNvGrpSpPr>
          <p:nvPr/>
        </p:nvGrpSpPr>
        <p:grpSpPr bwMode="auto">
          <a:xfrm>
            <a:off x="7654410" y="4717473"/>
            <a:ext cx="342637" cy="264658"/>
            <a:chOff x="0" y="0"/>
            <a:chExt cx="572" cy="440"/>
          </a:xfrm>
          <a:solidFill>
            <a:srgbClr val="FFFFFF"/>
          </a:solidFill>
        </p:grpSpPr>
        <p:sp>
          <p:nvSpPr>
            <p:cNvPr id="2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5" name="AutoShape 125"/>
          <p:cNvSpPr>
            <a:spLocks/>
          </p:cNvSpPr>
          <p:nvPr/>
        </p:nvSpPr>
        <p:spPr bwMode="auto">
          <a:xfrm>
            <a:off x="9405975" y="565915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506"/>
          <p:cNvSpPr>
            <a:spLocks/>
          </p:cNvSpPr>
          <p:nvPr/>
        </p:nvSpPr>
        <p:spPr bwMode="auto">
          <a:xfrm>
            <a:off x="11073698" y="4687956"/>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chemeClr val="bg1"/>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29"/>
          <p:cNvSpPr>
            <a:spLocks/>
          </p:cNvSpPr>
          <p:nvPr/>
        </p:nvSpPr>
        <p:spPr bwMode="auto">
          <a:xfrm>
            <a:off x="11047704" y="2932233"/>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2" name="Group 3"/>
          <p:cNvGrpSpPr/>
          <p:nvPr/>
        </p:nvGrpSpPr>
        <p:grpSpPr>
          <a:xfrm>
            <a:off x="8245165" y="2627405"/>
            <a:ext cx="2552060" cy="2552060"/>
            <a:chOff x="5638800" y="2095500"/>
            <a:chExt cx="1714500" cy="1714500"/>
          </a:xfrm>
        </p:grpSpPr>
        <p:sp>
          <p:nvSpPr>
            <p:cNvPr id="33" name="Oval 17"/>
            <p:cNvSpPr/>
            <p:nvPr/>
          </p:nvSpPr>
          <p:spPr>
            <a:xfrm>
              <a:off x="5638800" y="2095500"/>
              <a:ext cx="1714500" cy="1714500"/>
            </a:xfrm>
            <a:prstGeom prst="ellipse">
              <a:avLst/>
            </a:prstGeom>
            <a:solidFill>
              <a:srgbClr val="E94F35">
                <a:alpha val="10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16"/>
            <p:cNvSpPr/>
            <p:nvPr/>
          </p:nvSpPr>
          <p:spPr>
            <a:xfrm>
              <a:off x="5981700" y="2438400"/>
              <a:ext cx="1028700" cy="1028700"/>
            </a:xfrm>
            <a:prstGeom prst="ellipse">
              <a:avLst/>
            </a:prstGeom>
            <a:solidFill>
              <a:srgbClr val="14C7BE"/>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5" name="Group 35"/>
            <p:cNvGrpSpPr/>
            <p:nvPr/>
          </p:nvGrpSpPr>
          <p:grpSpPr>
            <a:xfrm>
              <a:off x="6056329" y="2749550"/>
              <a:ext cx="879869" cy="477514"/>
              <a:chOff x="6056329" y="2749550"/>
              <a:chExt cx="879869" cy="477514"/>
            </a:xfrm>
          </p:grpSpPr>
          <p:sp>
            <p:nvSpPr>
              <p:cNvPr id="36" name="TextBox 33"/>
              <p:cNvSpPr txBox="1"/>
              <p:nvPr/>
            </p:nvSpPr>
            <p:spPr>
              <a:xfrm>
                <a:off x="6056329" y="2749550"/>
                <a:ext cx="879869" cy="254632"/>
              </a:xfrm>
              <a:prstGeom prst="rect">
                <a:avLst/>
              </a:prstGeom>
              <a:noFill/>
            </p:spPr>
            <p:txBody>
              <a:bodyPr wrap="square" lIns="0" tIns="0" rIns="0" bIns="0" rtlCol="0">
                <a:noAutofit/>
              </a:bodyPr>
              <a:lstStyle/>
              <a:p>
                <a:pPr algn="ctr"/>
                <a:r>
                  <a:rPr lang="en-US" altLang="ko-KR" sz="3200" b="1" dirty="0" smtClean="0">
                    <a:latin typeface="Open Sans Light" panose="020B0306030504020204" pitchFamily="34" charset="0"/>
                    <a:ea typeface="Open Sans Light" panose="020B0306030504020204" pitchFamily="34" charset="0"/>
                    <a:cs typeface="Open Sans Light" panose="020B0306030504020204" pitchFamily="34" charset="0"/>
                  </a:rPr>
                  <a:t>2014</a:t>
                </a:r>
                <a:endParaRPr lang="ko-KR" altLang="en-US" sz="3200" b="1" dirty="0">
                  <a:latin typeface="Open Sans Light" panose="020B0306030504020204" pitchFamily="34" charset="0"/>
                  <a:cs typeface="Open Sans Light" panose="020B0306030504020204" pitchFamily="34" charset="0"/>
                </a:endParaRPr>
              </a:p>
            </p:txBody>
          </p:sp>
          <p:sp>
            <p:nvSpPr>
              <p:cNvPr id="37" name="TextBox 34"/>
              <p:cNvSpPr txBox="1"/>
              <p:nvPr/>
            </p:nvSpPr>
            <p:spPr>
              <a:xfrm>
                <a:off x="6056329" y="2972432"/>
                <a:ext cx="879869" cy="254632"/>
              </a:xfrm>
              <a:prstGeom prst="rect">
                <a:avLst/>
              </a:prstGeom>
              <a:noFill/>
            </p:spPr>
            <p:txBody>
              <a:bodyPr wrap="square" lIns="0" tIns="0" rIns="0" bIns="0" rtlCol="0">
                <a:noAutofit/>
              </a:bodyPr>
              <a:lstStyle/>
              <a:p>
                <a:pPr algn="ctr"/>
                <a:r>
                  <a:rPr lang="en-US" altLang="ko-KR" sz="1400" b="1" dirty="0" smtClean="0">
                    <a:latin typeface="Open Sans Light" panose="020B0306030504020204" pitchFamily="34" charset="0"/>
                    <a:ea typeface="Open Sans Light" panose="020B0306030504020204" pitchFamily="34" charset="0"/>
                    <a:cs typeface="Open Sans Light" panose="020B0306030504020204" pitchFamily="34" charset="0"/>
                  </a:rPr>
                  <a:t>Analysis</a:t>
                </a:r>
                <a:endParaRPr lang="ko-KR" altLang="en-US" sz="1400" b="1" dirty="0">
                  <a:latin typeface="Open Sans Light" panose="020B0306030504020204" pitchFamily="34" charset="0"/>
                  <a:cs typeface="Open Sans Light" panose="020B0306030504020204" pitchFamily="34" charset="0"/>
                </a:endParaRPr>
              </a:p>
            </p:txBody>
          </p:sp>
        </p:grpSp>
      </p:grpSp>
      <p:grpSp>
        <p:nvGrpSpPr>
          <p:cNvPr id="38" name="Group 36"/>
          <p:cNvGrpSpPr/>
          <p:nvPr/>
        </p:nvGrpSpPr>
        <p:grpSpPr>
          <a:xfrm>
            <a:off x="834740" y="2307125"/>
            <a:ext cx="2183429" cy="970109"/>
            <a:chOff x="603250" y="1398043"/>
            <a:chExt cx="1466850" cy="651729"/>
          </a:xfrm>
        </p:grpSpPr>
        <p:sp>
          <p:nvSpPr>
            <p:cNvPr id="39"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 Design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1" name="Group 141"/>
          <p:cNvGrpSpPr>
            <a:grpSpLocks/>
          </p:cNvGrpSpPr>
          <p:nvPr/>
        </p:nvGrpSpPr>
        <p:grpSpPr bwMode="auto">
          <a:xfrm>
            <a:off x="487377" y="2413330"/>
            <a:ext cx="319007" cy="319007"/>
            <a:chOff x="0" y="0"/>
            <a:chExt cx="578" cy="578"/>
          </a:xfrm>
          <a:solidFill>
            <a:srgbClr val="14C7BE"/>
          </a:solidFill>
        </p:grpSpPr>
        <p:sp>
          <p:nvSpPr>
            <p:cNvPr id="42"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8" name="Group 46"/>
          <p:cNvGrpSpPr/>
          <p:nvPr/>
        </p:nvGrpSpPr>
        <p:grpSpPr>
          <a:xfrm>
            <a:off x="834740" y="3591981"/>
            <a:ext cx="2400826" cy="970109"/>
            <a:chOff x="603250" y="1398043"/>
            <a:chExt cx="1612900" cy="651729"/>
          </a:xfrm>
        </p:grpSpPr>
        <p:sp>
          <p:nvSpPr>
            <p:cNvPr id="49" name="Text Placeholder 2"/>
            <p:cNvSpPr txBox="1">
              <a:spLocks/>
            </p:cNvSpPr>
            <p:nvPr/>
          </p:nvSpPr>
          <p:spPr>
            <a:xfrm>
              <a:off x="603250" y="1398043"/>
              <a:ext cx="16129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Management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1" name="Group 56"/>
          <p:cNvGrpSpPr/>
          <p:nvPr/>
        </p:nvGrpSpPr>
        <p:grpSpPr>
          <a:xfrm>
            <a:off x="834740" y="4876834"/>
            <a:ext cx="2183429" cy="970109"/>
            <a:chOff x="603250" y="1398043"/>
            <a:chExt cx="1466850" cy="651729"/>
          </a:xfrm>
        </p:grpSpPr>
        <p:sp>
          <p:nvSpPr>
            <p:cNvPr id="52"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Creative Art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4" name="AutoShape 129"/>
          <p:cNvSpPr>
            <a:spLocks/>
          </p:cNvSpPr>
          <p:nvPr/>
        </p:nvSpPr>
        <p:spPr bwMode="auto">
          <a:xfrm>
            <a:off x="489421" y="3743214"/>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AutoShape 121"/>
          <p:cNvSpPr>
            <a:spLocks/>
          </p:cNvSpPr>
          <p:nvPr/>
        </p:nvSpPr>
        <p:spPr bwMode="auto">
          <a:xfrm>
            <a:off x="489739" y="4985606"/>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Group 68"/>
          <p:cNvGrpSpPr/>
          <p:nvPr/>
        </p:nvGrpSpPr>
        <p:grpSpPr>
          <a:xfrm>
            <a:off x="3958912" y="2307125"/>
            <a:ext cx="2183429" cy="970109"/>
            <a:chOff x="603250" y="1398043"/>
            <a:chExt cx="1466850" cy="651729"/>
          </a:xfrm>
        </p:grpSpPr>
        <p:sp>
          <p:nvSpPr>
            <p:cNvPr id="57"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Sales Manager</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9" name="Group 78"/>
          <p:cNvGrpSpPr/>
          <p:nvPr/>
        </p:nvGrpSpPr>
        <p:grpSpPr>
          <a:xfrm>
            <a:off x="3958912" y="3591981"/>
            <a:ext cx="2183429" cy="970109"/>
            <a:chOff x="603250" y="1398043"/>
            <a:chExt cx="1466850" cy="651729"/>
          </a:xfrm>
        </p:grpSpPr>
        <p:sp>
          <p:nvSpPr>
            <p:cNvPr id="60"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Recycle Product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2" name="Group 81"/>
          <p:cNvGrpSpPr/>
          <p:nvPr/>
        </p:nvGrpSpPr>
        <p:grpSpPr>
          <a:xfrm>
            <a:off x="3958912" y="4876834"/>
            <a:ext cx="2183429" cy="970109"/>
            <a:chOff x="603250" y="1398043"/>
            <a:chExt cx="1466850" cy="651729"/>
          </a:xfrm>
        </p:grpSpPr>
        <p:sp>
          <p:nvSpPr>
            <p:cNvPr id="63"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4"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5" name="Group 425"/>
          <p:cNvGrpSpPr>
            <a:grpSpLocks/>
          </p:cNvGrpSpPr>
          <p:nvPr/>
        </p:nvGrpSpPr>
        <p:grpSpPr bwMode="auto">
          <a:xfrm>
            <a:off x="3616275" y="2451086"/>
            <a:ext cx="342637" cy="264658"/>
            <a:chOff x="0" y="0"/>
            <a:chExt cx="572" cy="440"/>
          </a:xfrm>
          <a:solidFill>
            <a:srgbClr val="14C7BE"/>
          </a:solidFill>
        </p:grpSpPr>
        <p:sp>
          <p:nvSpPr>
            <p:cNvPr id="6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9" name="AutoShape 125"/>
          <p:cNvSpPr>
            <a:spLocks/>
          </p:cNvSpPr>
          <p:nvPr/>
        </p:nvSpPr>
        <p:spPr bwMode="auto">
          <a:xfrm>
            <a:off x="3661807" y="371256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0" name="AutoShape 506"/>
          <p:cNvSpPr>
            <a:spLocks/>
          </p:cNvSpPr>
          <p:nvPr/>
        </p:nvSpPr>
        <p:spPr bwMode="auto">
          <a:xfrm>
            <a:off x="3633451" y="4999711"/>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1" name="Straight Connector 92"/>
          <p:cNvCxnSpPr/>
          <p:nvPr/>
        </p:nvCxnSpPr>
        <p:spPr>
          <a:xfrm flipV="1">
            <a:off x="3367895" y="2342499"/>
            <a:ext cx="0" cy="350444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1202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그룹 38"/>
          <p:cNvGrpSpPr/>
          <p:nvPr/>
        </p:nvGrpSpPr>
        <p:grpSpPr>
          <a:xfrm>
            <a:off x="4893443" y="5143507"/>
            <a:ext cx="1279799" cy="810374"/>
            <a:chOff x="2874435" y="3579512"/>
            <a:chExt cx="952765" cy="603295"/>
          </a:xfrm>
        </p:grpSpPr>
        <p:sp>
          <p:nvSpPr>
            <p:cNvPr id="5" name="TextBox 18"/>
            <p:cNvSpPr txBox="1"/>
            <p:nvPr/>
          </p:nvSpPr>
          <p:spPr>
            <a:xfrm>
              <a:off x="2874435" y="3579512"/>
              <a:ext cx="952765" cy="193940"/>
            </a:xfrm>
            <a:prstGeom prst="rect">
              <a:avLst/>
            </a:prstGeom>
            <a:noFill/>
          </p:spPr>
          <p:txBody>
            <a:bodyPr wrap="square" lIns="0" tIns="0" rIns="0" bIns="0" rtlCol="0">
              <a:noAutofit/>
            </a:bodyPr>
            <a:lstStyle/>
            <a:p>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6" name="TextBox 19"/>
            <p:cNvSpPr txBox="1"/>
            <p:nvPr/>
          </p:nvSpPr>
          <p:spPr>
            <a:xfrm>
              <a:off x="2874435" y="3793210"/>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 name="그룹 33"/>
          <p:cNvGrpSpPr/>
          <p:nvPr/>
        </p:nvGrpSpPr>
        <p:grpSpPr>
          <a:xfrm>
            <a:off x="4893443" y="2970182"/>
            <a:ext cx="1279799" cy="810374"/>
            <a:chOff x="2874435" y="1961549"/>
            <a:chExt cx="952765" cy="603295"/>
          </a:xfrm>
        </p:grpSpPr>
        <p:sp>
          <p:nvSpPr>
            <p:cNvPr id="8" name="TextBox 21"/>
            <p:cNvSpPr txBox="1"/>
            <p:nvPr/>
          </p:nvSpPr>
          <p:spPr>
            <a:xfrm>
              <a:off x="2874435" y="2175247"/>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22"/>
            <p:cNvSpPr txBox="1"/>
            <p:nvPr/>
          </p:nvSpPr>
          <p:spPr>
            <a:xfrm>
              <a:off x="2874435" y="1961549"/>
              <a:ext cx="952765" cy="193940"/>
            </a:xfrm>
            <a:prstGeom prst="rect">
              <a:avLst/>
            </a:prstGeom>
            <a:noFill/>
          </p:spPr>
          <p:txBody>
            <a:bodyPr wrap="square" lIns="0" tIns="0" rIns="0" bIns="0" rtlCol="0">
              <a:noAutofit/>
            </a:bodyPr>
            <a:lstStyle/>
            <a:p>
              <a:pPr lvl="0"/>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grpSp>
      <p:grpSp>
        <p:nvGrpSpPr>
          <p:cNvPr id="10" name="그룹 35"/>
          <p:cNvGrpSpPr/>
          <p:nvPr/>
        </p:nvGrpSpPr>
        <p:grpSpPr>
          <a:xfrm>
            <a:off x="10489635" y="4229134"/>
            <a:ext cx="1279799" cy="810374"/>
            <a:chOff x="7470510" y="1961549"/>
            <a:chExt cx="952765" cy="603295"/>
          </a:xfrm>
        </p:grpSpPr>
        <p:sp>
          <p:nvSpPr>
            <p:cNvPr id="11" name="TextBox 24"/>
            <p:cNvSpPr txBox="1"/>
            <p:nvPr/>
          </p:nvSpPr>
          <p:spPr>
            <a:xfrm>
              <a:off x="7470510" y="1961549"/>
              <a:ext cx="952765" cy="193940"/>
            </a:xfrm>
            <a:prstGeom prst="rect">
              <a:avLst/>
            </a:prstGeom>
            <a:noFill/>
          </p:spPr>
          <p:txBody>
            <a:bodyPr wrap="square" lIns="0" tIns="0" rIns="0" bIns="0" rtlCol="0">
              <a:noAutofit/>
            </a:bodyPr>
            <a:lstStyle/>
            <a:p>
              <a:pPr lvl="0" algn="r"/>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2" name="TextBox 25"/>
            <p:cNvSpPr txBox="1"/>
            <p:nvPr/>
          </p:nvSpPr>
          <p:spPr>
            <a:xfrm>
              <a:off x="7470510" y="2175247"/>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3" name="그룹 34"/>
          <p:cNvGrpSpPr/>
          <p:nvPr/>
        </p:nvGrpSpPr>
        <p:grpSpPr>
          <a:xfrm>
            <a:off x="10489635" y="2055413"/>
            <a:ext cx="1279799" cy="810374"/>
            <a:chOff x="7470510" y="1280536"/>
            <a:chExt cx="952765" cy="603295"/>
          </a:xfrm>
        </p:grpSpPr>
        <p:sp>
          <p:nvSpPr>
            <p:cNvPr id="14" name="TextBox 28"/>
            <p:cNvSpPr txBox="1"/>
            <p:nvPr/>
          </p:nvSpPr>
          <p:spPr>
            <a:xfrm>
              <a:off x="7470510" y="1280536"/>
              <a:ext cx="952765" cy="193940"/>
            </a:xfrm>
            <a:prstGeom prst="rect">
              <a:avLst/>
            </a:prstGeom>
            <a:noFill/>
          </p:spPr>
          <p:txBody>
            <a:bodyPr wrap="square" lIns="0" tIns="0" rIns="0" bIns="0" rtlCol="0">
              <a:noAutofit/>
            </a:bodyPr>
            <a:lstStyle/>
            <a:p>
              <a:pPr algn="r"/>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5" name="TextBox 29"/>
            <p:cNvSpPr txBox="1"/>
            <p:nvPr/>
          </p:nvSpPr>
          <p:spPr>
            <a:xfrm>
              <a:off x="7470510" y="1494234"/>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Freeform 7"/>
          <p:cNvSpPr>
            <a:spLocks/>
          </p:cNvSpPr>
          <p:nvPr/>
        </p:nvSpPr>
        <p:spPr bwMode="auto">
          <a:xfrm rot="18900000">
            <a:off x="7732254" y="1975347"/>
            <a:ext cx="1675277" cy="1675277"/>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18" name="Group 506"/>
          <p:cNvGrpSpPr>
            <a:grpSpLocks/>
          </p:cNvGrpSpPr>
          <p:nvPr/>
        </p:nvGrpSpPr>
        <p:grpSpPr bwMode="auto">
          <a:xfrm>
            <a:off x="8396812" y="2715540"/>
            <a:ext cx="296723" cy="345749"/>
            <a:chOff x="0" y="0"/>
            <a:chExt cx="495" cy="574"/>
          </a:xfrm>
          <a:solidFill>
            <a:schemeClr val="bg1"/>
          </a:solidFill>
        </p:grpSpPr>
        <p:sp>
          <p:nvSpPr>
            <p:cNvPr id="19" name="AutoShape 504"/>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AutoShape 505"/>
            <p:cNvSpPr>
              <a:spLocks/>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2" name="Freeform 6"/>
          <p:cNvSpPr>
            <a:spLocks/>
          </p:cNvSpPr>
          <p:nvPr/>
        </p:nvSpPr>
        <p:spPr bwMode="auto">
          <a:xfrm rot="18900000">
            <a:off x="8356847" y="3188452"/>
            <a:ext cx="1678263" cy="1675277"/>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3" name="Group 675"/>
          <p:cNvGrpSpPr>
            <a:grpSpLocks/>
          </p:cNvGrpSpPr>
          <p:nvPr/>
        </p:nvGrpSpPr>
        <p:grpSpPr bwMode="auto">
          <a:xfrm>
            <a:off x="9057836" y="3827557"/>
            <a:ext cx="221383" cy="383161"/>
            <a:chOff x="0" y="0"/>
            <a:chExt cx="332" cy="579"/>
          </a:xfrm>
          <a:solidFill>
            <a:srgbClr val="FFFFFF"/>
          </a:solidFill>
        </p:grpSpPr>
        <p:sp>
          <p:nvSpPr>
            <p:cNvPr id="24" name="AutoShape 673"/>
            <p:cNvSpPr>
              <a:spLocks/>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AutoShape 674"/>
            <p:cNvSpPr>
              <a:spLocks/>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7" name="Freeform 5"/>
          <p:cNvSpPr>
            <a:spLocks/>
          </p:cNvSpPr>
          <p:nvPr/>
        </p:nvSpPr>
        <p:spPr bwMode="auto">
          <a:xfrm rot="18900000">
            <a:off x="7146289" y="3815594"/>
            <a:ext cx="1675277" cy="1675277"/>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8" name="Group 336"/>
          <p:cNvGrpSpPr>
            <a:grpSpLocks/>
          </p:cNvGrpSpPr>
          <p:nvPr/>
        </p:nvGrpSpPr>
        <p:grpSpPr bwMode="auto">
          <a:xfrm>
            <a:off x="7779966" y="4449803"/>
            <a:ext cx="380324" cy="380324"/>
            <a:chOff x="0" y="0"/>
            <a:chExt cx="573" cy="574"/>
          </a:xfrm>
          <a:solidFill>
            <a:srgbClr val="FFFFFF"/>
          </a:solidFill>
        </p:grpSpPr>
        <p:sp>
          <p:nvSpPr>
            <p:cNvPr id="29" name="AutoShape 334"/>
            <p:cNvSpPr>
              <a:spLocks/>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AutoShape 33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32" name="Freeform 8"/>
          <p:cNvSpPr>
            <a:spLocks/>
          </p:cNvSpPr>
          <p:nvPr/>
        </p:nvSpPr>
        <p:spPr bwMode="auto">
          <a:xfrm rot="18900000">
            <a:off x="6520204" y="2602487"/>
            <a:ext cx="1675277" cy="1675277"/>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sp>
        <p:nvSpPr>
          <p:cNvPr id="33" name="AutoShape 116"/>
          <p:cNvSpPr>
            <a:spLocks/>
          </p:cNvSpPr>
          <p:nvPr/>
        </p:nvSpPr>
        <p:spPr bwMode="auto">
          <a:xfrm>
            <a:off x="7191187" y="3336043"/>
            <a:ext cx="343428" cy="38032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solidFill>
            <a:srgbClr val="FFFFFF"/>
          </a:solidFill>
          <a:ln>
            <a:noFill/>
          </a:ln>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4" name="직선 연결선 250"/>
          <p:cNvCxnSpPr/>
          <p:nvPr/>
        </p:nvCxnSpPr>
        <p:spPr>
          <a:xfrm>
            <a:off x="6173242" y="3120757"/>
            <a:ext cx="626085"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5" name="직선 연결선 250"/>
          <p:cNvCxnSpPr/>
          <p:nvPr/>
        </p:nvCxnSpPr>
        <p:spPr>
          <a:xfrm>
            <a:off x="6241883" y="5295811"/>
            <a:ext cx="11434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6" name="직선 연결선 250"/>
          <p:cNvCxnSpPr/>
          <p:nvPr/>
        </p:nvCxnSpPr>
        <p:spPr>
          <a:xfrm flipH="1">
            <a:off x="9121438" y="2191029"/>
            <a:ext cx="1368197"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7" name="직선 연결선 250"/>
          <p:cNvCxnSpPr/>
          <p:nvPr/>
        </p:nvCxnSpPr>
        <p:spPr>
          <a:xfrm flipH="1">
            <a:off x="10054625" y="4369251"/>
            <a:ext cx="4350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8" name="Text Placeholder 8"/>
          <p:cNvSpPr txBox="1">
            <a:spLocks/>
          </p:cNvSpPr>
          <p:nvPr/>
        </p:nvSpPr>
        <p:spPr>
          <a:xfrm>
            <a:off x="422566" y="1804442"/>
            <a:ext cx="3292434" cy="3895272"/>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9" name="Straight Connector 59"/>
          <p:cNvCxnSpPr/>
          <p:nvPr/>
        </p:nvCxnSpPr>
        <p:spPr>
          <a:xfrm flipV="1">
            <a:off x="4243836" y="1891869"/>
            <a:ext cx="0" cy="429938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558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THREE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44949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37" name="Group 105"/>
          <p:cNvGrpSpPr>
            <a:grpSpLocks/>
          </p:cNvGrpSpPr>
          <p:nvPr/>
        </p:nvGrpSpPr>
        <p:grpSpPr bwMode="auto">
          <a:xfrm rot="1800000">
            <a:off x="5091103" y="2551918"/>
            <a:ext cx="6034802" cy="3304696"/>
            <a:chOff x="3697363" y="1910825"/>
            <a:chExt cx="1897492" cy="1039813"/>
          </a:xfrm>
          <a:solidFill>
            <a:schemeClr val="bg1">
              <a:alpha val="35000"/>
            </a:schemeClr>
          </a:solidFill>
        </p:grpSpPr>
        <p:sp>
          <p:nvSpPr>
            <p:cNvPr id="38" name="AutoShape 1"/>
            <p:cNvSpPr>
              <a:spLocks/>
            </p:cNvSpPr>
            <p:nvPr/>
          </p:nvSpPr>
          <p:spPr bwMode="auto">
            <a:xfrm>
              <a:off x="5351641" y="2614845"/>
              <a:ext cx="243214" cy="201914"/>
            </a:xfrm>
            <a:custGeom>
              <a:avLst/>
              <a:gdLst>
                <a:gd name="T0" fmla="*/ 2147483647 w 21175"/>
                <a:gd name="T1" fmla="*/ 0 h 21477"/>
                <a:gd name="T2" fmla="*/ 2147483647 w 21175"/>
                <a:gd name="T3" fmla="*/ 2147483647 h 21477"/>
                <a:gd name="T4" fmla="*/ 2147483647 w 21175"/>
                <a:gd name="T5" fmla="*/ 2147483647 h 21477"/>
                <a:gd name="T6" fmla="*/ 0 w 21175"/>
                <a:gd name="T7" fmla="*/ 2147483647 h 21477"/>
                <a:gd name="T8" fmla="*/ 2147483647 w 21175"/>
                <a:gd name="T9" fmla="*/ 0 h 21477"/>
                <a:gd name="T10" fmla="*/ 2147483647 w 21175"/>
                <a:gd name="T11" fmla="*/ 0 h 214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75" h="21477">
                  <a:moveTo>
                    <a:pt x="2894" y="0"/>
                  </a:moveTo>
                  <a:lnTo>
                    <a:pt x="21157" y="16957"/>
                  </a:lnTo>
                  <a:cubicBezTo>
                    <a:pt x="21157" y="16957"/>
                    <a:pt x="21600" y="21600"/>
                    <a:pt x="18108" y="21474"/>
                  </a:cubicBezTo>
                  <a:lnTo>
                    <a:pt x="0" y="2609"/>
                  </a:lnTo>
                  <a:lnTo>
                    <a:pt x="2894" y="0"/>
                  </a:lnTo>
                  <a:close/>
                  <a:moveTo>
                    <a:pt x="289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2"/>
            <p:cNvSpPr>
              <a:spLocks/>
            </p:cNvSpPr>
            <p:nvPr/>
          </p:nvSpPr>
          <p:spPr bwMode="auto">
            <a:xfrm>
              <a:off x="3697363" y="1973753"/>
              <a:ext cx="398264" cy="486945"/>
            </a:xfrm>
            <a:custGeom>
              <a:avLst/>
              <a:gdLst/>
              <a:ahLst/>
              <a:cxnLst/>
              <a:rect l="0" t="0" r="r" b="b"/>
              <a:pathLst>
                <a:path w="21241" h="21251">
                  <a:moveTo>
                    <a:pt x="48" y="713"/>
                  </a:moveTo>
                  <a:cubicBezTo>
                    <a:pt x="-221" y="142"/>
                    <a:pt x="710" y="-279"/>
                    <a:pt x="1126" y="227"/>
                  </a:cubicBezTo>
                  <a:cubicBezTo>
                    <a:pt x="3513" y="3129"/>
                    <a:pt x="7121" y="6980"/>
                    <a:pt x="11609" y="10149"/>
                  </a:cubicBezTo>
                  <a:cubicBezTo>
                    <a:pt x="11990" y="9799"/>
                    <a:pt x="12489" y="9340"/>
                    <a:pt x="12632" y="9208"/>
                  </a:cubicBezTo>
                  <a:cubicBezTo>
                    <a:pt x="13061" y="8814"/>
                    <a:pt x="12899" y="8530"/>
                    <a:pt x="12899" y="8530"/>
                  </a:cubicBezTo>
                  <a:cubicBezTo>
                    <a:pt x="12766" y="8139"/>
                    <a:pt x="12865" y="7702"/>
                    <a:pt x="13215" y="7380"/>
                  </a:cubicBezTo>
                  <a:cubicBezTo>
                    <a:pt x="13749" y="6889"/>
                    <a:pt x="14656" y="6855"/>
                    <a:pt x="15240" y="7305"/>
                  </a:cubicBezTo>
                  <a:lnTo>
                    <a:pt x="15575" y="7564"/>
                  </a:lnTo>
                  <a:cubicBezTo>
                    <a:pt x="16159" y="8014"/>
                    <a:pt x="16199" y="8777"/>
                    <a:pt x="15664" y="9269"/>
                  </a:cubicBezTo>
                  <a:cubicBezTo>
                    <a:pt x="15664" y="9269"/>
                    <a:pt x="15220" y="9824"/>
                    <a:pt x="14341" y="9644"/>
                  </a:cubicBezTo>
                  <a:cubicBezTo>
                    <a:pt x="14341" y="9644"/>
                    <a:pt x="13916" y="9595"/>
                    <a:pt x="13559" y="9924"/>
                  </a:cubicBezTo>
                  <a:cubicBezTo>
                    <a:pt x="13422" y="10050"/>
                    <a:pt x="12962" y="10473"/>
                    <a:pt x="12589" y="10816"/>
                  </a:cubicBezTo>
                  <a:cubicBezTo>
                    <a:pt x="15102" y="12485"/>
                    <a:pt x="17864" y="13922"/>
                    <a:pt x="20831" y="14853"/>
                  </a:cubicBezTo>
                  <a:cubicBezTo>
                    <a:pt x="21241" y="14982"/>
                    <a:pt x="21379" y="15414"/>
                    <a:pt x="21083" y="15684"/>
                  </a:cubicBezTo>
                  <a:cubicBezTo>
                    <a:pt x="20198" y="16494"/>
                    <a:pt x="19308" y="17237"/>
                    <a:pt x="18451" y="17907"/>
                  </a:cubicBezTo>
                  <a:lnTo>
                    <a:pt x="18432" y="17891"/>
                  </a:lnTo>
                  <a:cubicBezTo>
                    <a:pt x="18423" y="17883"/>
                    <a:pt x="18395" y="17897"/>
                    <a:pt x="18387" y="17896"/>
                  </a:cubicBezTo>
                  <a:cubicBezTo>
                    <a:pt x="18679" y="17004"/>
                    <a:pt x="18155" y="16335"/>
                    <a:pt x="17752" y="16044"/>
                  </a:cubicBezTo>
                  <a:cubicBezTo>
                    <a:pt x="16857" y="15296"/>
                    <a:pt x="15407" y="15281"/>
                    <a:pt x="14491" y="16020"/>
                  </a:cubicBezTo>
                  <a:lnTo>
                    <a:pt x="14163" y="16285"/>
                  </a:lnTo>
                  <a:cubicBezTo>
                    <a:pt x="13234" y="17035"/>
                    <a:pt x="13202" y="18283"/>
                    <a:pt x="14093" y="19065"/>
                  </a:cubicBezTo>
                  <a:cubicBezTo>
                    <a:pt x="14612" y="19522"/>
                    <a:pt x="15345" y="19731"/>
                    <a:pt x="16084" y="19648"/>
                  </a:cubicBezTo>
                  <a:cubicBezTo>
                    <a:pt x="15190" y="20265"/>
                    <a:pt x="14397" y="20771"/>
                    <a:pt x="13770" y="21154"/>
                  </a:cubicBezTo>
                  <a:cubicBezTo>
                    <a:pt x="13496" y="21321"/>
                    <a:pt x="13114" y="21268"/>
                    <a:pt x="12916" y="21037"/>
                  </a:cubicBezTo>
                  <a:cubicBezTo>
                    <a:pt x="7572" y="14828"/>
                    <a:pt x="3434" y="7884"/>
                    <a:pt x="48" y="713"/>
                  </a:cubicBezTo>
                  <a:close/>
                  <a:moveTo>
                    <a:pt x="48" y="7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AutoShape 3"/>
            <p:cNvSpPr>
              <a:spLocks/>
            </p:cNvSpPr>
            <p:nvPr/>
          </p:nvSpPr>
          <p:spPr bwMode="auto">
            <a:xfrm>
              <a:off x="3748269" y="1961767"/>
              <a:ext cx="556970" cy="337116"/>
            </a:xfrm>
            <a:custGeom>
              <a:avLst/>
              <a:gdLst/>
              <a:ahLst/>
              <a:cxnLst/>
              <a:rect l="0" t="0" r="r" b="b"/>
              <a:pathLst>
                <a:path w="21294" h="21205">
                  <a:moveTo>
                    <a:pt x="94" y="1201"/>
                  </a:moveTo>
                  <a:cubicBezTo>
                    <a:pt x="-205" y="542"/>
                    <a:pt x="265" y="-323"/>
                    <a:pt x="680" y="123"/>
                  </a:cubicBezTo>
                  <a:cubicBezTo>
                    <a:pt x="4038" y="3733"/>
                    <a:pt x="8570" y="4780"/>
                    <a:pt x="12636" y="3933"/>
                  </a:cubicBezTo>
                  <a:cubicBezTo>
                    <a:pt x="14594" y="3525"/>
                    <a:pt x="16516" y="2790"/>
                    <a:pt x="18425" y="1946"/>
                  </a:cubicBezTo>
                  <a:cubicBezTo>
                    <a:pt x="18713" y="1818"/>
                    <a:pt x="18987" y="2198"/>
                    <a:pt x="18978" y="2702"/>
                  </a:cubicBezTo>
                  <a:cubicBezTo>
                    <a:pt x="18935" y="5191"/>
                    <a:pt x="18646" y="7580"/>
                    <a:pt x="18190" y="9849"/>
                  </a:cubicBezTo>
                  <a:cubicBezTo>
                    <a:pt x="18508" y="9974"/>
                    <a:pt x="18826" y="10100"/>
                    <a:pt x="18937" y="10144"/>
                  </a:cubicBezTo>
                  <a:cubicBezTo>
                    <a:pt x="19380" y="10319"/>
                    <a:pt x="19535" y="9949"/>
                    <a:pt x="19535" y="9949"/>
                  </a:cubicBezTo>
                  <a:cubicBezTo>
                    <a:pt x="19778" y="9531"/>
                    <a:pt x="20137" y="9328"/>
                    <a:pt x="20499" y="9471"/>
                  </a:cubicBezTo>
                  <a:cubicBezTo>
                    <a:pt x="21052" y="9689"/>
                    <a:pt x="21395" y="10624"/>
                    <a:pt x="21266" y="11559"/>
                  </a:cubicBezTo>
                  <a:lnTo>
                    <a:pt x="21192" y="12096"/>
                  </a:lnTo>
                  <a:cubicBezTo>
                    <a:pt x="21063" y="13031"/>
                    <a:pt x="20510" y="13612"/>
                    <a:pt x="19958" y="13393"/>
                  </a:cubicBezTo>
                  <a:cubicBezTo>
                    <a:pt x="19958" y="13393"/>
                    <a:pt x="19389" y="13315"/>
                    <a:pt x="19215" y="12259"/>
                  </a:cubicBezTo>
                  <a:cubicBezTo>
                    <a:pt x="19215" y="12259"/>
                    <a:pt x="19102" y="11776"/>
                    <a:pt x="18732" y="11629"/>
                  </a:cubicBezTo>
                  <a:cubicBezTo>
                    <a:pt x="18608" y="11581"/>
                    <a:pt x="18228" y="11430"/>
                    <a:pt x="17876" y="11291"/>
                  </a:cubicBezTo>
                  <a:cubicBezTo>
                    <a:pt x="17025" y="14871"/>
                    <a:pt x="15769" y="18120"/>
                    <a:pt x="14406" y="20931"/>
                  </a:cubicBezTo>
                  <a:cubicBezTo>
                    <a:pt x="14281" y="21191"/>
                    <a:pt x="14066" y="21277"/>
                    <a:pt x="13884" y="21141"/>
                  </a:cubicBezTo>
                  <a:cubicBezTo>
                    <a:pt x="11916" y="19668"/>
                    <a:pt x="10071" y="17702"/>
                    <a:pt x="8372" y="15502"/>
                  </a:cubicBezTo>
                  <a:cubicBezTo>
                    <a:pt x="9137" y="15761"/>
                    <a:pt x="9679" y="15070"/>
                    <a:pt x="9906" y="14557"/>
                  </a:cubicBezTo>
                  <a:cubicBezTo>
                    <a:pt x="10499" y="13404"/>
                    <a:pt x="10444" y="11648"/>
                    <a:pt x="9774" y="10609"/>
                  </a:cubicBezTo>
                  <a:lnTo>
                    <a:pt x="9533" y="10237"/>
                  </a:lnTo>
                  <a:cubicBezTo>
                    <a:pt x="8852" y="9182"/>
                    <a:pt x="7791" y="9261"/>
                    <a:pt x="7167" y="10413"/>
                  </a:cubicBezTo>
                  <a:cubicBezTo>
                    <a:pt x="6788" y="11113"/>
                    <a:pt x="6645" y="12069"/>
                    <a:pt x="6777" y="12991"/>
                  </a:cubicBezTo>
                  <a:cubicBezTo>
                    <a:pt x="6770" y="13007"/>
                    <a:pt x="6761" y="13025"/>
                    <a:pt x="6749" y="13047"/>
                  </a:cubicBezTo>
                  <a:lnTo>
                    <a:pt x="6680" y="13175"/>
                  </a:lnTo>
                  <a:cubicBezTo>
                    <a:pt x="3986" y="9226"/>
                    <a:pt x="1744" y="4837"/>
                    <a:pt x="94" y="1201"/>
                  </a:cubicBezTo>
                  <a:close/>
                  <a:moveTo>
                    <a:pt x="94" y="12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AutoShape 4"/>
            <p:cNvSpPr>
              <a:spLocks/>
            </p:cNvSpPr>
            <p:nvPr/>
          </p:nvSpPr>
          <p:spPr bwMode="auto">
            <a:xfrm>
              <a:off x="4141863" y="1910825"/>
              <a:ext cx="641350" cy="430213"/>
            </a:xfrm>
            <a:custGeom>
              <a:avLst/>
              <a:gdLst>
                <a:gd name="T0" fmla="*/ 2147483647 w 21432"/>
                <a:gd name="T1" fmla="*/ 2147483647 h 21367"/>
                <a:gd name="T2" fmla="*/ 2147483647 w 21432"/>
                <a:gd name="T3" fmla="*/ 2147483647 h 21367"/>
                <a:gd name="T4" fmla="*/ 2147483647 w 21432"/>
                <a:gd name="T5" fmla="*/ 2147483647 h 21367"/>
                <a:gd name="T6" fmla="*/ 2147483647 w 21432"/>
                <a:gd name="T7" fmla="*/ 2147483647 h 21367"/>
                <a:gd name="T8" fmla="*/ 2147483647 w 21432"/>
                <a:gd name="T9" fmla="*/ 2147483647 h 21367"/>
                <a:gd name="T10" fmla="*/ 2147483647 w 21432"/>
                <a:gd name="T11" fmla="*/ 2147483647 h 21367"/>
                <a:gd name="T12" fmla="*/ 2147483647 w 21432"/>
                <a:gd name="T13" fmla="*/ 2147483647 h 21367"/>
                <a:gd name="T14" fmla="*/ 2147483647 w 21432"/>
                <a:gd name="T15" fmla="*/ 2147483647 h 21367"/>
                <a:gd name="T16" fmla="*/ 2147483647 w 21432"/>
                <a:gd name="T17" fmla="*/ 2147483647 h 21367"/>
                <a:gd name="T18" fmla="*/ 2147483647 w 21432"/>
                <a:gd name="T19" fmla="*/ 2147483647 h 21367"/>
                <a:gd name="T20" fmla="*/ 2147483647 w 21432"/>
                <a:gd name="T21" fmla="*/ 2147483647 h 21367"/>
                <a:gd name="T22" fmla="*/ 2147483647 w 21432"/>
                <a:gd name="T23" fmla="*/ 2147483647 h 21367"/>
                <a:gd name="T24" fmla="*/ 2147483647 w 21432"/>
                <a:gd name="T25" fmla="*/ 2147483647 h 21367"/>
                <a:gd name="T26" fmla="*/ 2147483647 w 21432"/>
                <a:gd name="T27" fmla="*/ 2147483647 h 21367"/>
                <a:gd name="T28" fmla="*/ 2147483647 w 21432"/>
                <a:gd name="T29" fmla="*/ 2147483647 h 21367"/>
                <a:gd name="T30" fmla="*/ 2147483647 w 21432"/>
                <a:gd name="T31" fmla="*/ 2147483647 h 21367"/>
                <a:gd name="T32" fmla="*/ 2147483647 w 21432"/>
                <a:gd name="T33" fmla="*/ 2147483647 h 21367"/>
                <a:gd name="T34" fmla="*/ 2147483647 w 21432"/>
                <a:gd name="T35" fmla="*/ 2147483647 h 21367"/>
                <a:gd name="T36" fmla="*/ 2147483647 w 21432"/>
                <a:gd name="T37" fmla="*/ 2147483647 h 21367"/>
                <a:gd name="T38" fmla="*/ 2147483647 w 21432"/>
                <a:gd name="T39" fmla="*/ 2147483647 h 21367"/>
                <a:gd name="T40" fmla="*/ 2147483647 w 21432"/>
                <a:gd name="T41" fmla="*/ 2147483647 h 21367"/>
                <a:gd name="T42" fmla="*/ 2147483647 w 21432"/>
                <a:gd name="T43" fmla="*/ 2147483647 h 21367"/>
                <a:gd name="T44" fmla="*/ 2147483647 w 21432"/>
                <a:gd name="T45" fmla="*/ 2147483647 h 21367"/>
                <a:gd name="T46" fmla="*/ 2147483647 w 21432"/>
                <a:gd name="T47" fmla="*/ 2147483647 h 21367"/>
                <a:gd name="T48" fmla="*/ 2147483647 w 21432"/>
                <a:gd name="T49" fmla="*/ 2147483647 h 21367"/>
                <a:gd name="T50" fmla="*/ 2147483647 w 21432"/>
                <a:gd name="T51" fmla="*/ 2147483647 h 21367"/>
                <a:gd name="T52" fmla="*/ 2147483647 w 21432"/>
                <a:gd name="T53" fmla="*/ 2147483647 h 21367"/>
                <a:gd name="T54" fmla="*/ 2147483647 w 21432"/>
                <a:gd name="T55" fmla="*/ 2147483647 h 21367"/>
                <a:gd name="T56" fmla="*/ 2147483647 w 21432"/>
                <a:gd name="T57" fmla="*/ 2147483647 h 21367"/>
                <a:gd name="T58" fmla="*/ 2147483647 w 21432"/>
                <a:gd name="T59" fmla="*/ 2147483647 h 213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2" h="21367">
                  <a:moveTo>
                    <a:pt x="85" y="19170"/>
                  </a:moveTo>
                  <a:cubicBezTo>
                    <a:pt x="1218" y="16971"/>
                    <a:pt x="2106" y="14731"/>
                    <a:pt x="2745" y="12479"/>
                  </a:cubicBezTo>
                  <a:lnTo>
                    <a:pt x="2824" y="12507"/>
                  </a:lnTo>
                  <a:cubicBezTo>
                    <a:pt x="2832" y="12510"/>
                    <a:pt x="2841" y="12481"/>
                    <a:pt x="2846" y="12479"/>
                  </a:cubicBezTo>
                  <a:cubicBezTo>
                    <a:pt x="3055" y="13480"/>
                    <a:pt x="3603" y="13845"/>
                    <a:pt x="3933" y="13911"/>
                  </a:cubicBezTo>
                  <a:cubicBezTo>
                    <a:pt x="4708" y="14157"/>
                    <a:pt x="5478" y="13413"/>
                    <a:pt x="5659" y="12231"/>
                  </a:cubicBezTo>
                  <a:lnTo>
                    <a:pt x="5724" y="11807"/>
                  </a:lnTo>
                  <a:cubicBezTo>
                    <a:pt x="5908" y="10607"/>
                    <a:pt x="5417" y="9401"/>
                    <a:pt x="4629" y="9121"/>
                  </a:cubicBezTo>
                  <a:cubicBezTo>
                    <a:pt x="4212" y="8973"/>
                    <a:pt x="3785" y="9108"/>
                    <a:pt x="3444" y="9482"/>
                  </a:cubicBezTo>
                  <a:cubicBezTo>
                    <a:pt x="3783" y="7632"/>
                    <a:pt x="3954" y="5785"/>
                    <a:pt x="3946" y="3957"/>
                  </a:cubicBezTo>
                  <a:cubicBezTo>
                    <a:pt x="3945" y="3691"/>
                    <a:pt x="4057" y="3457"/>
                    <a:pt x="4225" y="3386"/>
                  </a:cubicBezTo>
                  <a:cubicBezTo>
                    <a:pt x="7107" y="2168"/>
                    <a:pt x="9976" y="844"/>
                    <a:pt x="12937" y="281"/>
                  </a:cubicBezTo>
                  <a:cubicBezTo>
                    <a:pt x="15153" y="-140"/>
                    <a:pt x="17392" y="-79"/>
                    <a:pt x="19592" y="409"/>
                  </a:cubicBezTo>
                  <a:cubicBezTo>
                    <a:pt x="19799" y="455"/>
                    <a:pt x="19945" y="743"/>
                    <a:pt x="19921" y="1060"/>
                  </a:cubicBezTo>
                  <a:cubicBezTo>
                    <a:pt x="19777" y="2956"/>
                    <a:pt x="19430" y="5976"/>
                    <a:pt x="18595" y="9802"/>
                  </a:cubicBezTo>
                  <a:cubicBezTo>
                    <a:pt x="18909" y="9914"/>
                    <a:pt x="19257" y="10038"/>
                    <a:pt x="19368" y="10078"/>
                  </a:cubicBezTo>
                  <a:cubicBezTo>
                    <a:pt x="19756" y="10216"/>
                    <a:pt x="19891" y="9923"/>
                    <a:pt x="19891" y="9923"/>
                  </a:cubicBezTo>
                  <a:cubicBezTo>
                    <a:pt x="20104" y="9594"/>
                    <a:pt x="20419" y="9433"/>
                    <a:pt x="20736" y="9546"/>
                  </a:cubicBezTo>
                  <a:cubicBezTo>
                    <a:pt x="21220" y="9718"/>
                    <a:pt x="21521" y="10457"/>
                    <a:pt x="21408" y="11194"/>
                  </a:cubicBezTo>
                  <a:lnTo>
                    <a:pt x="21343" y="11618"/>
                  </a:lnTo>
                  <a:cubicBezTo>
                    <a:pt x="21230" y="12356"/>
                    <a:pt x="20746" y="12815"/>
                    <a:pt x="20262" y="12643"/>
                  </a:cubicBezTo>
                  <a:cubicBezTo>
                    <a:pt x="20262" y="12643"/>
                    <a:pt x="19764" y="12581"/>
                    <a:pt x="19611" y="11747"/>
                  </a:cubicBezTo>
                  <a:cubicBezTo>
                    <a:pt x="19611" y="11747"/>
                    <a:pt x="19512" y="11365"/>
                    <a:pt x="19189" y="11250"/>
                  </a:cubicBezTo>
                  <a:cubicBezTo>
                    <a:pt x="19068" y="11207"/>
                    <a:pt x="18669" y="11065"/>
                    <a:pt x="18336" y="10946"/>
                  </a:cubicBezTo>
                  <a:cubicBezTo>
                    <a:pt x="17705" y="13636"/>
                    <a:pt x="16841" y="16678"/>
                    <a:pt x="15652" y="19979"/>
                  </a:cubicBezTo>
                  <a:cubicBezTo>
                    <a:pt x="15588" y="20156"/>
                    <a:pt x="15468" y="20273"/>
                    <a:pt x="15336" y="20286"/>
                  </a:cubicBezTo>
                  <a:cubicBezTo>
                    <a:pt x="12263" y="20579"/>
                    <a:pt x="9122" y="21155"/>
                    <a:pt x="5654" y="21353"/>
                  </a:cubicBezTo>
                  <a:cubicBezTo>
                    <a:pt x="3777" y="21460"/>
                    <a:pt x="1971" y="20979"/>
                    <a:pt x="255" y="20093"/>
                  </a:cubicBezTo>
                  <a:cubicBezTo>
                    <a:pt x="4" y="19963"/>
                    <a:pt x="-79" y="19489"/>
                    <a:pt x="85" y="19170"/>
                  </a:cubicBezTo>
                  <a:close/>
                  <a:moveTo>
                    <a:pt x="85" y="1917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AutoShape 5"/>
            <p:cNvSpPr>
              <a:spLocks/>
            </p:cNvSpPr>
            <p:nvPr/>
          </p:nvSpPr>
          <p:spPr bwMode="auto">
            <a:xfrm>
              <a:off x="4649863" y="1923525"/>
              <a:ext cx="604838" cy="490538"/>
            </a:xfrm>
            <a:custGeom>
              <a:avLst/>
              <a:gdLst>
                <a:gd name="T0" fmla="*/ 2147483647 w 21407"/>
                <a:gd name="T1" fmla="*/ 2147483647 h 21467"/>
                <a:gd name="T2" fmla="*/ 2147483647 w 21407"/>
                <a:gd name="T3" fmla="*/ 2147483647 h 21467"/>
                <a:gd name="T4" fmla="*/ 2147483647 w 21407"/>
                <a:gd name="T5" fmla="*/ 2147483647 h 21467"/>
                <a:gd name="T6" fmla="*/ 2147483647 w 21407"/>
                <a:gd name="T7" fmla="*/ 2147483647 h 21467"/>
                <a:gd name="T8" fmla="*/ 2147483647 w 21407"/>
                <a:gd name="T9" fmla="*/ 2147483647 h 21467"/>
                <a:gd name="T10" fmla="*/ 2147483647 w 21407"/>
                <a:gd name="T11" fmla="*/ 2147483647 h 21467"/>
                <a:gd name="T12" fmla="*/ 2147483647 w 21407"/>
                <a:gd name="T13" fmla="*/ 2147483647 h 21467"/>
                <a:gd name="T14" fmla="*/ 2147483647 w 21407"/>
                <a:gd name="T15" fmla="*/ 2147483647 h 21467"/>
                <a:gd name="T16" fmla="*/ 2147483647 w 21407"/>
                <a:gd name="T17" fmla="*/ 2147483647 h 21467"/>
                <a:gd name="T18" fmla="*/ 2147483647 w 21407"/>
                <a:gd name="T19" fmla="*/ 2147483647 h 21467"/>
                <a:gd name="T20" fmla="*/ 2147483647 w 21407"/>
                <a:gd name="T21" fmla="*/ 2147483647 h 21467"/>
                <a:gd name="T22" fmla="*/ 2147483647 w 21407"/>
                <a:gd name="T23" fmla="*/ 1563917293 h 21467"/>
                <a:gd name="T24" fmla="*/ 2147483647 w 21407"/>
                <a:gd name="T25" fmla="*/ 2147483647 h 21467"/>
                <a:gd name="T26" fmla="*/ 2147483647 w 21407"/>
                <a:gd name="T27" fmla="*/ 2147483647 h 21467"/>
                <a:gd name="T28" fmla="*/ 2147483647 w 21407"/>
                <a:gd name="T29" fmla="*/ 2147483647 h 21467"/>
                <a:gd name="T30" fmla="*/ 2147483647 w 21407"/>
                <a:gd name="T31" fmla="*/ 2147483647 h 21467"/>
                <a:gd name="T32" fmla="*/ 2147483647 w 21407"/>
                <a:gd name="T33" fmla="*/ 2147483647 h 21467"/>
                <a:gd name="T34" fmla="*/ 2147483647 w 21407"/>
                <a:gd name="T35" fmla="*/ 2147483647 h 21467"/>
                <a:gd name="T36" fmla="*/ 2147483647 w 21407"/>
                <a:gd name="T37" fmla="*/ 2147483647 h 21467"/>
                <a:gd name="T38" fmla="*/ 2147483647 w 21407"/>
                <a:gd name="T39" fmla="*/ 2147483647 h 21467"/>
                <a:gd name="T40" fmla="*/ 2147483647 w 21407"/>
                <a:gd name="T41" fmla="*/ 2147483647 h 21467"/>
                <a:gd name="T42" fmla="*/ 2147483647 w 21407"/>
                <a:gd name="T43" fmla="*/ 2147483647 h 21467"/>
                <a:gd name="T44" fmla="*/ 2147483647 w 21407"/>
                <a:gd name="T45" fmla="*/ 2147483647 h 21467"/>
                <a:gd name="T46" fmla="*/ 2147483647 w 21407"/>
                <a:gd name="T47" fmla="*/ 2147483647 h 21467"/>
                <a:gd name="T48" fmla="*/ 2147483647 w 21407"/>
                <a:gd name="T49" fmla="*/ 2147483647 h 21467"/>
                <a:gd name="T50" fmla="*/ 2147483647 w 21407"/>
                <a:gd name="T51" fmla="*/ 2147483647 h 21467"/>
                <a:gd name="T52" fmla="*/ 2147483647 w 21407"/>
                <a:gd name="T53" fmla="*/ 2147483647 h 21467"/>
                <a:gd name="T54" fmla="*/ 2147483647 w 21407"/>
                <a:gd name="T55" fmla="*/ 2147483647 h 21467"/>
                <a:gd name="T56" fmla="*/ 2147483647 w 21407"/>
                <a:gd name="T57" fmla="*/ 2147483647 h 214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407" h="21467">
                  <a:moveTo>
                    <a:pt x="48" y="16266"/>
                  </a:moveTo>
                  <a:cubicBezTo>
                    <a:pt x="859" y="14309"/>
                    <a:pt x="1501" y="12504"/>
                    <a:pt x="2002" y="10897"/>
                  </a:cubicBezTo>
                  <a:cubicBezTo>
                    <a:pt x="2108" y="10555"/>
                    <a:pt x="2208" y="10220"/>
                    <a:pt x="2305" y="9889"/>
                  </a:cubicBezTo>
                  <a:lnTo>
                    <a:pt x="2443" y="9931"/>
                  </a:lnTo>
                  <a:cubicBezTo>
                    <a:pt x="2452" y="9933"/>
                    <a:pt x="2461" y="9908"/>
                    <a:pt x="2466" y="9906"/>
                  </a:cubicBezTo>
                  <a:cubicBezTo>
                    <a:pt x="2688" y="10788"/>
                    <a:pt x="3269" y="11109"/>
                    <a:pt x="3619" y="11168"/>
                  </a:cubicBezTo>
                  <a:cubicBezTo>
                    <a:pt x="4440" y="11384"/>
                    <a:pt x="5256" y="10729"/>
                    <a:pt x="5447" y="9687"/>
                  </a:cubicBezTo>
                  <a:lnTo>
                    <a:pt x="5516" y="9314"/>
                  </a:lnTo>
                  <a:cubicBezTo>
                    <a:pt x="5711" y="8257"/>
                    <a:pt x="5191" y="7195"/>
                    <a:pt x="4356" y="6948"/>
                  </a:cubicBezTo>
                  <a:cubicBezTo>
                    <a:pt x="3862" y="6802"/>
                    <a:pt x="3354" y="6971"/>
                    <a:pt x="2976" y="7395"/>
                  </a:cubicBezTo>
                  <a:cubicBezTo>
                    <a:pt x="3705" y="4420"/>
                    <a:pt x="4028" y="2048"/>
                    <a:pt x="4170" y="461"/>
                  </a:cubicBezTo>
                  <a:cubicBezTo>
                    <a:pt x="4197" y="158"/>
                    <a:pt x="4424" y="-51"/>
                    <a:pt x="4659" y="11"/>
                  </a:cubicBezTo>
                  <a:cubicBezTo>
                    <a:pt x="10155" y="1457"/>
                    <a:pt x="15326" y="4993"/>
                    <a:pt x="19291" y="10027"/>
                  </a:cubicBezTo>
                  <a:cubicBezTo>
                    <a:pt x="19378" y="10138"/>
                    <a:pt x="19422" y="10289"/>
                    <a:pt x="19410" y="10444"/>
                  </a:cubicBezTo>
                  <a:cubicBezTo>
                    <a:pt x="19301" y="11873"/>
                    <a:pt x="19039" y="14086"/>
                    <a:pt x="18419" y="16885"/>
                  </a:cubicBezTo>
                  <a:cubicBezTo>
                    <a:pt x="18747" y="16982"/>
                    <a:pt x="19104" y="17088"/>
                    <a:pt x="19220" y="17122"/>
                  </a:cubicBezTo>
                  <a:cubicBezTo>
                    <a:pt x="19631" y="17244"/>
                    <a:pt x="19775" y="16985"/>
                    <a:pt x="19775" y="16985"/>
                  </a:cubicBezTo>
                  <a:cubicBezTo>
                    <a:pt x="20000" y="16695"/>
                    <a:pt x="20334" y="16554"/>
                    <a:pt x="20670" y="16653"/>
                  </a:cubicBezTo>
                  <a:cubicBezTo>
                    <a:pt x="21182" y="16805"/>
                    <a:pt x="21501" y="17455"/>
                    <a:pt x="21381" y="18105"/>
                  </a:cubicBezTo>
                  <a:lnTo>
                    <a:pt x="21313" y="18478"/>
                  </a:lnTo>
                  <a:cubicBezTo>
                    <a:pt x="21193" y="19128"/>
                    <a:pt x="20680" y="19532"/>
                    <a:pt x="20167" y="19381"/>
                  </a:cubicBezTo>
                  <a:cubicBezTo>
                    <a:pt x="20167" y="19381"/>
                    <a:pt x="19640" y="19326"/>
                    <a:pt x="19478" y="18592"/>
                  </a:cubicBezTo>
                  <a:cubicBezTo>
                    <a:pt x="19478" y="18592"/>
                    <a:pt x="19373" y="18256"/>
                    <a:pt x="19030" y="18154"/>
                  </a:cubicBezTo>
                  <a:cubicBezTo>
                    <a:pt x="18909" y="18118"/>
                    <a:pt x="18524" y="18004"/>
                    <a:pt x="18184" y="17904"/>
                  </a:cubicBezTo>
                  <a:cubicBezTo>
                    <a:pt x="17939" y="18917"/>
                    <a:pt x="17651" y="19996"/>
                    <a:pt x="17308" y="21135"/>
                  </a:cubicBezTo>
                  <a:cubicBezTo>
                    <a:pt x="17221" y="21422"/>
                    <a:pt x="16954" y="21549"/>
                    <a:pt x="16737" y="21411"/>
                  </a:cubicBezTo>
                  <a:cubicBezTo>
                    <a:pt x="10619" y="17509"/>
                    <a:pt x="5543" y="16813"/>
                    <a:pt x="425" y="17029"/>
                  </a:cubicBezTo>
                  <a:cubicBezTo>
                    <a:pt x="108" y="17041"/>
                    <a:pt x="-99" y="16620"/>
                    <a:pt x="48" y="16266"/>
                  </a:cubicBezTo>
                  <a:close/>
                  <a:moveTo>
                    <a:pt x="48" y="1626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6"/>
            <p:cNvSpPr>
              <a:spLocks/>
            </p:cNvSpPr>
            <p:nvPr/>
          </p:nvSpPr>
          <p:spPr bwMode="auto">
            <a:xfrm>
              <a:off x="5157863" y="2201338"/>
              <a:ext cx="249238" cy="438150"/>
            </a:xfrm>
            <a:custGeom>
              <a:avLst/>
              <a:gdLst>
                <a:gd name="T0" fmla="*/ 2147483647 w 19442"/>
                <a:gd name="T1" fmla="*/ 2147483647 h 21245"/>
                <a:gd name="T2" fmla="*/ 2147483647 w 19442"/>
                <a:gd name="T3" fmla="*/ 2147483647 h 21245"/>
                <a:gd name="T4" fmla="*/ 2147483647 w 19442"/>
                <a:gd name="T5" fmla="*/ 2147483647 h 21245"/>
                <a:gd name="T6" fmla="*/ 2147483647 w 19442"/>
                <a:gd name="T7" fmla="*/ 2147483647 h 21245"/>
                <a:gd name="T8" fmla="*/ 2037217762 w 19442"/>
                <a:gd name="T9" fmla="*/ 2147483647 h 21245"/>
                <a:gd name="T10" fmla="*/ 279749272 w 19442"/>
                <a:gd name="T11" fmla="*/ 2147483647 h 21245"/>
                <a:gd name="T12" fmla="*/ 2147483647 w 19442"/>
                <a:gd name="T13" fmla="*/ 2147483647 h 21245"/>
                <a:gd name="T14" fmla="*/ 2147483647 w 19442"/>
                <a:gd name="T15" fmla="*/ 2147483647 h 21245"/>
                <a:gd name="T16" fmla="*/ 2147483647 w 19442"/>
                <a:gd name="T17" fmla="*/ 2147483647 h 21245"/>
                <a:gd name="T18" fmla="*/ 2147483647 w 19442"/>
                <a:gd name="T19" fmla="*/ 2147483647 h 21245"/>
                <a:gd name="T20" fmla="*/ 2147483647 w 19442"/>
                <a:gd name="T21" fmla="*/ 2147483647 h 21245"/>
                <a:gd name="T22" fmla="*/ 2147483647 w 19442"/>
                <a:gd name="T23" fmla="*/ 2147483647 h 21245"/>
                <a:gd name="T24" fmla="*/ 2147483647 w 19442"/>
                <a:gd name="T25" fmla="*/ 2147483647 h 21245"/>
                <a:gd name="T26" fmla="*/ 2147483647 w 19442"/>
                <a:gd name="T27" fmla="*/ 2147483647 h 21245"/>
                <a:gd name="T28" fmla="*/ 2147483647 w 19442"/>
                <a:gd name="T29" fmla="*/ 2147483647 h 21245"/>
                <a:gd name="T30" fmla="*/ 2147483647 w 19442"/>
                <a:gd name="T31" fmla="*/ 2147483647 h 21245"/>
                <a:gd name="T32" fmla="*/ 2147483647 w 19442"/>
                <a:gd name="T33" fmla="*/ 2147483647 h 21245"/>
                <a:gd name="T34" fmla="*/ 2147483647 w 19442"/>
                <a:gd name="T35" fmla="*/ 2147483647 h 21245"/>
                <a:gd name="T36" fmla="*/ 2147483647 w 19442"/>
                <a:gd name="T37" fmla="*/ 2147483647 h 21245"/>
                <a:gd name="T38" fmla="*/ 2147483647 w 19442"/>
                <a:gd name="T39" fmla="*/ 2147483647 h 21245"/>
                <a:gd name="T40" fmla="*/ 2147483647 w 19442"/>
                <a:gd name="T41" fmla="*/ 2147483647 h 21245"/>
                <a:gd name="T42" fmla="*/ 2147483647 w 19442"/>
                <a:gd name="T43" fmla="*/ 2147483647 h 21245"/>
                <a:gd name="T44" fmla="*/ 2147483647 w 19442"/>
                <a:gd name="T45" fmla="*/ 2147483647 h 21245"/>
                <a:gd name="T46" fmla="*/ 2147483647 w 19442"/>
                <a:gd name="T47" fmla="*/ 2147483647 h 21245"/>
                <a:gd name="T48" fmla="*/ 2147483647 w 19442"/>
                <a:gd name="T49" fmla="*/ 2147483647 h 21245"/>
                <a:gd name="T50" fmla="*/ 2147483647 w 19442"/>
                <a:gd name="T51" fmla="*/ 2147483647 h 21245"/>
                <a:gd name="T52" fmla="*/ 2147483647 w 19442"/>
                <a:gd name="T53" fmla="*/ 2147483647 h 21245"/>
                <a:gd name="T54" fmla="*/ 2147483647 w 19442"/>
                <a:gd name="T55" fmla="*/ 2147483647 h 212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442" h="21245">
                  <a:moveTo>
                    <a:pt x="8937" y="18910"/>
                  </a:moveTo>
                  <a:cubicBezTo>
                    <a:pt x="8937" y="18910"/>
                    <a:pt x="9441" y="18238"/>
                    <a:pt x="10761" y="18317"/>
                  </a:cubicBezTo>
                  <a:cubicBezTo>
                    <a:pt x="10761" y="18317"/>
                    <a:pt x="11390" y="18313"/>
                    <a:pt x="11825" y="17902"/>
                  </a:cubicBezTo>
                  <a:cubicBezTo>
                    <a:pt x="11984" y="17751"/>
                    <a:pt x="12505" y="17261"/>
                    <a:pt x="12948" y="16842"/>
                  </a:cubicBezTo>
                  <a:cubicBezTo>
                    <a:pt x="8549" y="14778"/>
                    <a:pt x="4401" y="13068"/>
                    <a:pt x="459" y="11671"/>
                  </a:cubicBezTo>
                  <a:cubicBezTo>
                    <a:pt x="64" y="11531"/>
                    <a:pt x="-102" y="11227"/>
                    <a:pt x="63" y="10958"/>
                  </a:cubicBezTo>
                  <a:cubicBezTo>
                    <a:pt x="412" y="10389"/>
                    <a:pt x="738" y="9837"/>
                    <a:pt x="1028" y="9311"/>
                  </a:cubicBezTo>
                  <a:cubicBezTo>
                    <a:pt x="1321" y="8781"/>
                    <a:pt x="1586" y="8268"/>
                    <a:pt x="1839" y="7764"/>
                  </a:cubicBezTo>
                  <a:lnTo>
                    <a:pt x="1987" y="7786"/>
                  </a:lnTo>
                  <a:cubicBezTo>
                    <a:pt x="2006" y="7789"/>
                    <a:pt x="2027" y="7761"/>
                    <a:pt x="2038" y="7758"/>
                  </a:cubicBezTo>
                  <a:cubicBezTo>
                    <a:pt x="2526" y="8739"/>
                    <a:pt x="3807" y="9096"/>
                    <a:pt x="4578" y="9161"/>
                  </a:cubicBezTo>
                  <a:cubicBezTo>
                    <a:pt x="6388" y="9401"/>
                    <a:pt x="8185" y="8673"/>
                    <a:pt x="8608" y="7516"/>
                  </a:cubicBezTo>
                  <a:lnTo>
                    <a:pt x="8759" y="7101"/>
                  </a:lnTo>
                  <a:cubicBezTo>
                    <a:pt x="9189" y="5925"/>
                    <a:pt x="8042" y="4746"/>
                    <a:pt x="6203" y="4472"/>
                  </a:cubicBezTo>
                  <a:cubicBezTo>
                    <a:pt x="5086" y="4305"/>
                    <a:pt x="3935" y="4503"/>
                    <a:pt x="3097" y="5003"/>
                  </a:cubicBezTo>
                  <a:cubicBezTo>
                    <a:pt x="3096" y="5003"/>
                    <a:pt x="3094" y="5002"/>
                    <a:pt x="3093" y="5002"/>
                  </a:cubicBezTo>
                  <a:cubicBezTo>
                    <a:pt x="3800" y="3267"/>
                    <a:pt x="4267" y="1744"/>
                    <a:pt x="4565" y="486"/>
                  </a:cubicBezTo>
                  <a:cubicBezTo>
                    <a:pt x="4682" y="-6"/>
                    <a:pt x="5647" y="-170"/>
                    <a:pt x="6151" y="208"/>
                  </a:cubicBezTo>
                  <a:cubicBezTo>
                    <a:pt x="8901" y="2274"/>
                    <a:pt x="11310" y="4523"/>
                    <a:pt x="13290" y="6935"/>
                  </a:cubicBezTo>
                  <a:cubicBezTo>
                    <a:pt x="13290" y="6935"/>
                    <a:pt x="21498" y="16314"/>
                    <a:pt x="18952" y="19801"/>
                  </a:cubicBezTo>
                  <a:cubicBezTo>
                    <a:pt x="17413" y="19005"/>
                    <a:pt x="15908" y="18256"/>
                    <a:pt x="14429" y="17544"/>
                  </a:cubicBezTo>
                  <a:cubicBezTo>
                    <a:pt x="13997" y="17953"/>
                    <a:pt x="13504" y="18417"/>
                    <a:pt x="13350" y="18563"/>
                  </a:cubicBezTo>
                  <a:cubicBezTo>
                    <a:pt x="12828" y="19055"/>
                    <a:pt x="13134" y="19346"/>
                    <a:pt x="13134" y="19346"/>
                  </a:cubicBezTo>
                  <a:cubicBezTo>
                    <a:pt x="13427" y="19758"/>
                    <a:pt x="13394" y="20253"/>
                    <a:pt x="12968" y="20655"/>
                  </a:cubicBezTo>
                  <a:cubicBezTo>
                    <a:pt x="12317" y="21269"/>
                    <a:pt x="11010" y="21430"/>
                    <a:pt x="10049" y="21014"/>
                  </a:cubicBezTo>
                  <a:lnTo>
                    <a:pt x="9497" y="20775"/>
                  </a:lnTo>
                  <a:cubicBezTo>
                    <a:pt x="8538" y="20360"/>
                    <a:pt x="8287" y="19524"/>
                    <a:pt x="8937" y="18910"/>
                  </a:cubicBezTo>
                  <a:close/>
                  <a:moveTo>
                    <a:pt x="8937" y="1891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7"/>
            <p:cNvSpPr>
              <a:spLocks/>
            </p:cNvSpPr>
            <p:nvPr/>
          </p:nvSpPr>
          <p:spPr bwMode="auto">
            <a:xfrm>
              <a:off x="4814963" y="2456925"/>
              <a:ext cx="582613" cy="493713"/>
            </a:xfrm>
            <a:custGeom>
              <a:avLst/>
              <a:gdLst>
                <a:gd name="T0" fmla="*/ 2147483647 w 21600"/>
                <a:gd name="T1" fmla="*/ 2147483647 h 21516"/>
                <a:gd name="T2" fmla="*/ 2147483647 w 21600"/>
                <a:gd name="T3" fmla="*/ 2147483647 h 21516"/>
                <a:gd name="T4" fmla="*/ 2147483647 w 21600"/>
                <a:gd name="T5" fmla="*/ 2147483647 h 21516"/>
                <a:gd name="T6" fmla="*/ 2147483647 w 21600"/>
                <a:gd name="T7" fmla="*/ 2147483647 h 21516"/>
                <a:gd name="T8" fmla="*/ 2147483647 w 21600"/>
                <a:gd name="T9" fmla="*/ 2147483647 h 21516"/>
                <a:gd name="T10" fmla="*/ 2147483647 w 21600"/>
                <a:gd name="T11" fmla="*/ 2147483647 h 21516"/>
                <a:gd name="T12" fmla="*/ 2147483647 w 21600"/>
                <a:gd name="T13" fmla="*/ 2147483647 h 21516"/>
                <a:gd name="T14" fmla="*/ 2147483647 w 21600"/>
                <a:gd name="T15" fmla="*/ 2147483647 h 21516"/>
                <a:gd name="T16" fmla="*/ 2147483647 w 21600"/>
                <a:gd name="T17" fmla="*/ 2147483647 h 21516"/>
                <a:gd name="T18" fmla="*/ 2147483647 w 21600"/>
                <a:gd name="T19" fmla="*/ 2147483647 h 21516"/>
                <a:gd name="T20" fmla="*/ 2147483647 w 21600"/>
                <a:gd name="T21" fmla="*/ 2147483647 h 21516"/>
                <a:gd name="T22" fmla="*/ 2147483647 w 21600"/>
                <a:gd name="T23" fmla="*/ 2147483647 h 21516"/>
                <a:gd name="T24" fmla="*/ 2147483647 w 21600"/>
                <a:gd name="T25" fmla="*/ 2147483647 h 21516"/>
                <a:gd name="T26" fmla="*/ 2147483647 w 21600"/>
                <a:gd name="T27" fmla="*/ 2147483647 h 21516"/>
                <a:gd name="T28" fmla="*/ 2147483647 w 21600"/>
                <a:gd name="T29" fmla="*/ 2147483647 h 21516"/>
                <a:gd name="T30" fmla="*/ 2147483647 w 21600"/>
                <a:gd name="T31" fmla="*/ 2147483647 h 21516"/>
                <a:gd name="T32" fmla="*/ 2147483647 w 21600"/>
                <a:gd name="T33" fmla="*/ 2147483647 h 21516"/>
                <a:gd name="T34" fmla="*/ 2147483647 w 21600"/>
                <a:gd name="T35" fmla="*/ 2147483647 h 21516"/>
                <a:gd name="T36" fmla="*/ 2147483647 w 21600"/>
                <a:gd name="T37" fmla="*/ 2147483647 h 21516"/>
                <a:gd name="T38" fmla="*/ 2147483647 w 21600"/>
                <a:gd name="T39" fmla="*/ 2147483647 h 21516"/>
                <a:gd name="T40" fmla="*/ 2147483647 w 21600"/>
                <a:gd name="T41" fmla="*/ 2147483647 h 21516"/>
                <a:gd name="T42" fmla="*/ 2147483647 w 21600"/>
                <a:gd name="T43" fmla="*/ 2147483647 h 21516"/>
                <a:gd name="T44" fmla="*/ 2147483647 w 21600"/>
                <a:gd name="T45" fmla="*/ 2147483647 h 21516"/>
                <a:gd name="T46" fmla="*/ 2147483647 w 21600"/>
                <a:gd name="T47" fmla="*/ 2147483647 h 21516"/>
                <a:gd name="T48" fmla="*/ 0 w 21600"/>
                <a:gd name="T49" fmla="*/ 2147483647 h 21516"/>
                <a:gd name="T50" fmla="*/ 2147483647 w 21600"/>
                <a:gd name="T51" fmla="*/ 2147483647 h 21516"/>
                <a:gd name="T52" fmla="*/ 2147483647 w 21600"/>
                <a:gd name="T53" fmla="*/ 2147483647 h 215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516">
                  <a:moveTo>
                    <a:pt x="2790" y="17937"/>
                  </a:moveTo>
                  <a:cubicBezTo>
                    <a:pt x="2536" y="17700"/>
                    <a:pt x="2282" y="17462"/>
                    <a:pt x="2193" y="17380"/>
                  </a:cubicBezTo>
                  <a:cubicBezTo>
                    <a:pt x="1843" y="17053"/>
                    <a:pt x="1618" y="17211"/>
                    <a:pt x="1618" y="17211"/>
                  </a:cubicBezTo>
                  <a:cubicBezTo>
                    <a:pt x="1303" y="17355"/>
                    <a:pt x="937" y="17308"/>
                    <a:pt x="651" y="17041"/>
                  </a:cubicBezTo>
                  <a:cubicBezTo>
                    <a:pt x="216" y="16634"/>
                    <a:pt x="136" y="15878"/>
                    <a:pt x="474" y="15353"/>
                  </a:cubicBezTo>
                  <a:lnTo>
                    <a:pt x="668" y="15051"/>
                  </a:lnTo>
                  <a:cubicBezTo>
                    <a:pt x="1006" y="14526"/>
                    <a:pt x="1634" y="14430"/>
                    <a:pt x="2070" y="14837"/>
                  </a:cubicBezTo>
                  <a:cubicBezTo>
                    <a:pt x="2070" y="14837"/>
                    <a:pt x="2553" y="15164"/>
                    <a:pt x="2454" y="15914"/>
                  </a:cubicBezTo>
                  <a:cubicBezTo>
                    <a:pt x="2454" y="15914"/>
                    <a:pt x="2438" y="16273"/>
                    <a:pt x="2730" y="16545"/>
                  </a:cubicBezTo>
                  <a:cubicBezTo>
                    <a:pt x="2823" y="16633"/>
                    <a:pt x="3103" y="16894"/>
                    <a:pt x="3370" y="17144"/>
                  </a:cubicBezTo>
                  <a:cubicBezTo>
                    <a:pt x="7868" y="10861"/>
                    <a:pt x="10623" y="5001"/>
                    <a:pt x="12301" y="315"/>
                  </a:cubicBezTo>
                  <a:cubicBezTo>
                    <a:pt x="12401" y="33"/>
                    <a:pt x="12678" y="-84"/>
                    <a:pt x="12900" y="65"/>
                  </a:cubicBezTo>
                  <a:cubicBezTo>
                    <a:pt x="14559" y="1179"/>
                    <a:pt x="16293" y="2509"/>
                    <a:pt x="18120" y="4086"/>
                  </a:cubicBezTo>
                  <a:lnTo>
                    <a:pt x="17966" y="4359"/>
                  </a:lnTo>
                  <a:cubicBezTo>
                    <a:pt x="17961" y="4368"/>
                    <a:pt x="17977" y="4389"/>
                    <a:pt x="17977" y="4396"/>
                  </a:cubicBezTo>
                  <a:cubicBezTo>
                    <a:pt x="17213" y="4343"/>
                    <a:pt x="16748" y="4913"/>
                    <a:pt x="16571" y="5304"/>
                  </a:cubicBezTo>
                  <a:cubicBezTo>
                    <a:pt x="16097" y="6195"/>
                    <a:pt x="16297" y="7389"/>
                    <a:pt x="17029" y="7986"/>
                  </a:cubicBezTo>
                  <a:lnTo>
                    <a:pt x="17291" y="8201"/>
                  </a:lnTo>
                  <a:cubicBezTo>
                    <a:pt x="18034" y="8807"/>
                    <a:pt x="19048" y="8572"/>
                    <a:pt x="19552" y="7677"/>
                  </a:cubicBezTo>
                  <a:cubicBezTo>
                    <a:pt x="19858" y="7132"/>
                    <a:pt x="19916" y="6454"/>
                    <a:pt x="19711" y="5845"/>
                  </a:cubicBezTo>
                  <a:cubicBezTo>
                    <a:pt x="19717" y="5833"/>
                    <a:pt x="19724" y="5819"/>
                    <a:pt x="19734" y="5802"/>
                  </a:cubicBezTo>
                  <a:lnTo>
                    <a:pt x="19835" y="5621"/>
                  </a:lnTo>
                  <a:cubicBezTo>
                    <a:pt x="20415" y="6154"/>
                    <a:pt x="21001" y="6704"/>
                    <a:pt x="21600" y="7288"/>
                  </a:cubicBezTo>
                  <a:cubicBezTo>
                    <a:pt x="21600" y="7288"/>
                    <a:pt x="21600" y="7289"/>
                    <a:pt x="21600" y="7290"/>
                  </a:cubicBezTo>
                  <a:cubicBezTo>
                    <a:pt x="17927" y="16618"/>
                    <a:pt x="8757" y="21244"/>
                    <a:pt x="0" y="21516"/>
                  </a:cubicBezTo>
                  <a:cubicBezTo>
                    <a:pt x="997" y="20312"/>
                    <a:pt x="1921" y="19119"/>
                    <a:pt x="2790" y="17937"/>
                  </a:cubicBezTo>
                  <a:close/>
                  <a:moveTo>
                    <a:pt x="2790" y="179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8"/>
            <p:cNvSpPr>
              <a:spLocks/>
            </p:cNvSpPr>
            <p:nvPr/>
          </p:nvSpPr>
          <p:spPr bwMode="auto">
            <a:xfrm>
              <a:off x="3964063" y="2329925"/>
              <a:ext cx="627063" cy="438150"/>
            </a:xfrm>
            <a:custGeom>
              <a:avLst/>
              <a:gdLst>
                <a:gd name="T0" fmla="*/ 2147483647 w 21438"/>
                <a:gd name="T1" fmla="*/ 2147483647 h 21501"/>
                <a:gd name="T2" fmla="*/ 2147483647 w 21438"/>
                <a:gd name="T3" fmla="*/ 2147483647 h 21501"/>
                <a:gd name="T4" fmla="*/ 2147483647 w 21438"/>
                <a:gd name="T5" fmla="*/ 2147483647 h 21501"/>
                <a:gd name="T6" fmla="*/ 2147483647 w 21438"/>
                <a:gd name="T7" fmla="*/ 2147483647 h 21501"/>
                <a:gd name="T8" fmla="*/ 2147483647 w 21438"/>
                <a:gd name="T9" fmla="*/ 2147483647 h 21501"/>
                <a:gd name="T10" fmla="*/ 2147483647 w 21438"/>
                <a:gd name="T11" fmla="*/ 2147483647 h 21501"/>
                <a:gd name="T12" fmla="*/ 2147483647 w 21438"/>
                <a:gd name="T13" fmla="*/ 2147483647 h 21501"/>
                <a:gd name="T14" fmla="*/ 2147483647 w 21438"/>
                <a:gd name="T15" fmla="*/ 2147483647 h 21501"/>
                <a:gd name="T16" fmla="*/ 2147483647 w 21438"/>
                <a:gd name="T17" fmla="*/ 2147483647 h 21501"/>
                <a:gd name="T18" fmla="*/ 2147483647 w 21438"/>
                <a:gd name="T19" fmla="*/ 2147483647 h 21501"/>
                <a:gd name="T20" fmla="*/ 2147483647 w 21438"/>
                <a:gd name="T21" fmla="*/ 2147483647 h 21501"/>
                <a:gd name="T22" fmla="*/ 2147483647 w 21438"/>
                <a:gd name="T23" fmla="*/ 2147483647 h 21501"/>
                <a:gd name="T24" fmla="*/ 2147483647 w 21438"/>
                <a:gd name="T25" fmla="*/ 2147483647 h 21501"/>
                <a:gd name="T26" fmla="*/ 2147483647 w 21438"/>
                <a:gd name="T27" fmla="*/ 2147483647 h 21501"/>
                <a:gd name="T28" fmla="*/ 2147483647 w 21438"/>
                <a:gd name="T29" fmla="*/ 2147483647 h 21501"/>
                <a:gd name="T30" fmla="*/ 2147483647 w 21438"/>
                <a:gd name="T31" fmla="*/ 2147483647 h 21501"/>
                <a:gd name="T32" fmla="*/ 2147483647 w 21438"/>
                <a:gd name="T33" fmla="*/ 2147483647 h 21501"/>
                <a:gd name="T34" fmla="*/ 2147483647 w 21438"/>
                <a:gd name="T35" fmla="*/ 2147483647 h 21501"/>
                <a:gd name="T36" fmla="*/ 2147483647 w 21438"/>
                <a:gd name="T37" fmla="*/ 2147483647 h 21501"/>
                <a:gd name="T38" fmla="*/ 2147483647 w 21438"/>
                <a:gd name="T39" fmla="*/ 2147483647 h 21501"/>
                <a:gd name="T40" fmla="*/ 2147483647 w 21438"/>
                <a:gd name="T41" fmla="*/ 2147483647 h 21501"/>
                <a:gd name="T42" fmla="*/ 2147483647 w 21438"/>
                <a:gd name="T43" fmla="*/ 2147483647 h 21501"/>
                <a:gd name="T44" fmla="*/ 2147483647 w 21438"/>
                <a:gd name="T45" fmla="*/ 2147483647 h 21501"/>
                <a:gd name="T46" fmla="*/ 2147483647 w 21438"/>
                <a:gd name="T47" fmla="*/ 2147483647 h 21501"/>
                <a:gd name="T48" fmla="*/ 2147483647 w 21438"/>
                <a:gd name="T49" fmla="*/ 2147483647 h 21501"/>
                <a:gd name="T50" fmla="*/ 2147483647 w 21438"/>
                <a:gd name="T51" fmla="*/ 2147483647 h 21501"/>
                <a:gd name="T52" fmla="*/ 2147483647 w 21438"/>
                <a:gd name="T53" fmla="*/ 2147483647 h 21501"/>
                <a:gd name="T54" fmla="*/ 2147483647 w 21438"/>
                <a:gd name="T55" fmla="*/ 2147483647 h 21501"/>
                <a:gd name="T56" fmla="*/ 2147483647 w 21438"/>
                <a:gd name="T57" fmla="*/ 2147483647 h 21501"/>
                <a:gd name="T58" fmla="*/ 2147483647 w 21438"/>
                <a:gd name="T59" fmla="*/ 2147483647 h 21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8" h="21501">
                  <a:moveTo>
                    <a:pt x="2472" y="12146"/>
                  </a:moveTo>
                  <a:cubicBezTo>
                    <a:pt x="1635" y="10777"/>
                    <a:pt x="842" y="9359"/>
                    <a:pt x="82" y="7904"/>
                  </a:cubicBezTo>
                  <a:cubicBezTo>
                    <a:pt x="-55" y="7643"/>
                    <a:pt x="-17" y="7268"/>
                    <a:pt x="164" y="7075"/>
                  </a:cubicBezTo>
                  <a:cubicBezTo>
                    <a:pt x="697" y="6508"/>
                    <a:pt x="1402" y="5716"/>
                    <a:pt x="2194" y="4721"/>
                  </a:cubicBezTo>
                  <a:cubicBezTo>
                    <a:pt x="1974" y="4382"/>
                    <a:pt x="1739" y="4021"/>
                    <a:pt x="1662" y="3902"/>
                  </a:cubicBezTo>
                  <a:cubicBezTo>
                    <a:pt x="1380" y="3468"/>
                    <a:pt x="1157" y="3599"/>
                    <a:pt x="1157" y="3599"/>
                  </a:cubicBezTo>
                  <a:cubicBezTo>
                    <a:pt x="854" y="3697"/>
                    <a:pt x="526" y="3571"/>
                    <a:pt x="295" y="3217"/>
                  </a:cubicBezTo>
                  <a:cubicBezTo>
                    <a:pt x="-56" y="2677"/>
                    <a:pt x="-43" y="1818"/>
                    <a:pt x="323" y="1300"/>
                  </a:cubicBezTo>
                  <a:lnTo>
                    <a:pt x="534" y="1002"/>
                  </a:lnTo>
                  <a:cubicBezTo>
                    <a:pt x="901" y="485"/>
                    <a:pt x="1483" y="503"/>
                    <a:pt x="1834" y="1043"/>
                  </a:cubicBezTo>
                  <a:cubicBezTo>
                    <a:pt x="1834" y="1043"/>
                    <a:pt x="2238" y="1504"/>
                    <a:pt x="2064" y="2319"/>
                  </a:cubicBezTo>
                  <a:cubicBezTo>
                    <a:pt x="2064" y="2319"/>
                    <a:pt x="2009" y="2717"/>
                    <a:pt x="2244" y="3078"/>
                  </a:cubicBezTo>
                  <a:cubicBezTo>
                    <a:pt x="2325" y="3202"/>
                    <a:pt x="2575" y="3587"/>
                    <a:pt x="2802" y="3937"/>
                  </a:cubicBezTo>
                  <a:cubicBezTo>
                    <a:pt x="3069" y="3584"/>
                    <a:pt x="3341" y="3217"/>
                    <a:pt x="3618" y="2825"/>
                  </a:cubicBezTo>
                  <a:cubicBezTo>
                    <a:pt x="4049" y="2217"/>
                    <a:pt x="4490" y="1560"/>
                    <a:pt x="4929" y="858"/>
                  </a:cubicBezTo>
                  <a:cubicBezTo>
                    <a:pt x="5067" y="638"/>
                    <a:pt x="5201" y="417"/>
                    <a:pt x="5333" y="196"/>
                  </a:cubicBezTo>
                  <a:cubicBezTo>
                    <a:pt x="5441" y="15"/>
                    <a:pt x="5611" y="-47"/>
                    <a:pt x="5764" y="37"/>
                  </a:cubicBezTo>
                  <a:cubicBezTo>
                    <a:pt x="7656" y="1066"/>
                    <a:pt x="9657" y="1642"/>
                    <a:pt x="11746" y="1526"/>
                  </a:cubicBezTo>
                  <a:cubicBezTo>
                    <a:pt x="15055" y="1343"/>
                    <a:pt x="18072" y="835"/>
                    <a:pt x="21014" y="533"/>
                  </a:cubicBezTo>
                  <a:cubicBezTo>
                    <a:pt x="21330" y="500"/>
                    <a:pt x="21544" y="1007"/>
                    <a:pt x="21381" y="1409"/>
                  </a:cubicBezTo>
                  <a:cubicBezTo>
                    <a:pt x="19530" y="5984"/>
                    <a:pt x="17033" y="10987"/>
                    <a:pt x="13662" y="16175"/>
                  </a:cubicBezTo>
                  <a:cubicBezTo>
                    <a:pt x="13708" y="15435"/>
                    <a:pt x="13472" y="14855"/>
                    <a:pt x="13272" y="14569"/>
                  </a:cubicBezTo>
                  <a:cubicBezTo>
                    <a:pt x="12733" y="13677"/>
                    <a:pt x="11805" y="13577"/>
                    <a:pt x="11184" y="14352"/>
                  </a:cubicBezTo>
                  <a:lnTo>
                    <a:pt x="10962" y="14630"/>
                  </a:lnTo>
                  <a:cubicBezTo>
                    <a:pt x="10331" y="15417"/>
                    <a:pt x="10253" y="16815"/>
                    <a:pt x="10786" y="17745"/>
                  </a:cubicBezTo>
                  <a:cubicBezTo>
                    <a:pt x="11110" y="18309"/>
                    <a:pt x="11594" y="18590"/>
                    <a:pt x="12092" y="18509"/>
                  </a:cubicBezTo>
                  <a:cubicBezTo>
                    <a:pt x="11438" y="19452"/>
                    <a:pt x="10757" y="20398"/>
                    <a:pt x="10043" y="21348"/>
                  </a:cubicBezTo>
                  <a:cubicBezTo>
                    <a:pt x="9905" y="21531"/>
                    <a:pt x="9696" y="21553"/>
                    <a:pt x="9544" y="21396"/>
                  </a:cubicBezTo>
                  <a:cubicBezTo>
                    <a:pt x="6958" y="18722"/>
                    <a:pt x="4577" y="15589"/>
                    <a:pt x="2472" y="12146"/>
                  </a:cubicBezTo>
                  <a:close/>
                  <a:moveTo>
                    <a:pt x="2472" y="1214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9"/>
            <p:cNvSpPr>
              <a:spLocks/>
            </p:cNvSpPr>
            <p:nvPr/>
          </p:nvSpPr>
          <p:spPr bwMode="auto">
            <a:xfrm>
              <a:off x="4279976" y="2329925"/>
              <a:ext cx="844550" cy="615950"/>
            </a:xfrm>
            <a:custGeom>
              <a:avLst/>
              <a:gdLst>
                <a:gd name="T0" fmla="*/ 2147483647 w 21517"/>
                <a:gd name="T1" fmla="*/ 2147483647 h 21418"/>
                <a:gd name="T2" fmla="*/ 2147483647 w 21517"/>
                <a:gd name="T3" fmla="*/ 2147483647 h 21418"/>
                <a:gd name="T4" fmla="*/ 2147483647 w 21517"/>
                <a:gd name="T5" fmla="*/ 2147483647 h 21418"/>
                <a:gd name="T6" fmla="*/ 2147483647 w 21517"/>
                <a:gd name="T7" fmla="*/ 2147483647 h 21418"/>
                <a:gd name="T8" fmla="*/ 2147483647 w 21517"/>
                <a:gd name="T9" fmla="*/ 2147483647 h 21418"/>
                <a:gd name="T10" fmla="*/ 2147483647 w 21517"/>
                <a:gd name="T11" fmla="*/ 2147483647 h 21418"/>
                <a:gd name="T12" fmla="*/ 2147483647 w 21517"/>
                <a:gd name="T13" fmla="*/ 2147483647 h 21418"/>
                <a:gd name="T14" fmla="*/ 2147483647 w 21517"/>
                <a:gd name="T15" fmla="*/ 2147483647 h 21418"/>
                <a:gd name="T16" fmla="*/ 2147483647 w 21517"/>
                <a:gd name="T17" fmla="*/ 2147483647 h 21418"/>
                <a:gd name="T18" fmla="*/ 2147483647 w 21517"/>
                <a:gd name="T19" fmla="*/ 2147483647 h 21418"/>
                <a:gd name="T20" fmla="*/ 2147483647 w 21517"/>
                <a:gd name="T21" fmla="*/ 2147483647 h 21418"/>
                <a:gd name="T22" fmla="*/ 2147483647 w 21517"/>
                <a:gd name="T23" fmla="*/ 2147483647 h 21418"/>
                <a:gd name="T24" fmla="*/ 2147483647 w 21517"/>
                <a:gd name="T25" fmla="*/ 2147483647 h 21418"/>
                <a:gd name="T26" fmla="*/ 2147483647 w 21517"/>
                <a:gd name="T27" fmla="*/ 2147483647 h 21418"/>
                <a:gd name="T28" fmla="*/ 2147483647 w 21517"/>
                <a:gd name="T29" fmla="*/ 2147483647 h 21418"/>
                <a:gd name="T30" fmla="*/ 2147483647 w 21517"/>
                <a:gd name="T31" fmla="*/ 2147483647 h 21418"/>
                <a:gd name="T32" fmla="*/ 2147483647 w 21517"/>
                <a:gd name="T33" fmla="*/ 2147483647 h 21418"/>
                <a:gd name="T34" fmla="*/ 2147483647 w 21517"/>
                <a:gd name="T35" fmla="*/ 2147483647 h 21418"/>
                <a:gd name="T36" fmla="*/ 2147483647 w 21517"/>
                <a:gd name="T37" fmla="*/ 2147483647 h 21418"/>
                <a:gd name="T38" fmla="*/ 2147483647 w 21517"/>
                <a:gd name="T39" fmla="*/ 2147483647 h 21418"/>
                <a:gd name="T40" fmla="*/ 2147483647 w 21517"/>
                <a:gd name="T41" fmla="*/ 2147483647 h 21418"/>
                <a:gd name="T42" fmla="*/ 2147483647 w 21517"/>
                <a:gd name="T43" fmla="*/ 2147483647 h 21418"/>
                <a:gd name="T44" fmla="*/ 2147483647 w 21517"/>
                <a:gd name="T45" fmla="*/ 2147483647 h 21418"/>
                <a:gd name="T46" fmla="*/ 2147483647 w 21517"/>
                <a:gd name="T47" fmla="*/ 2147483647 h 21418"/>
                <a:gd name="T48" fmla="*/ 2147483647 w 21517"/>
                <a:gd name="T49" fmla="*/ 2147483647 h 21418"/>
                <a:gd name="T50" fmla="*/ 2147483647 w 21517"/>
                <a:gd name="T51" fmla="*/ 2147483647 h 21418"/>
                <a:gd name="T52" fmla="*/ 2147483647 w 21517"/>
                <a:gd name="T53" fmla="*/ 2147483647 h 214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17" h="21418">
                  <a:moveTo>
                    <a:pt x="98" y="15212"/>
                  </a:moveTo>
                  <a:cubicBezTo>
                    <a:pt x="430" y="14791"/>
                    <a:pt x="753" y="14370"/>
                    <a:pt x="1067" y="13951"/>
                  </a:cubicBezTo>
                  <a:cubicBezTo>
                    <a:pt x="1286" y="13658"/>
                    <a:pt x="1500" y="13367"/>
                    <a:pt x="1710" y="13076"/>
                  </a:cubicBezTo>
                  <a:cubicBezTo>
                    <a:pt x="1565" y="12837"/>
                    <a:pt x="1418" y="12594"/>
                    <a:pt x="1367" y="12511"/>
                  </a:cubicBezTo>
                  <a:cubicBezTo>
                    <a:pt x="1171" y="12187"/>
                    <a:pt x="1000" y="12266"/>
                    <a:pt x="1000" y="12266"/>
                  </a:cubicBezTo>
                  <a:cubicBezTo>
                    <a:pt x="771" y="12315"/>
                    <a:pt x="530" y="12205"/>
                    <a:pt x="369" y="11941"/>
                  </a:cubicBezTo>
                  <a:cubicBezTo>
                    <a:pt x="124" y="11537"/>
                    <a:pt x="159" y="10932"/>
                    <a:pt x="449" y="10590"/>
                  </a:cubicBezTo>
                  <a:lnTo>
                    <a:pt x="616" y="10394"/>
                  </a:lnTo>
                  <a:cubicBezTo>
                    <a:pt x="905" y="10052"/>
                    <a:pt x="1339" y="10102"/>
                    <a:pt x="1585" y="10506"/>
                  </a:cubicBezTo>
                  <a:cubicBezTo>
                    <a:pt x="1585" y="10506"/>
                    <a:pt x="1872" y="10857"/>
                    <a:pt x="1717" y="11421"/>
                  </a:cubicBezTo>
                  <a:cubicBezTo>
                    <a:pt x="1717" y="11421"/>
                    <a:pt x="1663" y="11698"/>
                    <a:pt x="1827" y="11968"/>
                  </a:cubicBezTo>
                  <a:cubicBezTo>
                    <a:pt x="1874" y="12045"/>
                    <a:pt x="2003" y="12258"/>
                    <a:pt x="2137" y="12477"/>
                  </a:cubicBezTo>
                  <a:cubicBezTo>
                    <a:pt x="5244" y="8078"/>
                    <a:pt x="7394" y="3887"/>
                    <a:pt x="8880" y="257"/>
                  </a:cubicBezTo>
                  <a:cubicBezTo>
                    <a:pt x="8930" y="134"/>
                    <a:pt x="9021" y="57"/>
                    <a:pt x="9123" y="51"/>
                  </a:cubicBezTo>
                  <a:cubicBezTo>
                    <a:pt x="12970" y="-182"/>
                    <a:pt x="16752" y="296"/>
                    <a:pt x="21353" y="3537"/>
                  </a:cubicBezTo>
                  <a:cubicBezTo>
                    <a:pt x="21492" y="3635"/>
                    <a:pt x="21555" y="3867"/>
                    <a:pt x="21494" y="4066"/>
                  </a:cubicBezTo>
                  <a:cubicBezTo>
                    <a:pt x="20346" y="7833"/>
                    <a:pt x="18527" y="12275"/>
                    <a:pt x="15666" y="16981"/>
                  </a:cubicBezTo>
                  <a:cubicBezTo>
                    <a:pt x="15729" y="16255"/>
                    <a:pt x="15425" y="15781"/>
                    <a:pt x="15210" y="15593"/>
                  </a:cubicBezTo>
                  <a:cubicBezTo>
                    <a:pt x="14723" y="15093"/>
                    <a:pt x="14033" y="15223"/>
                    <a:pt x="13660" y="15893"/>
                  </a:cubicBezTo>
                  <a:lnTo>
                    <a:pt x="13526" y="16134"/>
                  </a:lnTo>
                  <a:cubicBezTo>
                    <a:pt x="13148" y="16815"/>
                    <a:pt x="13237" y="17798"/>
                    <a:pt x="13725" y="18325"/>
                  </a:cubicBezTo>
                  <a:cubicBezTo>
                    <a:pt x="13989" y="18610"/>
                    <a:pt x="14321" y="18702"/>
                    <a:pt x="14641" y="18606"/>
                  </a:cubicBezTo>
                  <a:cubicBezTo>
                    <a:pt x="14035" y="19536"/>
                    <a:pt x="13391" y="20474"/>
                    <a:pt x="12698" y="21418"/>
                  </a:cubicBezTo>
                  <a:cubicBezTo>
                    <a:pt x="12164" y="21408"/>
                    <a:pt x="11634" y="21374"/>
                    <a:pt x="11111" y="21311"/>
                  </a:cubicBezTo>
                  <a:cubicBezTo>
                    <a:pt x="7190" y="20829"/>
                    <a:pt x="3457" y="18834"/>
                    <a:pt x="134" y="15867"/>
                  </a:cubicBezTo>
                  <a:cubicBezTo>
                    <a:pt x="-29" y="15720"/>
                    <a:pt x="-45" y="15395"/>
                    <a:pt x="98" y="15212"/>
                  </a:cubicBezTo>
                  <a:close/>
                  <a:moveTo>
                    <a:pt x="98" y="152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7" name="Group 13"/>
          <p:cNvGrpSpPr/>
          <p:nvPr/>
        </p:nvGrpSpPr>
        <p:grpSpPr>
          <a:xfrm>
            <a:off x="1066095" y="2627432"/>
            <a:ext cx="3064061" cy="988925"/>
            <a:chOff x="1441450" y="1398043"/>
            <a:chExt cx="2019300" cy="651729"/>
          </a:xfrm>
        </p:grpSpPr>
        <p:sp>
          <p:nvSpPr>
            <p:cNvPr id="4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0" name="Group 16"/>
          <p:cNvGrpSpPr/>
          <p:nvPr/>
        </p:nvGrpSpPr>
        <p:grpSpPr>
          <a:xfrm>
            <a:off x="1066095" y="3619080"/>
            <a:ext cx="3064061" cy="988925"/>
            <a:chOff x="1441450" y="1398043"/>
            <a:chExt cx="2019300" cy="651729"/>
          </a:xfrm>
        </p:grpSpPr>
        <p:sp>
          <p:nvSpPr>
            <p:cNvPr id="5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3" name="Group 19"/>
          <p:cNvGrpSpPr/>
          <p:nvPr/>
        </p:nvGrpSpPr>
        <p:grpSpPr>
          <a:xfrm>
            <a:off x="1066095" y="4610727"/>
            <a:ext cx="3064061" cy="988925"/>
            <a:chOff x="1441450" y="1398043"/>
            <a:chExt cx="2019300" cy="651729"/>
          </a:xfrm>
        </p:grpSpPr>
        <p:sp>
          <p:nvSpPr>
            <p:cNvPr id="5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6" name="Group 22"/>
          <p:cNvGrpSpPr/>
          <p:nvPr/>
        </p:nvGrpSpPr>
        <p:grpSpPr>
          <a:xfrm>
            <a:off x="1066095" y="5602375"/>
            <a:ext cx="3064061" cy="988925"/>
            <a:chOff x="1441450" y="1398043"/>
            <a:chExt cx="2019300" cy="651729"/>
          </a:xfrm>
        </p:grpSpPr>
        <p:sp>
          <p:nvSpPr>
            <p:cNvPr id="5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9" name="Group 25"/>
          <p:cNvGrpSpPr/>
          <p:nvPr/>
        </p:nvGrpSpPr>
        <p:grpSpPr>
          <a:xfrm>
            <a:off x="4157154" y="2897298"/>
            <a:ext cx="2006945" cy="208477"/>
            <a:chOff x="4671768" y="1525092"/>
            <a:chExt cx="1322632" cy="137392"/>
          </a:xfrm>
          <a:solidFill>
            <a:schemeClr val="bg1"/>
          </a:solidFill>
        </p:grpSpPr>
        <p:grpSp>
          <p:nvGrpSpPr>
            <p:cNvPr id="60" name="Group 34"/>
            <p:cNvGrpSpPr/>
            <p:nvPr/>
          </p:nvGrpSpPr>
          <p:grpSpPr>
            <a:xfrm>
              <a:off x="4671768" y="1525092"/>
              <a:ext cx="137392" cy="137392"/>
              <a:chOff x="6375567" y="1784996"/>
              <a:chExt cx="137392" cy="137392"/>
            </a:xfrm>
            <a:grpFill/>
          </p:grpSpPr>
          <p:sp>
            <p:nvSpPr>
              <p:cNvPr id="6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1" name="직선 연결선 250"/>
            <p:cNvCxnSpPr/>
            <p:nvPr/>
          </p:nvCxnSpPr>
          <p:spPr>
            <a:xfrm>
              <a:off x="4809160" y="1591378"/>
              <a:ext cx="11852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26"/>
          <p:cNvGrpSpPr/>
          <p:nvPr/>
        </p:nvGrpSpPr>
        <p:grpSpPr>
          <a:xfrm>
            <a:off x="4157154" y="3888946"/>
            <a:ext cx="2286372" cy="208477"/>
            <a:chOff x="4671768" y="2178615"/>
            <a:chExt cx="1506782" cy="137392"/>
          </a:xfrm>
          <a:solidFill>
            <a:schemeClr val="bg1"/>
          </a:solidFill>
        </p:grpSpPr>
        <p:grpSp>
          <p:nvGrpSpPr>
            <p:cNvPr id="65" name="Group 31"/>
            <p:cNvGrpSpPr/>
            <p:nvPr/>
          </p:nvGrpSpPr>
          <p:grpSpPr>
            <a:xfrm>
              <a:off x="4671768" y="2178615"/>
              <a:ext cx="137392" cy="137392"/>
              <a:chOff x="6375567" y="1784996"/>
              <a:chExt cx="137392" cy="137392"/>
            </a:xfrm>
            <a:grpFill/>
          </p:grpSpPr>
          <p:sp>
            <p:nvSpPr>
              <p:cNvPr id="6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6" name="직선 연결선 250"/>
            <p:cNvCxnSpPr/>
            <p:nvPr/>
          </p:nvCxnSpPr>
          <p:spPr>
            <a:xfrm>
              <a:off x="4809160" y="2241799"/>
              <a:ext cx="136939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9" name="Group 27"/>
          <p:cNvGrpSpPr/>
          <p:nvPr/>
        </p:nvGrpSpPr>
        <p:grpSpPr>
          <a:xfrm>
            <a:off x="4157154" y="4880593"/>
            <a:ext cx="2874132" cy="208477"/>
            <a:chOff x="4671768" y="2832138"/>
            <a:chExt cx="1894132" cy="137392"/>
          </a:xfrm>
          <a:solidFill>
            <a:schemeClr val="bg1"/>
          </a:solidFill>
        </p:grpSpPr>
        <p:grpSp>
          <p:nvGrpSpPr>
            <p:cNvPr id="70" name="Group 28"/>
            <p:cNvGrpSpPr/>
            <p:nvPr/>
          </p:nvGrpSpPr>
          <p:grpSpPr>
            <a:xfrm>
              <a:off x="4671768" y="2832138"/>
              <a:ext cx="137392" cy="137392"/>
              <a:chOff x="6375567" y="1784996"/>
              <a:chExt cx="137392" cy="137392"/>
            </a:xfrm>
            <a:grpFill/>
          </p:grpSpPr>
          <p:sp>
            <p:nvSpPr>
              <p:cNvPr id="7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1" name="직선 연결선 250"/>
            <p:cNvCxnSpPr/>
            <p:nvPr/>
          </p:nvCxnSpPr>
          <p:spPr>
            <a:xfrm>
              <a:off x="4809160" y="2896735"/>
              <a:ext cx="1756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40"/>
          <p:cNvGrpSpPr/>
          <p:nvPr/>
        </p:nvGrpSpPr>
        <p:grpSpPr>
          <a:xfrm>
            <a:off x="4157154" y="5872241"/>
            <a:ext cx="3988172" cy="208477"/>
            <a:chOff x="4671768" y="3485661"/>
            <a:chExt cx="2628315" cy="137392"/>
          </a:xfrm>
          <a:solidFill>
            <a:schemeClr val="bg1"/>
          </a:solidFill>
        </p:grpSpPr>
        <p:grpSp>
          <p:nvGrpSpPr>
            <p:cNvPr id="75" name="Group 37"/>
            <p:cNvGrpSpPr/>
            <p:nvPr/>
          </p:nvGrpSpPr>
          <p:grpSpPr>
            <a:xfrm>
              <a:off x="4671768" y="3485661"/>
              <a:ext cx="137392" cy="137392"/>
              <a:chOff x="6375567" y="1784996"/>
              <a:chExt cx="137392" cy="137392"/>
            </a:xfrm>
            <a:grpFill/>
          </p:grpSpPr>
          <p:sp>
            <p:nvSpPr>
              <p:cNvPr id="7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6" name="직선 연결선 250"/>
            <p:cNvCxnSpPr/>
            <p:nvPr/>
          </p:nvCxnSpPr>
          <p:spPr>
            <a:xfrm>
              <a:off x="4809160" y="3552499"/>
              <a:ext cx="2490923"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011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8"/>
          <p:cNvSpPr/>
          <p:nvPr/>
        </p:nvSpPr>
        <p:spPr>
          <a:xfrm>
            <a:off x="83864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6" name="Group 659"/>
          <p:cNvGrpSpPr>
            <a:grpSpLocks/>
          </p:cNvGrpSpPr>
          <p:nvPr/>
        </p:nvGrpSpPr>
        <p:grpSpPr bwMode="auto">
          <a:xfrm>
            <a:off x="1764354" y="2676407"/>
            <a:ext cx="487831" cy="752880"/>
            <a:chOff x="0" y="0"/>
            <a:chExt cx="339" cy="573"/>
          </a:xfrm>
          <a:solidFill>
            <a:schemeClr val="bg1"/>
          </a:solidFill>
        </p:grpSpPr>
        <p:sp>
          <p:nvSpPr>
            <p:cNvPr id="9" name="AutoShape 656"/>
            <p:cNvSpPr>
              <a:spLocks/>
            </p:cNvSpPr>
            <p:nvPr/>
          </p:nvSpPr>
          <p:spPr bwMode="auto">
            <a:xfrm>
              <a:off x="0" y="0"/>
              <a:ext cx="339" cy="460"/>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w 21599"/>
                <a:gd name="T41" fmla="*/ 0 h 21600"/>
                <a:gd name="T42" fmla="*/ 0 w 21599"/>
                <a:gd name="T43" fmla="*/ 0 h 21600"/>
                <a:gd name="T44" fmla="*/ 0 w 21599"/>
                <a:gd name="T45" fmla="*/ 0 h 21600"/>
                <a:gd name="T46" fmla="*/ 0 w 21599"/>
                <a:gd name="T47" fmla="*/ 0 h 21600"/>
                <a:gd name="T48" fmla="*/ 0 w 21599"/>
                <a:gd name="T49" fmla="*/ 0 h 21600"/>
                <a:gd name="T50" fmla="*/ 0 w 21599"/>
                <a:gd name="T51" fmla="*/ 0 h 21600"/>
                <a:gd name="T52" fmla="*/ 0 w 21599"/>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99" h="2160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moveTo>
                    <a:pt x="13355" y="197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ectangle 657"/>
            <p:cNvSpPr>
              <a:spLocks/>
            </p:cNvSpPr>
            <p:nvPr/>
          </p:nvSpPr>
          <p:spPr bwMode="auto">
            <a:xfrm>
              <a:off x="95" y="480"/>
              <a:ext cx="142"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658"/>
            <p:cNvSpPr>
              <a:spLocks/>
            </p:cNvSpPr>
            <p:nvPr/>
          </p:nvSpPr>
          <p:spPr bwMode="auto">
            <a:xfrm>
              <a:off x="136" y="536"/>
              <a:ext cx="70"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7" name="Text Placeholder 2"/>
          <p:cNvSpPr txBox="1">
            <a:spLocks/>
          </p:cNvSpPr>
          <p:nvPr/>
        </p:nvSpPr>
        <p:spPr>
          <a:xfrm>
            <a:off x="86091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 Design</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668834"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ounded Rectangle 9"/>
          <p:cNvSpPr/>
          <p:nvPr/>
        </p:nvSpPr>
        <p:spPr>
          <a:xfrm>
            <a:off x="3564238"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6" name="Group 116"/>
          <p:cNvGrpSpPr>
            <a:grpSpLocks/>
          </p:cNvGrpSpPr>
          <p:nvPr/>
        </p:nvGrpSpPr>
        <p:grpSpPr bwMode="auto">
          <a:xfrm>
            <a:off x="4474080" y="2746898"/>
            <a:ext cx="524192" cy="622215"/>
            <a:chOff x="0" y="0"/>
            <a:chExt cx="483" cy="574"/>
          </a:xfrm>
          <a:solidFill>
            <a:srgbClr val="FFFFFF"/>
          </a:solidFill>
        </p:grpSpPr>
        <p:sp>
          <p:nvSpPr>
            <p:cNvPr id="18"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Text Placeholder 2"/>
          <p:cNvSpPr txBox="1">
            <a:spLocks/>
          </p:cNvSpPr>
          <p:nvPr/>
        </p:nvSpPr>
        <p:spPr>
          <a:xfrm>
            <a:off x="3571182" y="3864325"/>
            <a:ext cx="2316976"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Marketing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8"/>
          <p:cNvSpPr txBox="1">
            <a:spLocks/>
          </p:cNvSpPr>
          <p:nvPr/>
        </p:nvSpPr>
        <p:spPr>
          <a:xfrm>
            <a:off x="3371939" y="4737790"/>
            <a:ext cx="2673124" cy="165123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ounded Rectangle 10"/>
          <p:cNvSpPr/>
          <p:nvPr/>
        </p:nvSpPr>
        <p:spPr>
          <a:xfrm>
            <a:off x="6289831"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399"/>
          <p:cNvSpPr>
            <a:spLocks/>
          </p:cNvSpPr>
          <p:nvPr/>
        </p:nvSpPr>
        <p:spPr bwMode="auto">
          <a:xfrm>
            <a:off x="7147540" y="2776531"/>
            <a:ext cx="626477" cy="622215"/>
          </a:xfrm>
          <a:custGeom>
            <a:avLst/>
            <a:gdLst>
              <a:gd name="T0" fmla="*/ 147153432 w 21600"/>
              <a:gd name="T1" fmla="*/ 0 h 21600"/>
              <a:gd name="T2" fmla="*/ 0 w 21600"/>
              <a:gd name="T3" fmla="*/ 39533154 h 21600"/>
              <a:gd name="T4" fmla="*/ 0 w 21600"/>
              <a:gd name="T5" fmla="*/ 39546738 h 21600"/>
              <a:gd name="T6" fmla="*/ 0 w 21600"/>
              <a:gd name="T7" fmla="*/ 246662734 h 21600"/>
              <a:gd name="T8" fmla="*/ 147153432 w 21600"/>
              <a:gd name="T9" fmla="*/ 286355233 h 21600"/>
              <a:gd name="T10" fmla="*/ 294279076 w 21600"/>
              <a:gd name="T11" fmla="*/ 246662734 h 21600"/>
              <a:gd name="T12" fmla="*/ 294279076 w 21600"/>
              <a:gd name="T13" fmla="*/ 39572652 h 21600"/>
              <a:gd name="T14" fmla="*/ 147153432 w 21600"/>
              <a:gd name="T15" fmla="*/ 0 h 21600"/>
              <a:gd name="T16" fmla="*/ 134810310 w 21600"/>
              <a:gd name="T17" fmla="*/ 258262719 h 21600"/>
              <a:gd name="T18" fmla="*/ 24523408 w 21600"/>
              <a:gd name="T19" fmla="*/ 228501028 h 21600"/>
              <a:gd name="T20" fmla="*/ 24523408 w 21600"/>
              <a:gd name="T21" fmla="*/ 74452997 h 21600"/>
              <a:gd name="T22" fmla="*/ 134810310 w 21600"/>
              <a:gd name="T23" fmla="*/ 104307270 h 21600"/>
              <a:gd name="T24" fmla="*/ 134810310 w 21600"/>
              <a:gd name="T25" fmla="*/ 258262719 h 21600"/>
              <a:gd name="T26" fmla="*/ 147071377 w 21600"/>
              <a:gd name="T27" fmla="*/ 82870304 h 21600"/>
              <a:gd name="T28" fmla="*/ 39387379 w 21600"/>
              <a:gd name="T29" fmla="*/ 53705369 h 21600"/>
              <a:gd name="T30" fmla="*/ 147153432 w 21600"/>
              <a:gd name="T31" fmla="*/ 24764161 h 21600"/>
              <a:gd name="T32" fmla="*/ 254891697 w 21600"/>
              <a:gd name="T33" fmla="*/ 53731390 h 21600"/>
              <a:gd name="T34" fmla="*/ 147071377 w 21600"/>
              <a:gd name="T35" fmla="*/ 82870304 h 21600"/>
              <a:gd name="T36" fmla="*/ 269755549 w 21600"/>
              <a:gd name="T37" fmla="*/ 228514612 h 21600"/>
              <a:gd name="T38" fmla="*/ 159332551 w 21600"/>
              <a:gd name="T39" fmla="*/ 258303484 h 21600"/>
              <a:gd name="T40" fmla="*/ 159332551 w 21600"/>
              <a:gd name="T41" fmla="*/ 104320854 h 21600"/>
              <a:gd name="T42" fmla="*/ 269755549 w 21600"/>
              <a:gd name="T43" fmla="*/ 74478911 h 21600"/>
              <a:gd name="T44" fmla="*/ 269755549 w 21600"/>
              <a:gd name="T45" fmla="*/ 228514612 h 21600"/>
              <a:gd name="T46" fmla="*/ 269755549 w 21600"/>
              <a:gd name="T47" fmla="*/ 228514612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0"/>
                </a:moveTo>
                <a:lnTo>
                  <a:pt x="0" y="2982"/>
                </a:lnTo>
                <a:lnTo>
                  <a:pt x="0" y="2983"/>
                </a:lnTo>
                <a:lnTo>
                  <a:pt x="0" y="18606"/>
                </a:lnTo>
                <a:lnTo>
                  <a:pt x="10801" y="21600"/>
                </a:lnTo>
                <a:lnTo>
                  <a:pt x="21600" y="18606"/>
                </a:lnTo>
                <a:lnTo>
                  <a:pt x="21600" y="2985"/>
                </a:lnTo>
                <a:lnTo>
                  <a:pt x="10801" y="0"/>
                </a:lnTo>
                <a:close/>
                <a:moveTo>
                  <a:pt x="9895" y="19481"/>
                </a:moveTo>
                <a:lnTo>
                  <a:pt x="1800" y="17236"/>
                </a:lnTo>
                <a:lnTo>
                  <a:pt x="1800" y="5616"/>
                </a:lnTo>
                <a:lnTo>
                  <a:pt x="9895" y="7868"/>
                </a:lnTo>
                <a:lnTo>
                  <a:pt x="9895" y="19481"/>
                </a:lnTo>
                <a:close/>
                <a:moveTo>
                  <a:pt x="10795" y="6251"/>
                </a:moveTo>
                <a:lnTo>
                  <a:pt x="2891" y="4051"/>
                </a:lnTo>
                <a:lnTo>
                  <a:pt x="10801" y="1868"/>
                </a:lnTo>
                <a:lnTo>
                  <a:pt x="18709" y="4053"/>
                </a:lnTo>
                <a:lnTo>
                  <a:pt x="10795" y="6251"/>
                </a:lnTo>
                <a:close/>
                <a:moveTo>
                  <a:pt x="19800" y="17237"/>
                </a:moveTo>
                <a:lnTo>
                  <a:pt x="11695" y="19484"/>
                </a:lnTo>
                <a:lnTo>
                  <a:pt x="11695" y="7869"/>
                </a:lnTo>
                <a:lnTo>
                  <a:pt x="19800" y="5618"/>
                </a:lnTo>
                <a:lnTo>
                  <a:pt x="19800" y="17237"/>
                </a:lnTo>
                <a:close/>
                <a:moveTo>
                  <a:pt x="19800" y="17237"/>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 Placeholder 2"/>
          <p:cNvSpPr txBox="1">
            <a:spLocks/>
          </p:cNvSpPr>
          <p:nvPr/>
        </p:nvSpPr>
        <p:spPr>
          <a:xfrm>
            <a:off x="6289831"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Hosting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 Placeholder 8"/>
          <p:cNvSpPr txBox="1">
            <a:spLocks/>
          </p:cNvSpPr>
          <p:nvPr/>
        </p:nvSpPr>
        <p:spPr>
          <a:xfrm>
            <a:off x="6055648" y="4737790"/>
            <a:ext cx="2673124" cy="93146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a:t>
            </a: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26" name="Rounded Rectangle 11"/>
          <p:cNvSpPr/>
          <p:nvPr/>
        </p:nvSpPr>
        <p:spPr>
          <a:xfrm>
            <a:off x="901542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113"/>
          <p:cNvSpPr>
            <a:spLocks/>
          </p:cNvSpPr>
          <p:nvPr/>
        </p:nvSpPr>
        <p:spPr bwMode="auto">
          <a:xfrm>
            <a:off x="9879233" y="2776933"/>
            <a:ext cx="622214" cy="532719"/>
          </a:xfrm>
          <a:custGeom>
            <a:avLst/>
            <a:gdLst>
              <a:gd name="T0" fmla="*/ 259046022 w 21600"/>
              <a:gd name="T1" fmla="*/ 121588502 h 21600"/>
              <a:gd name="T2" fmla="*/ 259046022 w 21600"/>
              <a:gd name="T3" fmla="*/ 105226481 h 21600"/>
              <a:gd name="T4" fmla="*/ 239823076 w 21600"/>
              <a:gd name="T5" fmla="*/ 77110490 h 21600"/>
              <a:gd name="T6" fmla="*/ 186223862 w 21600"/>
              <a:gd name="T7" fmla="*/ 43829736 h 21600"/>
              <a:gd name="T8" fmla="*/ 166165689 w 21600"/>
              <a:gd name="T9" fmla="*/ 29170478 h 21600"/>
              <a:gd name="T10" fmla="*/ 159655912 w 21600"/>
              <a:gd name="T11" fmla="*/ 18378005 h 21600"/>
              <a:gd name="T12" fmla="*/ 159655912 w 21600"/>
              <a:gd name="T13" fmla="*/ 18306686 h 21600"/>
              <a:gd name="T14" fmla="*/ 159655912 w 21600"/>
              <a:gd name="T15" fmla="*/ 0 h 21600"/>
              <a:gd name="T16" fmla="*/ 126685736 w 21600"/>
              <a:gd name="T17" fmla="*/ 0 h 21600"/>
              <a:gd name="T18" fmla="*/ 126685736 w 21600"/>
              <a:gd name="T19" fmla="*/ 7010 h 21600"/>
              <a:gd name="T20" fmla="*/ 126685736 w 21600"/>
              <a:gd name="T21" fmla="*/ 18314449 h 21600"/>
              <a:gd name="T22" fmla="*/ 126685736 w 21600"/>
              <a:gd name="T23" fmla="*/ 18385768 h 21600"/>
              <a:gd name="T24" fmla="*/ 120175960 w 21600"/>
              <a:gd name="T25" fmla="*/ 29184405 h 21600"/>
              <a:gd name="T26" fmla="*/ 100117787 w 21600"/>
              <a:gd name="T27" fmla="*/ 43844509 h 21600"/>
              <a:gd name="T28" fmla="*/ 46519839 w 21600"/>
              <a:gd name="T29" fmla="*/ 77117499 h 21600"/>
              <a:gd name="T30" fmla="*/ 27296893 w 21600"/>
              <a:gd name="T31" fmla="*/ 105240491 h 21600"/>
              <a:gd name="T32" fmla="*/ 27296893 w 21600"/>
              <a:gd name="T33" fmla="*/ 121595512 h 21600"/>
              <a:gd name="T34" fmla="*/ 0 w 21600"/>
              <a:gd name="T35" fmla="*/ 121595512 h 21600"/>
              <a:gd name="T36" fmla="*/ 43483029 w 21600"/>
              <a:gd name="T37" fmla="*/ 153864397 h 21600"/>
              <a:gd name="T38" fmla="*/ 86847348 w 21600"/>
              <a:gd name="T39" fmla="*/ 121595512 h 21600"/>
              <a:gd name="T40" fmla="*/ 60280664 w 21600"/>
              <a:gd name="T41" fmla="*/ 121595512 h 21600"/>
              <a:gd name="T42" fmla="*/ 60280664 w 21600"/>
              <a:gd name="T43" fmla="*/ 105240491 h 21600"/>
              <a:gd name="T44" fmla="*/ 60280664 w 21600"/>
              <a:gd name="T45" fmla="*/ 105147400 h 21600"/>
              <a:gd name="T46" fmla="*/ 66723773 w 21600"/>
              <a:gd name="T47" fmla="*/ 94712354 h 21600"/>
              <a:gd name="T48" fmla="*/ 86835030 w 21600"/>
              <a:gd name="T49" fmla="*/ 80194969 h 21600"/>
              <a:gd name="T50" fmla="*/ 126526262 w 21600"/>
              <a:gd name="T51" fmla="*/ 56480866 h 21600"/>
              <a:gd name="T52" fmla="*/ 126526262 w 21600"/>
              <a:gd name="T53" fmla="*/ 121588502 h 21600"/>
              <a:gd name="T54" fmla="*/ 99693960 w 21600"/>
              <a:gd name="T55" fmla="*/ 121588502 h 21600"/>
              <a:gd name="T56" fmla="*/ 143217743 w 21600"/>
              <a:gd name="T57" fmla="*/ 153864397 h 21600"/>
              <a:gd name="T58" fmla="*/ 186661273 w 21600"/>
              <a:gd name="T59" fmla="*/ 121588502 h 21600"/>
              <a:gd name="T60" fmla="*/ 159510152 w 21600"/>
              <a:gd name="T61" fmla="*/ 121588502 h 21600"/>
              <a:gd name="T62" fmla="*/ 159510152 w 21600"/>
              <a:gd name="T63" fmla="*/ 56274591 h 21600"/>
              <a:gd name="T64" fmla="*/ 199520215 w 21600"/>
              <a:gd name="T65" fmla="*/ 80180289 h 21600"/>
              <a:gd name="T66" fmla="*/ 219631460 w 21600"/>
              <a:gd name="T67" fmla="*/ 94704591 h 21600"/>
              <a:gd name="T68" fmla="*/ 226074569 w 21600"/>
              <a:gd name="T69" fmla="*/ 105140390 h 21600"/>
              <a:gd name="T70" fmla="*/ 226074569 w 21600"/>
              <a:gd name="T71" fmla="*/ 105233481 h 21600"/>
              <a:gd name="T72" fmla="*/ 226074569 w 21600"/>
              <a:gd name="T73" fmla="*/ 121588502 h 21600"/>
              <a:gd name="T74" fmla="*/ 199507778 w 21600"/>
              <a:gd name="T75" fmla="*/ 121588502 h 21600"/>
              <a:gd name="T76" fmla="*/ 242872215 w 21600"/>
              <a:gd name="T77" fmla="*/ 153850470 h 21600"/>
              <a:gd name="T78" fmla="*/ 286355233 w 21600"/>
              <a:gd name="T79" fmla="*/ 121588502 h 21600"/>
              <a:gd name="T80" fmla="*/ 259046022 w 21600"/>
              <a:gd name="T81" fmla="*/ 121588502 h 21600"/>
              <a:gd name="T82" fmla="*/ 259046022 w 21600"/>
              <a:gd name="T83" fmla="*/ 121588502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moveTo>
                  <a:pt x="19540" y="17069"/>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Text Placeholder 2"/>
          <p:cNvSpPr txBox="1">
            <a:spLocks/>
          </p:cNvSpPr>
          <p:nvPr/>
        </p:nvSpPr>
        <p:spPr>
          <a:xfrm>
            <a:off x="903769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Strategy</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8850043"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27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3"/>
          <p:cNvSpPr>
            <a:spLocks/>
          </p:cNvSpPr>
          <p:nvPr/>
        </p:nvSpPr>
        <p:spPr bwMode="auto">
          <a:xfrm>
            <a:off x="11235801" y="4472683"/>
            <a:ext cx="969435" cy="959229"/>
          </a:xfrm>
          <a:custGeom>
            <a:avLst/>
            <a:gdLst>
              <a:gd name="T0" fmla="*/ 820 w 820"/>
              <a:gd name="T1" fmla="*/ 620 h 620"/>
              <a:gd name="T2" fmla="*/ 0 w 820"/>
              <a:gd name="T3" fmla="*/ 228 h 620"/>
              <a:gd name="T4" fmla="*/ 0 w 820"/>
              <a:gd name="T5" fmla="*/ 0 h 620"/>
              <a:gd name="T6" fmla="*/ 820 w 820"/>
              <a:gd name="T7" fmla="*/ 129 h 620"/>
              <a:gd name="T8" fmla="*/ 820 w 820"/>
              <a:gd name="T9" fmla="*/ 620 h 620"/>
            </a:gdLst>
            <a:ahLst/>
            <a:cxnLst>
              <a:cxn ang="0">
                <a:pos x="T0" y="T1"/>
              </a:cxn>
              <a:cxn ang="0">
                <a:pos x="T2" y="T3"/>
              </a:cxn>
              <a:cxn ang="0">
                <a:pos x="T4" y="T5"/>
              </a:cxn>
              <a:cxn ang="0">
                <a:pos x="T6" y="T7"/>
              </a:cxn>
              <a:cxn ang="0">
                <a:pos x="T8" y="T9"/>
              </a:cxn>
            </a:cxnLst>
            <a:rect l="0" t="0" r="r" b="b"/>
            <a:pathLst>
              <a:path w="820" h="620">
                <a:moveTo>
                  <a:pt x="820" y="620"/>
                </a:moveTo>
                <a:lnTo>
                  <a:pt x="0" y="228"/>
                </a:lnTo>
                <a:lnTo>
                  <a:pt x="0" y="0"/>
                </a:lnTo>
                <a:lnTo>
                  <a:pt x="820" y="129"/>
                </a:lnTo>
                <a:lnTo>
                  <a:pt x="820" y="62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Freeform 10"/>
          <p:cNvSpPr>
            <a:spLocks/>
          </p:cNvSpPr>
          <p:nvPr/>
        </p:nvSpPr>
        <p:spPr bwMode="auto">
          <a:xfrm>
            <a:off x="11235801" y="5129922"/>
            <a:ext cx="969435" cy="1366128"/>
          </a:xfrm>
          <a:custGeom>
            <a:avLst/>
            <a:gdLst>
              <a:gd name="T0" fmla="*/ 820 w 820"/>
              <a:gd name="T1" fmla="*/ 883 h 883"/>
              <a:gd name="T2" fmla="*/ 0 w 820"/>
              <a:gd name="T3" fmla="*/ 229 h 883"/>
              <a:gd name="T4" fmla="*/ 0 w 820"/>
              <a:gd name="T5" fmla="*/ 0 h 883"/>
              <a:gd name="T6" fmla="*/ 820 w 820"/>
              <a:gd name="T7" fmla="*/ 392 h 883"/>
              <a:gd name="T8" fmla="*/ 820 w 820"/>
              <a:gd name="T9" fmla="*/ 883 h 883"/>
            </a:gdLst>
            <a:ahLst/>
            <a:cxnLst>
              <a:cxn ang="0">
                <a:pos x="T0" y="T1"/>
              </a:cxn>
              <a:cxn ang="0">
                <a:pos x="T2" y="T3"/>
              </a:cxn>
              <a:cxn ang="0">
                <a:pos x="T4" y="T5"/>
              </a:cxn>
              <a:cxn ang="0">
                <a:pos x="T6" y="T7"/>
              </a:cxn>
              <a:cxn ang="0">
                <a:pos x="T8" y="T9"/>
              </a:cxn>
            </a:cxnLst>
            <a:rect l="0" t="0" r="r" b="b"/>
            <a:pathLst>
              <a:path w="820" h="883">
                <a:moveTo>
                  <a:pt x="820" y="883"/>
                </a:moveTo>
                <a:lnTo>
                  <a:pt x="0" y="229"/>
                </a:lnTo>
                <a:lnTo>
                  <a:pt x="0" y="0"/>
                </a:lnTo>
                <a:lnTo>
                  <a:pt x="820" y="392"/>
                </a:lnTo>
                <a:lnTo>
                  <a:pt x="820" y="883"/>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19"/>
          <p:cNvSpPr>
            <a:spLocks/>
          </p:cNvSpPr>
          <p:nvPr/>
        </p:nvSpPr>
        <p:spPr bwMode="auto">
          <a:xfrm>
            <a:off x="11235801" y="2551724"/>
            <a:ext cx="969435" cy="963871"/>
          </a:xfrm>
          <a:custGeom>
            <a:avLst/>
            <a:gdLst>
              <a:gd name="T0" fmla="*/ 820 w 820"/>
              <a:gd name="T1" fmla="*/ 0 h 623"/>
              <a:gd name="T2" fmla="*/ 0 w 820"/>
              <a:gd name="T3" fmla="*/ 392 h 623"/>
              <a:gd name="T4" fmla="*/ 0 w 820"/>
              <a:gd name="T5" fmla="*/ 623 h 623"/>
              <a:gd name="T6" fmla="*/ 820 w 820"/>
              <a:gd name="T7" fmla="*/ 492 h 623"/>
              <a:gd name="T8" fmla="*/ 820 w 820"/>
              <a:gd name="T9" fmla="*/ 0 h 623"/>
            </a:gdLst>
            <a:ahLst/>
            <a:cxnLst>
              <a:cxn ang="0">
                <a:pos x="T0" y="T1"/>
              </a:cxn>
              <a:cxn ang="0">
                <a:pos x="T2" y="T3"/>
              </a:cxn>
              <a:cxn ang="0">
                <a:pos x="T4" y="T5"/>
              </a:cxn>
              <a:cxn ang="0">
                <a:pos x="T6" y="T7"/>
              </a:cxn>
              <a:cxn ang="0">
                <a:pos x="T8" y="T9"/>
              </a:cxn>
            </a:cxnLst>
            <a:rect l="0" t="0" r="r" b="b"/>
            <a:pathLst>
              <a:path w="820" h="623">
                <a:moveTo>
                  <a:pt x="820" y="0"/>
                </a:moveTo>
                <a:lnTo>
                  <a:pt x="0" y="392"/>
                </a:lnTo>
                <a:lnTo>
                  <a:pt x="0" y="623"/>
                </a:lnTo>
                <a:lnTo>
                  <a:pt x="820" y="492"/>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16"/>
          <p:cNvSpPr>
            <a:spLocks/>
          </p:cNvSpPr>
          <p:nvPr/>
        </p:nvSpPr>
        <p:spPr bwMode="auto">
          <a:xfrm>
            <a:off x="11235799" y="1492224"/>
            <a:ext cx="969435" cy="1366128"/>
          </a:xfrm>
          <a:custGeom>
            <a:avLst/>
            <a:gdLst>
              <a:gd name="T0" fmla="*/ 820 w 820"/>
              <a:gd name="T1" fmla="*/ 0 h 883"/>
              <a:gd name="T2" fmla="*/ 0 w 820"/>
              <a:gd name="T3" fmla="*/ 652 h 883"/>
              <a:gd name="T4" fmla="*/ 0 w 820"/>
              <a:gd name="T5" fmla="*/ 883 h 883"/>
              <a:gd name="T6" fmla="*/ 820 w 820"/>
              <a:gd name="T7" fmla="*/ 489 h 883"/>
              <a:gd name="T8" fmla="*/ 820 w 820"/>
              <a:gd name="T9" fmla="*/ 0 h 883"/>
            </a:gdLst>
            <a:ahLst/>
            <a:cxnLst>
              <a:cxn ang="0">
                <a:pos x="T0" y="T1"/>
              </a:cxn>
              <a:cxn ang="0">
                <a:pos x="T2" y="T3"/>
              </a:cxn>
              <a:cxn ang="0">
                <a:pos x="T4" y="T5"/>
              </a:cxn>
              <a:cxn ang="0">
                <a:pos x="T6" y="T7"/>
              </a:cxn>
              <a:cxn ang="0">
                <a:pos x="T8" y="T9"/>
              </a:cxn>
            </a:cxnLst>
            <a:rect l="0" t="0" r="r" b="b"/>
            <a:pathLst>
              <a:path w="820" h="883">
                <a:moveTo>
                  <a:pt x="820" y="0"/>
                </a:moveTo>
                <a:lnTo>
                  <a:pt x="0" y="652"/>
                </a:lnTo>
                <a:lnTo>
                  <a:pt x="0" y="883"/>
                </a:lnTo>
                <a:lnTo>
                  <a:pt x="820" y="489"/>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7"/>
          <p:cNvSpPr>
            <a:spLocks/>
          </p:cNvSpPr>
          <p:nvPr/>
        </p:nvSpPr>
        <p:spPr bwMode="auto">
          <a:xfrm>
            <a:off x="11235801" y="3616819"/>
            <a:ext cx="969435" cy="756554"/>
          </a:xfrm>
          <a:custGeom>
            <a:avLst/>
            <a:gdLst>
              <a:gd name="T0" fmla="*/ 820 w 820"/>
              <a:gd name="T1" fmla="*/ 489 h 489"/>
              <a:gd name="T2" fmla="*/ 0 w 820"/>
              <a:gd name="T3" fmla="*/ 360 h 489"/>
              <a:gd name="T4" fmla="*/ 0 w 820"/>
              <a:gd name="T5" fmla="*/ 129 h 489"/>
              <a:gd name="T6" fmla="*/ 820 w 820"/>
              <a:gd name="T7" fmla="*/ 0 h 489"/>
              <a:gd name="T8" fmla="*/ 820 w 820"/>
              <a:gd name="T9" fmla="*/ 489 h 489"/>
            </a:gdLst>
            <a:ahLst/>
            <a:cxnLst>
              <a:cxn ang="0">
                <a:pos x="T0" y="T1"/>
              </a:cxn>
              <a:cxn ang="0">
                <a:pos x="T2" y="T3"/>
              </a:cxn>
              <a:cxn ang="0">
                <a:pos x="T4" y="T5"/>
              </a:cxn>
              <a:cxn ang="0">
                <a:pos x="T6" y="T7"/>
              </a:cxn>
              <a:cxn ang="0">
                <a:pos x="T8" y="T9"/>
              </a:cxn>
            </a:cxnLst>
            <a:rect l="0" t="0" r="r" b="b"/>
            <a:pathLst>
              <a:path w="820" h="489">
                <a:moveTo>
                  <a:pt x="820" y="489"/>
                </a:moveTo>
                <a:lnTo>
                  <a:pt x="0" y="360"/>
                </a:lnTo>
                <a:lnTo>
                  <a:pt x="0" y="129"/>
                </a:lnTo>
                <a:lnTo>
                  <a:pt x="820" y="0"/>
                </a:lnTo>
                <a:lnTo>
                  <a:pt x="820" y="489"/>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9" name="그룹 48"/>
          <p:cNvGrpSpPr/>
          <p:nvPr/>
        </p:nvGrpSpPr>
        <p:grpSpPr>
          <a:xfrm>
            <a:off x="7860343" y="4333261"/>
            <a:ext cx="3383995" cy="636240"/>
            <a:chOff x="5907452" y="2825270"/>
            <a:chExt cx="2515821" cy="473011"/>
          </a:xfrm>
          <a:solidFill>
            <a:schemeClr val="accent3"/>
          </a:solidFill>
        </p:grpSpPr>
        <p:sp>
          <p:nvSpPr>
            <p:cNvPr id="10" name="이등변 삼각형 28"/>
            <p:cNvSpPr/>
            <p:nvPr/>
          </p:nvSpPr>
          <p:spPr>
            <a:xfrm rot="16200000">
              <a:off x="5887571" y="284515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직사각형 29"/>
            <p:cNvSpPr>
              <a:spLocks/>
            </p:cNvSpPr>
            <p:nvPr/>
          </p:nvSpPr>
          <p:spPr>
            <a:xfrm rot="10800000">
              <a:off x="6338308" y="2928921"/>
              <a:ext cx="2084965"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그룹 49"/>
          <p:cNvGrpSpPr/>
          <p:nvPr/>
        </p:nvGrpSpPr>
        <p:grpSpPr>
          <a:xfrm>
            <a:off x="8642745" y="4990501"/>
            <a:ext cx="2601593" cy="636240"/>
            <a:chOff x="6489126" y="3313893"/>
            <a:chExt cx="1934147" cy="473011"/>
          </a:xfrm>
          <a:solidFill>
            <a:schemeClr val="accent5"/>
          </a:solidFill>
        </p:grpSpPr>
        <p:sp>
          <p:nvSpPr>
            <p:cNvPr id="13" name="이등변 삼각형 31"/>
            <p:cNvSpPr/>
            <p:nvPr/>
          </p:nvSpPr>
          <p:spPr>
            <a:xfrm rot="16200000">
              <a:off x="6469245" y="333377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직사각형 32"/>
            <p:cNvSpPr>
              <a:spLocks/>
            </p:cNvSpPr>
            <p:nvPr/>
          </p:nvSpPr>
          <p:spPr>
            <a:xfrm rot="10800000">
              <a:off x="6919983" y="3417543"/>
              <a:ext cx="1503290"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5" name="그룹 46"/>
          <p:cNvGrpSpPr/>
          <p:nvPr/>
        </p:nvGrpSpPr>
        <p:grpSpPr>
          <a:xfrm>
            <a:off x="7860343" y="3018780"/>
            <a:ext cx="3383997" cy="636240"/>
            <a:chOff x="5907452" y="1848023"/>
            <a:chExt cx="2515823" cy="473011"/>
          </a:xfrm>
          <a:solidFill>
            <a:schemeClr val="tx2"/>
          </a:solidFill>
        </p:grpSpPr>
        <p:sp>
          <p:nvSpPr>
            <p:cNvPr id="16" name="이등변 삼각형 34"/>
            <p:cNvSpPr/>
            <p:nvPr/>
          </p:nvSpPr>
          <p:spPr>
            <a:xfrm rot="16200000">
              <a:off x="5887571" y="186790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직사각형 35"/>
            <p:cNvSpPr>
              <a:spLocks/>
            </p:cNvSpPr>
            <p:nvPr/>
          </p:nvSpPr>
          <p:spPr>
            <a:xfrm rot="10800000">
              <a:off x="6338309" y="1951675"/>
              <a:ext cx="2084966"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8" name="그룹 45"/>
          <p:cNvGrpSpPr/>
          <p:nvPr/>
        </p:nvGrpSpPr>
        <p:grpSpPr>
          <a:xfrm>
            <a:off x="8642745" y="2361541"/>
            <a:ext cx="2601595" cy="636240"/>
            <a:chOff x="6489126" y="1359400"/>
            <a:chExt cx="1934148" cy="473011"/>
          </a:xfrm>
          <a:solidFill>
            <a:schemeClr val="bg2"/>
          </a:solidFill>
        </p:grpSpPr>
        <p:sp>
          <p:nvSpPr>
            <p:cNvPr id="19" name="이등변 삼각형 37"/>
            <p:cNvSpPr/>
            <p:nvPr/>
          </p:nvSpPr>
          <p:spPr>
            <a:xfrm rot="16200000">
              <a:off x="6469245" y="137928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직사각형 38"/>
            <p:cNvSpPr>
              <a:spLocks/>
            </p:cNvSpPr>
            <p:nvPr/>
          </p:nvSpPr>
          <p:spPr>
            <a:xfrm rot="10800000">
              <a:off x="6919981" y="1463050"/>
              <a:ext cx="1503293"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1" name="그룹 47"/>
          <p:cNvGrpSpPr/>
          <p:nvPr/>
        </p:nvGrpSpPr>
        <p:grpSpPr>
          <a:xfrm>
            <a:off x="6516514" y="3676022"/>
            <a:ext cx="4727827" cy="636240"/>
            <a:chOff x="4908386" y="2336647"/>
            <a:chExt cx="3514889" cy="473011"/>
          </a:xfrm>
        </p:grpSpPr>
        <p:sp>
          <p:nvSpPr>
            <p:cNvPr id="22" name="이등변 삼각형 24"/>
            <p:cNvSpPr/>
            <p:nvPr/>
          </p:nvSpPr>
          <p:spPr>
            <a:xfrm rot="16200000">
              <a:off x="4888505" y="2356528"/>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직사각형 25"/>
            <p:cNvSpPr>
              <a:spLocks/>
            </p:cNvSpPr>
            <p:nvPr/>
          </p:nvSpPr>
          <p:spPr>
            <a:xfrm rot="10800000">
              <a:off x="5339241" y="2440298"/>
              <a:ext cx="3084034"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4" name="Group 28"/>
          <p:cNvGrpSpPr/>
          <p:nvPr/>
        </p:nvGrpSpPr>
        <p:grpSpPr>
          <a:xfrm>
            <a:off x="3449637" y="1886561"/>
            <a:ext cx="2716131" cy="876631"/>
            <a:chOff x="1441450" y="1398043"/>
            <a:chExt cx="2019300" cy="651729"/>
          </a:xfrm>
        </p:grpSpPr>
        <p:sp>
          <p:nvSpPr>
            <p:cNvPr id="25"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27" name="Group 31"/>
          <p:cNvGrpSpPr/>
          <p:nvPr/>
        </p:nvGrpSpPr>
        <p:grpSpPr>
          <a:xfrm>
            <a:off x="3449637" y="2765606"/>
            <a:ext cx="2716131" cy="876631"/>
            <a:chOff x="1441450" y="1398043"/>
            <a:chExt cx="2019300" cy="651729"/>
          </a:xfrm>
        </p:grpSpPr>
        <p:sp>
          <p:nvSpPr>
            <p:cNvPr id="2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0" name="Group 34"/>
          <p:cNvGrpSpPr/>
          <p:nvPr/>
        </p:nvGrpSpPr>
        <p:grpSpPr>
          <a:xfrm>
            <a:off x="3449637" y="3644650"/>
            <a:ext cx="2716131" cy="876631"/>
            <a:chOff x="1441450" y="1398043"/>
            <a:chExt cx="2019300" cy="651729"/>
          </a:xfrm>
        </p:grpSpPr>
        <p:sp>
          <p:nvSpPr>
            <p:cNvPr id="3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3" name="Group 37"/>
          <p:cNvGrpSpPr/>
          <p:nvPr/>
        </p:nvGrpSpPr>
        <p:grpSpPr>
          <a:xfrm>
            <a:off x="3449637" y="4523695"/>
            <a:ext cx="2716131" cy="876631"/>
            <a:chOff x="1441450" y="1398043"/>
            <a:chExt cx="2019300" cy="651729"/>
          </a:xfrm>
        </p:grpSpPr>
        <p:sp>
          <p:nvSpPr>
            <p:cNvPr id="3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6" name="Group 40"/>
          <p:cNvGrpSpPr/>
          <p:nvPr/>
        </p:nvGrpSpPr>
        <p:grpSpPr>
          <a:xfrm>
            <a:off x="3449637" y="5402740"/>
            <a:ext cx="2716131" cy="876631"/>
            <a:chOff x="1441450" y="1398043"/>
            <a:chExt cx="2019300" cy="651729"/>
          </a:xfrm>
        </p:grpSpPr>
        <p:sp>
          <p:nvSpPr>
            <p:cNvPr id="3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Desktop Application</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sp>
        <p:nvSpPr>
          <p:cNvPr id="39" name="Text Placeholder 8"/>
          <p:cNvSpPr txBox="1">
            <a:spLocks/>
          </p:cNvSpPr>
          <p:nvPr/>
        </p:nvSpPr>
        <p:spPr>
          <a:xfrm>
            <a:off x="273049" y="1886561"/>
            <a:ext cx="2921122" cy="390060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0" name="Straight Connector 44"/>
          <p:cNvCxnSpPr/>
          <p:nvPr/>
        </p:nvCxnSpPr>
        <p:spPr>
          <a:xfrm flipV="1">
            <a:off x="3305208" y="1974108"/>
            <a:ext cx="0" cy="430526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41" name="Group 48"/>
          <p:cNvGrpSpPr/>
          <p:nvPr/>
        </p:nvGrpSpPr>
        <p:grpSpPr>
          <a:xfrm>
            <a:off x="6189701" y="3883872"/>
            <a:ext cx="184804" cy="184804"/>
            <a:chOff x="6375567" y="1784996"/>
            <a:chExt cx="137392" cy="137392"/>
          </a:xfrm>
          <a:solidFill>
            <a:schemeClr val="bg1"/>
          </a:solidFill>
        </p:grpSpPr>
        <p:sp>
          <p:nvSpPr>
            <p:cNvPr id="4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4" name="Group 51"/>
          <p:cNvGrpSpPr/>
          <p:nvPr/>
        </p:nvGrpSpPr>
        <p:grpSpPr>
          <a:xfrm>
            <a:off x="6189701" y="3004828"/>
            <a:ext cx="184804" cy="184804"/>
            <a:chOff x="6375567" y="1784996"/>
            <a:chExt cx="137392" cy="137392"/>
          </a:xfrm>
        </p:grpSpPr>
        <p:sp>
          <p:nvSpPr>
            <p:cNvPr id="45" name="타원 169"/>
            <p:cNvSpPr/>
            <p:nvPr/>
          </p:nvSpPr>
          <p:spPr>
            <a:xfrm>
              <a:off x="6375567" y="1784996"/>
              <a:ext cx="137392" cy="137392"/>
            </a:xfrm>
            <a:prstGeom prst="ellipse">
              <a:avLst/>
            </a:prstGeom>
            <a:solidFill>
              <a:srgbClr val="FFFFFF"/>
            </a:solidFill>
            <a:ln w="3175"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6" name="타원 169"/>
            <p:cNvSpPr/>
            <p:nvPr/>
          </p:nvSpPr>
          <p:spPr>
            <a:xfrm>
              <a:off x="6409011" y="1818440"/>
              <a:ext cx="70505" cy="70505"/>
            </a:xfrm>
            <a:prstGeom prst="ellipse">
              <a:avLst/>
            </a:prstGeom>
            <a:solidFill>
              <a:schemeClr val="tx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7" name="Group 54"/>
          <p:cNvGrpSpPr/>
          <p:nvPr/>
        </p:nvGrpSpPr>
        <p:grpSpPr>
          <a:xfrm>
            <a:off x="6189701" y="2125784"/>
            <a:ext cx="184804" cy="184804"/>
            <a:chOff x="6375567" y="1784996"/>
            <a:chExt cx="137392" cy="137392"/>
          </a:xfrm>
        </p:grpSpPr>
        <p:sp>
          <p:nvSpPr>
            <p:cNvPr id="48" name="타원 169"/>
            <p:cNvSpPr/>
            <p:nvPr/>
          </p:nvSpPr>
          <p:spPr>
            <a:xfrm>
              <a:off x="6375567" y="1784996"/>
              <a:ext cx="137392" cy="137392"/>
            </a:xfrm>
            <a:prstGeom prst="ellipse">
              <a:avLst/>
            </a:prstGeom>
            <a:solidFill>
              <a:srgbClr val="FFFFFF"/>
            </a:solidFill>
            <a:ln w="3175" cap="flat" cmpd="sng" algn="ctr">
              <a:solidFill>
                <a:schemeClr val="bg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9" name="타원 169"/>
            <p:cNvSpPr/>
            <p:nvPr/>
          </p:nvSpPr>
          <p:spPr>
            <a:xfrm>
              <a:off x="6409011" y="1818440"/>
              <a:ext cx="70505" cy="70505"/>
            </a:xfrm>
            <a:prstGeom prst="ellipse">
              <a:avLst/>
            </a:prstGeom>
            <a:solidFill>
              <a:schemeClr val="bg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0" name="Group 63"/>
          <p:cNvGrpSpPr/>
          <p:nvPr/>
        </p:nvGrpSpPr>
        <p:grpSpPr>
          <a:xfrm>
            <a:off x="6189701" y="4762917"/>
            <a:ext cx="184804" cy="184804"/>
            <a:chOff x="6375567" y="1784996"/>
            <a:chExt cx="137392" cy="137392"/>
          </a:xfrm>
        </p:grpSpPr>
        <p:sp>
          <p:nvSpPr>
            <p:cNvPr id="51" name="타원 169"/>
            <p:cNvSpPr/>
            <p:nvPr/>
          </p:nvSpPr>
          <p:spPr>
            <a:xfrm>
              <a:off x="6375567" y="1784996"/>
              <a:ext cx="137392" cy="137392"/>
            </a:xfrm>
            <a:prstGeom prst="ellipse">
              <a:avLst/>
            </a:prstGeom>
            <a:solidFill>
              <a:srgbClr val="FFFFFF"/>
            </a:solidFill>
            <a:ln w="3175"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2" name="타원 169"/>
            <p:cNvSpPr/>
            <p:nvPr/>
          </p:nvSpPr>
          <p:spPr>
            <a:xfrm>
              <a:off x="6409011" y="1818440"/>
              <a:ext cx="70505" cy="70505"/>
            </a:xfrm>
            <a:prstGeom prst="ellipse">
              <a:avLst/>
            </a:pr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3" name="Group 66"/>
          <p:cNvGrpSpPr/>
          <p:nvPr/>
        </p:nvGrpSpPr>
        <p:grpSpPr>
          <a:xfrm>
            <a:off x="6189701" y="5641962"/>
            <a:ext cx="184804" cy="184804"/>
            <a:chOff x="6375567" y="1784996"/>
            <a:chExt cx="137392" cy="137392"/>
          </a:xfrm>
        </p:grpSpPr>
        <p:sp>
          <p:nvSpPr>
            <p:cNvPr id="54" name="타원 169"/>
            <p:cNvSpPr/>
            <p:nvPr/>
          </p:nvSpPr>
          <p:spPr>
            <a:xfrm>
              <a:off x="6375567" y="1784996"/>
              <a:ext cx="137392" cy="137392"/>
            </a:xfrm>
            <a:prstGeom prst="ellipse">
              <a:avLst/>
            </a:prstGeom>
            <a:solidFill>
              <a:srgbClr val="FFFFFF"/>
            </a:solidFill>
            <a:ln w="3175" cap="flat" cmpd="sng" algn="ctr">
              <a:solidFill>
                <a:schemeClr val="accent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5" name="타원 169"/>
            <p:cNvSpPr/>
            <p:nvPr/>
          </p:nvSpPr>
          <p:spPr>
            <a:xfrm>
              <a:off x="6409011" y="1818440"/>
              <a:ext cx="70505" cy="70505"/>
            </a:xfrm>
            <a:prstGeom prst="ellipse">
              <a:avLst/>
            </a:pr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6" name="Group 95"/>
          <p:cNvGrpSpPr/>
          <p:nvPr/>
        </p:nvGrpSpPr>
        <p:grpSpPr>
          <a:xfrm>
            <a:off x="6374505" y="2214944"/>
            <a:ext cx="2268239" cy="457482"/>
            <a:chOff x="4809160" y="1591378"/>
            <a:chExt cx="1686316" cy="340114"/>
          </a:xfrm>
          <a:solidFill>
            <a:schemeClr val="bg1"/>
          </a:solidFill>
        </p:grpSpPr>
        <p:cxnSp>
          <p:nvCxnSpPr>
            <p:cNvPr id="57" name="직선 연결선 250"/>
            <p:cNvCxnSpPr/>
            <p:nvPr/>
          </p:nvCxnSpPr>
          <p:spPr>
            <a:xfrm>
              <a:off x="5627736" y="193149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직선 연결선 250"/>
            <p:cNvCxnSpPr/>
            <p:nvPr/>
          </p:nvCxnSpPr>
          <p:spPr>
            <a:xfrm>
              <a:off x="4809160" y="15913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직선 연결선 250"/>
            <p:cNvCxnSpPr/>
            <p:nvPr/>
          </p:nvCxnSpPr>
          <p:spPr>
            <a:xfrm flipV="1">
              <a:off x="5627736" y="1591379"/>
              <a:ext cx="0" cy="340113"/>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0" name="Group 94"/>
          <p:cNvGrpSpPr/>
          <p:nvPr/>
        </p:nvGrpSpPr>
        <p:grpSpPr>
          <a:xfrm>
            <a:off x="6374505" y="3098617"/>
            <a:ext cx="1485838" cy="240032"/>
            <a:chOff x="4809160" y="2248342"/>
            <a:chExt cx="1104642" cy="178451"/>
          </a:xfrm>
          <a:solidFill>
            <a:schemeClr val="bg1"/>
          </a:solidFill>
        </p:grpSpPr>
        <p:cxnSp>
          <p:nvCxnSpPr>
            <p:cNvPr id="61" name="직선 연결선 250"/>
            <p:cNvCxnSpPr/>
            <p:nvPr/>
          </p:nvCxnSpPr>
          <p:spPr>
            <a:xfrm>
              <a:off x="5627736" y="242679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직선 연결선 250"/>
            <p:cNvCxnSpPr/>
            <p:nvPr/>
          </p:nvCxnSpPr>
          <p:spPr>
            <a:xfrm flipV="1">
              <a:off x="5627736" y="2248342"/>
              <a:ext cx="0" cy="178451"/>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직선 연결선 250"/>
            <p:cNvCxnSpPr/>
            <p:nvPr/>
          </p:nvCxnSpPr>
          <p:spPr>
            <a:xfrm>
              <a:off x="4809160" y="2248342"/>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93"/>
          <p:cNvGrpSpPr/>
          <p:nvPr/>
        </p:nvGrpSpPr>
        <p:grpSpPr>
          <a:xfrm>
            <a:off x="6374505" y="4642901"/>
            <a:ext cx="1485838" cy="215001"/>
            <a:chOff x="4809160" y="3396436"/>
            <a:chExt cx="1104642" cy="159842"/>
          </a:xfrm>
          <a:solidFill>
            <a:schemeClr val="bg1"/>
          </a:solidFill>
        </p:grpSpPr>
        <p:cxnSp>
          <p:nvCxnSpPr>
            <p:cNvPr id="65" name="직선 연결선 250"/>
            <p:cNvCxnSpPr/>
            <p:nvPr/>
          </p:nvCxnSpPr>
          <p:spPr>
            <a:xfrm>
              <a:off x="5627736" y="339834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직선 연결선 250"/>
            <p:cNvCxnSpPr/>
            <p:nvPr/>
          </p:nvCxnSpPr>
          <p:spPr>
            <a:xfrm flipV="1">
              <a:off x="5627736" y="3396436"/>
              <a:ext cx="0" cy="159842"/>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직선 연결선 250"/>
            <p:cNvCxnSpPr/>
            <p:nvPr/>
          </p:nvCxnSpPr>
          <p:spPr>
            <a:xfrm>
              <a:off x="4809160" y="35562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8" name="Group 92"/>
          <p:cNvGrpSpPr/>
          <p:nvPr/>
        </p:nvGrpSpPr>
        <p:grpSpPr>
          <a:xfrm>
            <a:off x="6374505" y="5311686"/>
            <a:ext cx="2268239" cy="431725"/>
            <a:chOff x="4809160" y="3893642"/>
            <a:chExt cx="1686316" cy="320965"/>
          </a:xfrm>
          <a:solidFill>
            <a:schemeClr val="bg1"/>
          </a:solidFill>
        </p:grpSpPr>
        <p:cxnSp>
          <p:nvCxnSpPr>
            <p:cNvPr id="69" name="직선 연결선 250"/>
            <p:cNvCxnSpPr/>
            <p:nvPr/>
          </p:nvCxnSpPr>
          <p:spPr>
            <a:xfrm>
              <a:off x="5627736" y="389364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직선 연결선 250"/>
            <p:cNvCxnSpPr/>
            <p:nvPr/>
          </p:nvCxnSpPr>
          <p:spPr>
            <a:xfrm flipV="1">
              <a:off x="5627736" y="3893643"/>
              <a:ext cx="0" cy="320964"/>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직선 연결선 250"/>
            <p:cNvCxnSpPr/>
            <p:nvPr/>
          </p:nvCxnSpPr>
          <p:spPr>
            <a:xfrm>
              <a:off x="4809160" y="4214607"/>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238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4"/>
          <p:cNvSpPr/>
          <p:nvPr/>
        </p:nvSpPr>
        <p:spPr>
          <a:xfrm>
            <a:off x="3410198" y="1599996"/>
            <a:ext cx="1903282"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3567194" y="234196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7" name="Rounded Rectangle 6"/>
          <p:cNvSpPr/>
          <p:nvPr/>
        </p:nvSpPr>
        <p:spPr>
          <a:xfrm>
            <a:off x="7954732" y="2670835"/>
            <a:ext cx="1903282" cy="1903282"/>
          </a:xfrm>
          <a:prstGeom prst="roundRect">
            <a:avLst>
              <a:gd name="adj" fmla="val 50000"/>
            </a:avLst>
          </a:prstGeom>
          <a:blipFill rotWithShape="1">
            <a:blip r:embed="rId2"/>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Rounded Rectangle 7"/>
          <p:cNvSpPr/>
          <p:nvPr/>
        </p:nvSpPr>
        <p:spPr>
          <a:xfrm>
            <a:off x="2171259" y="2763913"/>
            <a:ext cx="1903282" cy="1903282"/>
          </a:xfrm>
          <a:prstGeom prst="roundRect">
            <a:avLst>
              <a:gd name="adj" fmla="val 50000"/>
            </a:avLst>
          </a:prstGeom>
          <a:blipFill rotWithShape="1">
            <a:blip r:embed="rId3"/>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ounded Rectangle 9"/>
          <p:cNvSpPr/>
          <p:nvPr/>
        </p:nvSpPr>
        <p:spPr>
          <a:xfrm>
            <a:off x="563335" y="1800235"/>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Box 10"/>
          <p:cNvSpPr txBox="1"/>
          <p:nvPr/>
        </p:nvSpPr>
        <p:spPr>
          <a:xfrm>
            <a:off x="954266" y="2320345"/>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2" name="텍스트 개체 틀 2"/>
          <p:cNvSpPr txBox="1">
            <a:spLocks/>
          </p:cNvSpPr>
          <p:nvPr/>
        </p:nvSpPr>
        <p:spPr>
          <a:xfrm>
            <a:off x="788564" y="264050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4" name="Rounded Rectangle 13"/>
          <p:cNvSpPr/>
          <p:nvPr/>
        </p:nvSpPr>
        <p:spPr>
          <a:xfrm>
            <a:off x="4898925" y="2052710"/>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5"/>
          <p:cNvSpPr txBox="1"/>
          <p:nvPr/>
        </p:nvSpPr>
        <p:spPr>
          <a:xfrm>
            <a:off x="5244766" y="259512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6" name="텍스트 개체 틀 2"/>
          <p:cNvSpPr txBox="1">
            <a:spLocks/>
          </p:cNvSpPr>
          <p:nvPr/>
        </p:nvSpPr>
        <p:spPr>
          <a:xfrm>
            <a:off x="5079064" y="2915289"/>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8" name="Rounded Rectangle 18"/>
          <p:cNvSpPr/>
          <p:nvPr/>
        </p:nvSpPr>
        <p:spPr>
          <a:xfrm>
            <a:off x="9330281" y="1530348"/>
            <a:ext cx="2185207" cy="2185207"/>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Box 19"/>
          <p:cNvSpPr txBox="1"/>
          <p:nvPr/>
        </p:nvSpPr>
        <p:spPr>
          <a:xfrm>
            <a:off x="9632592" y="1910039"/>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0" name="텍스트 개체 틀 2"/>
          <p:cNvSpPr txBox="1">
            <a:spLocks/>
          </p:cNvSpPr>
          <p:nvPr/>
        </p:nvSpPr>
        <p:spPr>
          <a:xfrm>
            <a:off x="9466890" y="2230202"/>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22" name="Rounded Rectangle 22"/>
          <p:cNvSpPr/>
          <p:nvPr/>
        </p:nvSpPr>
        <p:spPr>
          <a:xfrm>
            <a:off x="6605302" y="1530348"/>
            <a:ext cx="1903281"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Box 23"/>
          <p:cNvSpPr txBox="1"/>
          <p:nvPr/>
        </p:nvSpPr>
        <p:spPr>
          <a:xfrm>
            <a:off x="6762298" y="180023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4" name="텍스트 개체 틀 2"/>
          <p:cNvSpPr txBox="1">
            <a:spLocks/>
          </p:cNvSpPr>
          <p:nvPr/>
        </p:nvSpPr>
        <p:spPr>
          <a:xfrm>
            <a:off x="6596596" y="212039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grpSp>
        <p:nvGrpSpPr>
          <p:cNvPr id="25" name="Group 25"/>
          <p:cNvGrpSpPr/>
          <p:nvPr/>
        </p:nvGrpSpPr>
        <p:grpSpPr>
          <a:xfrm>
            <a:off x="1584030" y="3961997"/>
            <a:ext cx="8928487" cy="1161260"/>
            <a:chOff x="1284226" y="2941999"/>
            <a:chExt cx="6512275" cy="847002"/>
          </a:xfrm>
        </p:grpSpPr>
        <p:sp>
          <p:nvSpPr>
            <p:cNvPr id="26" name="Oval 26"/>
            <p:cNvSpPr/>
            <p:nvPr/>
          </p:nvSpPr>
          <p:spPr>
            <a:xfrm>
              <a:off x="1284226" y="325755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27"/>
            <p:cNvSpPr/>
            <p:nvPr/>
          </p:nvSpPr>
          <p:spPr>
            <a:xfrm>
              <a:off x="2331976" y="36576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28"/>
            <p:cNvSpPr/>
            <p:nvPr/>
          </p:nvSpPr>
          <p:spPr>
            <a:xfrm>
              <a:off x="3246376" y="30734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29"/>
            <p:cNvSpPr/>
            <p:nvPr/>
          </p:nvSpPr>
          <p:spPr>
            <a:xfrm>
              <a:off x="4490976" y="35261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0"/>
            <p:cNvSpPr/>
            <p:nvPr/>
          </p:nvSpPr>
          <p:spPr>
            <a:xfrm>
              <a:off x="5576826" y="29419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1"/>
            <p:cNvSpPr/>
            <p:nvPr/>
          </p:nvSpPr>
          <p:spPr>
            <a:xfrm>
              <a:off x="6561076" y="36576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32"/>
            <p:cNvSpPr/>
            <p:nvPr/>
          </p:nvSpPr>
          <p:spPr>
            <a:xfrm>
              <a:off x="7667236" y="30076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3" name="Straight Connector 33"/>
            <p:cNvCxnSpPr>
              <a:stCxn id="26" idx="6"/>
              <a:endCxn id="27" idx="2"/>
            </p:cNvCxnSpPr>
            <p:nvPr/>
          </p:nvCxnSpPr>
          <p:spPr>
            <a:xfrm>
              <a:off x="1413491" y="3323251"/>
              <a:ext cx="918485" cy="40005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4" name="Straight Connector 34"/>
            <p:cNvCxnSpPr>
              <a:stCxn id="27" idx="6"/>
              <a:endCxn id="28" idx="2"/>
            </p:cNvCxnSpPr>
            <p:nvPr/>
          </p:nvCxnSpPr>
          <p:spPr>
            <a:xfrm flipV="1">
              <a:off x="2461241" y="3139101"/>
              <a:ext cx="78513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5" name="Straight Connector 35"/>
            <p:cNvCxnSpPr>
              <a:stCxn id="28" idx="6"/>
              <a:endCxn id="29" idx="2"/>
            </p:cNvCxnSpPr>
            <p:nvPr/>
          </p:nvCxnSpPr>
          <p:spPr>
            <a:xfrm>
              <a:off x="3375641" y="3139101"/>
              <a:ext cx="1115335" cy="452799"/>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6" name="Straight Connector 36"/>
            <p:cNvCxnSpPr>
              <a:stCxn id="29" idx="6"/>
              <a:endCxn id="30" idx="2"/>
            </p:cNvCxnSpPr>
            <p:nvPr/>
          </p:nvCxnSpPr>
          <p:spPr>
            <a:xfrm flipV="1">
              <a:off x="4620241" y="3007700"/>
              <a:ext cx="95658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7" name="Straight Connector 37"/>
            <p:cNvCxnSpPr>
              <a:stCxn id="30" idx="6"/>
              <a:endCxn id="31" idx="2"/>
            </p:cNvCxnSpPr>
            <p:nvPr/>
          </p:nvCxnSpPr>
          <p:spPr>
            <a:xfrm>
              <a:off x="5706091" y="3007700"/>
              <a:ext cx="854985" cy="7156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8" name="Straight Connector 38"/>
            <p:cNvCxnSpPr>
              <a:stCxn id="31" idx="6"/>
              <a:endCxn id="32" idx="2"/>
            </p:cNvCxnSpPr>
            <p:nvPr/>
          </p:nvCxnSpPr>
          <p:spPr>
            <a:xfrm flipV="1">
              <a:off x="6690341" y="3073400"/>
              <a:ext cx="976895" cy="6499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39" name="TextBox 39"/>
          <p:cNvSpPr txBox="1"/>
          <p:nvPr/>
        </p:nvSpPr>
        <p:spPr>
          <a:xfrm>
            <a:off x="1192382" y="458150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2008</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40"/>
          <p:cNvSpPr txBox="1"/>
          <p:nvPr/>
        </p:nvSpPr>
        <p:spPr>
          <a:xfrm>
            <a:off x="2620454"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2009</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TextBox 41"/>
          <p:cNvSpPr txBox="1"/>
          <p:nvPr/>
        </p:nvSpPr>
        <p:spPr>
          <a:xfrm>
            <a:off x="3891531" y="4329686"/>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2010</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2"/>
          <p:cNvSpPr txBox="1"/>
          <p:nvPr/>
        </p:nvSpPr>
        <p:spPr>
          <a:xfrm>
            <a:off x="5597907" y="4943103"/>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2011</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3"/>
          <p:cNvSpPr txBox="1"/>
          <p:nvPr/>
        </p:nvSpPr>
        <p:spPr>
          <a:xfrm>
            <a:off x="7077928" y="414215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2012</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TextBox 44"/>
          <p:cNvSpPr txBox="1"/>
          <p:nvPr/>
        </p:nvSpPr>
        <p:spPr>
          <a:xfrm>
            <a:off x="8427359"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2013</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5"/>
          <p:cNvSpPr txBox="1"/>
          <p:nvPr/>
        </p:nvSpPr>
        <p:spPr>
          <a:xfrm>
            <a:off x="9950909" y="423222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2014</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Text Placeholder 8"/>
          <p:cNvSpPr txBox="1">
            <a:spLocks/>
          </p:cNvSpPr>
          <p:nvPr/>
        </p:nvSpPr>
        <p:spPr>
          <a:xfrm>
            <a:off x="197683" y="5691575"/>
            <a:ext cx="11796635" cy="89995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7" name="Straight Connector 51"/>
          <p:cNvCxnSpPr/>
          <p:nvPr/>
        </p:nvCxnSpPr>
        <p:spPr>
          <a:xfrm flipH="1">
            <a:off x="350810" y="5630633"/>
            <a:ext cx="11512918"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0324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FOUR</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156604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14"/>
          <p:cNvSpPr>
            <a:spLocks noChangeAspect="1"/>
          </p:cNvSpPr>
          <p:nvPr/>
        </p:nvSpPr>
        <p:spPr bwMode="gray">
          <a:xfrm>
            <a:off x="5083574" y="1314451"/>
            <a:ext cx="6757301" cy="51566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 name="Group 4"/>
          <p:cNvGrpSpPr/>
          <p:nvPr/>
        </p:nvGrpSpPr>
        <p:grpSpPr>
          <a:xfrm>
            <a:off x="5916905" y="2578692"/>
            <a:ext cx="4925769" cy="2843906"/>
            <a:chOff x="4681799" y="1811024"/>
            <a:chExt cx="3539000" cy="2043251"/>
          </a:xfrm>
        </p:grpSpPr>
        <p:sp>
          <p:nvSpPr>
            <p:cNvPr id="6" name="Teardrop 5"/>
            <p:cNvSpPr/>
            <p:nvPr/>
          </p:nvSpPr>
          <p:spPr>
            <a:xfrm rot="2700000" flipV="1">
              <a:off x="4681799" y="1811024"/>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ardrop 6"/>
            <p:cNvSpPr/>
            <p:nvPr/>
          </p:nvSpPr>
          <p:spPr>
            <a:xfrm rot="2700000" flipV="1">
              <a:off x="5862629" y="2246133"/>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ardrop 7"/>
            <p:cNvSpPr/>
            <p:nvPr/>
          </p:nvSpPr>
          <p:spPr>
            <a:xfrm rot="2700000" flipV="1">
              <a:off x="6351967" y="3426824"/>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ardrop 8"/>
            <p:cNvSpPr/>
            <p:nvPr/>
          </p:nvSpPr>
          <p:spPr>
            <a:xfrm rot="2700000" flipV="1">
              <a:off x="7561332" y="3221263"/>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0" name="Group 9"/>
            <p:cNvGrpSpPr/>
            <p:nvPr/>
          </p:nvGrpSpPr>
          <p:grpSpPr>
            <a:xfrm>
              <a:off x="7661228" y="3300960"/>
              <a:ext cx="141895" cy="203933"/>
              <a:chOff x="-1587" y="-1587"/>
              <a:chExt cx="341312" cy="490537"/>
            </a:xfrm>
            <a:solidFill>
              <a:schemeClr val="accent5"/>
            </a:solidFill>
          </p:grpSpPr>
          <p:sp>
            <p:nvSpPr>
              <p:cNvPr id="33"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1" name="Group 10"/>
            <p:cNvGrpSpPr/>
            <p:nvPr/>
          </p:nvGrpSpPr>
          <p:grpSpPr>
            <a:xfrm>
              <a:off x="4750412" y="1917371"/>
              <a:ext cx="196089" cy="171419"/>
              <a:chOff x="3175" y="-1587"/>
              <a:chExt cx="492126" cy="430212"/>
            </a:xfrm>
            <a:solidFill>
              <a:schemeClr val="accent5"/>
            </a:solidFill>
          </p:grpSpPr>
          <p:sp>
            <p:nvSpPr>
              <p:cNvPr id="30"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152"/>
              <p:cNvSpPr>
                <a:spLocks noChangeArrowheads="1"/>
              </p:cNvSpPr>
              <p:nvPr/>
            </p:nvSpPr>
            <p:spPr bwMode="auto">
              <a:xfrm>
                <a:off x="433388" y="336550"/>
                <a:ext cx="61913"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Group 11"/>
            <p:cNvGrpSpPr/>
            <p:nvPr/>
          </p:nvGrpSpPr>
          <p:grpSpPr>
            <a:xfrm>
              <a:off x="5939529" y="2333212"/>
              <a:ext cx="197437" cy="195539"/>
              <a:chOff x="0" y="1588"/>
              <a:chExt cx="495300" cy="490537"/>
            </a:xfrm>
            <a:solidFill>
              <a:schemeClr val="accent5"/>
            </a:solidFill>
          </p:grpSpPr>
          <p:sp>
            <p:nvSpPr>
              <p:cNvPr id="24" name="Freeform 166"/>
              <p:cNvSpPr>
                <a:spLocks noEditPoints="1"/>
              </p:cNvSpPr>
              <p:nvPr/>
            </p:nvSpPr>
            <p:spPr bwMode="auto">
              <a:xfrm>
                <a:off x="0" y="47625"/>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Freeform 167"/>
              <p:cNvSpPr>
                <a:spLocks noEditPoints="1"/>
              </p:cNvSpPr>
              <p:nvPr/>
            </p:nvSpPr>
            <p:spPr bwMode="auto">
              <a:xfrm>
                <a:off x="219075" y="246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Freeform 168"/>
              <p:cNvSpPr>
                <a:spLocks noEditPoints="1"/>
              </p:cNvSpPr>
              <p:nvPr/>
            </p:nvSpPr>
            <p:spPr bwMode="auto">
              <a:xfrm>
                <a:off x="419100" y="1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Freeform 169"/>
              <p:cNvSpPr>
                <a:spLocks noEditPoints="1"/>
              </p:cNvSpPr>
              <p:nvPr/>
            </p:nvSpPr>
            <p:spPr bwMode="auto">
              <a:xfrm>
                <a:off x="127000" y="231775"/>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170"/>
              <p:cNvSpPr>
                <a:spLocks noChangeArrowheads="1"/>
              </p:cNvSpPr>
              <p:nvPr/>
            </p:nvSpPr>
            <p:spPr bwMode="auto">
              <a:xfrm>
                <a:off x="188913" y="338138"/>
                <a:ext cx="30163" cy="301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171"/>
              <p:cNvSpPr>
                <a:spLocks noChangeArrowheads="1"/>
              </p:cNvSpPr>
              <p:nvPr/>
            </p:nvSpPr>
            <p:spPr bwMode="auto">
              <a:xfrm>
                <a:off x="433388" y="107950"/>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53"/>
            <p:cNvSpPr>
              <a:spLocks noEditPoints="1"/>
            </p:cNvSpPr>
            <p:nvPr/>
          </p:nvSpPr>
          <p:spPr bwMode="auto">
            <a:xfrm>
              <a:off x="6436474" y="3507427"/>
              <a:ext cx="176609" cy="196904"/>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sp>
          <p:nvSpPr>
            <p:cNvPr id="14" name="Teardrop 13"/>
            <p:cNvSpPr/>
            <p:nvPr/>
          </p:nvSpPr>
          <p:spPr>
            <a:xfrm rot="2700000" flipV="1">
              <a:off x="7874785" y="1957935"/>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Freeform 39"/>
            <p:cNvSpPr>
              <a:spLocks noEditPoints="1"/>
            </p:cNvSpPr>
            <p:nvPr/>
          </p:nvSpPr>
          <p:spPr bwMode="auto">
            <a:xfrm>
              <a:off x="7964006" y="2049164"/>
              <a:ext cx="180593" cy="180064"/>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cxnSp>
          <p:nvCxnSpPr>
            <p:cNvPr id="16" name="Straight Connector 15"/>
            <p:cNvCxnSpPr>
              <a:stCxn id="6" idx="7"/>
              <a:endCxn id="7" idx="7"/>
            </p:cNvCxnSpPr>
            <p:nvPr/>
          </p:nvCxnSpPr>
          <p:spPr>
            <a:xfrm>
              <a:off x="4854806" y="2238475"/>
              <a:ext cx="1180830" cy="43510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7" name="Straight Connector 16"/>
            <p:cNvCxnSpPr>
              <a:stCxn id="6" idx="7"/>
              <a:endCxn id="8" idx="7"/>
            </p:cNvCxnSpPr>
            <p:nvPr/>
          </p:nvCxnSpPr>
          <p:spPr>
            <a:xfrm>
              <a:off x="4854806" y="2238475"/>
              <a:ext cx="1670168" cy="161580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a:stCxn id="6" idx="7"/>
              <a:endCxn id="9" idx="7"/>
            </p:cNvCxnSpPr>
            <p:nvPr/>
          </p:nvCxnSpPr>
          <p:spPr>
            <a:xfrm>
              <a:off x="4854806" y="2238475"/>
              <a:ext cx="2879533" cy="141023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14" idx="7"/>
            </p:cNvCxnSpPr>
            <p:nvPr/>
          </p:nvCxnSpPr>
          <p:spPr>
            <a:xfrm flipV="1">
              <a:off x="6035636" y="2385386"/>
              <a:ext cx="2012156" cy="28819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0" name="Straight Connector 19"/>
            <p:cNvCxnSpPr>
              <a:stCxn id="7" idx="7"/>
              <a:endCxn id="9" idx="7"/>
            </p:cNvCxnSpPr>
            <p:nvPr/>
          </p:nvCxnSpPr>
          <p:spPr>
            <a:xfrm>
              <a:off x="6035636" y="2673584"/>
              <a:ext cx="1698703" cy="97513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8" idx="7"/>
              <a:endCxn id="9" idx="7"/>
            </p:cNvCxnSpPr>
            <p:nvPr/>
          </p:nvCxnSpPr>
          <p:spPr>
            <a:xfrm flipV="1">
              <a:off x="6524974" y="3648714"/>
              <a:ext cx="1209365" cy="205561"/>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14" idx="7"/>
              <a:endCxn id="9" idx="7"/>
            </p:cNvCxnSpPr>
            <p:nvPr/>
          </p:nvCxnSpPr>
          <p:spPr>
            <a:xfrm flipH="1">
              <a:off x="7734339" y="2385386"/>
              <a:ext cx="313453" cy="126332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14" idx="7"/>
              <a:endCxn id="8" idx="7"/>
            </p:cNvCxnSpPr>
            <p:nvPr/>
          </p:nvCxnSpPr>
          <p:spPr>
            <a:xfrm flipH="1">
              <a:off x="6524974" y="2385386"/>
              <a:ext cx="1522818" cy="146888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grpSp>
      <p:sp>
        <p:nvSpPr>
          <p:cNvPr id="36" name="AutoShape 124"/>
          <p:cNvSpPr>
            <a:spLocks/>
          </p:cNvSpPr>
          <p:nvPr/>
        </p:nvSpPr>
        <p:spPr bwMode="auto">
          <a:xfrm>
            <a:off x="466909" y="4354735"/>
            <a:ext cx="285394" cy="552584"/>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Rectangle 129"/>
          <p:cNvSpPr>
            <a:spLocks/>
          </p:cNvSpPr>
          <p:nvPr/>
        </p:nvSpPr>
        <p:spPr bwMode="auto">
          <a:xfrm>
            <a:off x="857616" y="4709216"/>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8" name="Rectangle 129"/>
          <p:cNvSpPr>
            <a:spLocks/>
          </p:cNvSpPr>
          <p:nvPr/>
        </p:nvSpPr>
        <p:spPr bwMode="auto">
          <a:xfrm>
            <a:off x="857616" y="4237485"/>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0" name="AutoShape 137"/>
          <p:cNvSpPr>
            <a:spLocks/>
          </p:cNvSpPr>
          <p:nvPr/>
        </p:nvSpPr>
        <p:spPr bwMode="auto">
          <a:xfrm>
            <a:off x="2142172" y="4342656"/>
            <a:ext cx="247643" cy="549565"/>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129"/>
          <p:cNvSpPr>
            <a:spLocks/>
          </p:cNvSpPr>
          <p:nvPr/>
        </p:nvSpPr>
        <p:spPr bwMode="auto">
          <a:xfrm>
            <a:off x="2493339" y="4709216"/>
            <a:ext cx="1154603"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2493339" y="4237485"/>
            <a:ext cx="1154603"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4" name="AutoShape 116"/>
          <p:cNvSpPr>
            <a:spLocks/>
          </p:cNvSpPr>
          <p:nvPr/>
        </p:nvSpPr>
        <p:spPr bwMode="auto">
          <a:xfrm>
            <a:off x="457184" y="5298922"/>
            <a:ext cx="336734" cy="620526"/>
          </a:xfrm>
          <a:custGeom>
            <a:avLst/>
            <a:gdLst>
              <a:gd name="T0" fmla="*/ 1009508478 w 21477"/>
              <a:gd name="T1" fmla="*/ 2147483647 h 21600"/>
              <a:gd name="T2" fmla="*/ 872863548 w 21477"/>
              <a:gd name="T3" fmla="*/ 1397021243 h 21600"/>
              <a:gd name="T4" fmla="*/ 862235955 w 21477"/>
              <a:gd name="T5" fmla="*/ 1357056374 h 21600"/>
              <a:gd name="T6" fmla="*/ 847618170 w 21477"/>
              <a:gd name="T7" fmla="*/ 1310422487 h 21600"/>
              <a:gd name="T8" fmla="*/ 835288654 w 21477"/>
              <a:gd name="T9" fmla="*/ 1274619245 h 21600"/>
              <a:gd name="T10" fmla="*/ 823254751 w 21477"/>
              <a:gd name="T11" fmla="*/ 1244660198 h 21600"/>
              <a:gd name="T12" fmla="*/ 807015729 w 21477"/>
              <a:gd name="T13" fmla="*/ 1209684556 h 21600"/>
              <a:gd name="T14" fmla="*/ 794538407 w 21477"/>
              <a:gd name="T15" fmla="*/ 1188047856 h 21600"/>
              <a:gd name="T16" fmla="*/ 781546211 w 21477"/>
              <a:gd name="T17" fmla="*/ 1168893023 h 21600"/>
              <a:gd name="T18" fmla="*/ 764643965 w 21477"/>
              <a:gd name="T19" fmla="*/ 1149737253 h 21600"/>
              <a:gd name="T20" fmla="*/ 751575681 w 21477"/>
              <a:gd name="T21" fmla="*/ 1138933039 h 21600"/>
              <a:gd name="T22" fmla="*/ 737772735 w 21477"/>
              <a:gd name="T23" fmla="*/ 1132263115 h 21600"/>
              <a:gd name="T24" fmla="*/ 720351263 w 21477"/>
              <a:gd name="T25" fmla="*/ 1128101489 h 21600"/>
              <a:gd name="T26" fmla="*/ 702925177 w 21477"/>
              <a:gd name="T27" fmla="*/ 1132263115 h 21600"/>
              <a:gd name="T28" fmla="*/ 689198581 w 21477"/>
              <a:gd name="T29" fmla="*/ 1138933039 h 21600"/>
              <a:gd name="T30" fmla="*/ 676130034 w 21477"/>
              <a:gd name="T31" fmla="*/ 1149737253 h 21600"/>
              <a:gd name="T32" fmla="*/ 659299787 w 21477"/>
              <a:gd name="T33" fmla="*/ 1168893023 h 21600"/>
              <a:gd name="T34" fmla="*/ 646083714 w 21477"/>
              <a:gd name="T35" fmla="*/ 1188047856 h 21600"/>
              <a:gd name="T36" fmla="*/ 633906339 w 21477"/>
              <a:gd name="T37" fmla="*/ 1209684556 h 21600"/>
              <a:gd name="T38" fmla="*/ 617591247 w 21477"/>
              <a:gd name="T39" fmla="*/ 1244660198 h 21600"/>
              <a:gd name="T40" fmla="*/ 605557343 w 21477"/>
              <a:gd name="T41" fmla="*/ 1274619245 h 21600"/>
              <a:gd name="T42" fmla="*/ 593671230 w 21477"/>
              <a:gd name="T43" fmla="*/ 1308768222 h 21600"/>
              <a:gd name="T44" fmla="*/ 578686113 w 21477"/>
              <a:gd name="T45" fmla="*/ 1357056374 h 21600"/>
              <a:gd name="T46" fmla="*/ 567906099 w 21477"/>
              <a:gd name="T47" fmla="*/ 1397021243 h 21600"/>
              <a:gd name="T48" fmla="*/ 557498047 w 21477"/>
              <a:gd name="T49" fmla="*/ 1438639441 h 21600"/>
              <a:gd name="T50" fmla="*/ 720275193 w 21477"/>
              <a:gd name="T51" fmla="*/ 2147483647 h 21600"/>
              <a:gd name="T52" fmla="*/ 891982591 w 21477"/>
              <a:gd name="T53" fmla="*/ 1220516137 h 21600"/>
              <a:gd name="T54" fmla="*/ 720203457 w 21477"/>
              <a:gd name="T55" fmla="*/ 0 h 21600"/>
              <a:gd name="T56" fmla="*/ 548419988 w 21477"/>
              <a:gd name="T57" fmla="*/ 1220516137 h 21600"/>
              <a:gd name="T58" fmla="*/ 1420620840 w 21477"/>
              <a:gd name="T59" fmla="*/ 2147483647 h 21600"/>
              <a:gd name="T60" fmla="*/ 1254224922 w 21477"/>
              <a:gd name="T61" fmla="*/ 2147483647 h 21600"/>
              <a:gd name="T62" fmla="*/ 610577827 w 21477"/>
              <a:gd name="T63" fmla="*/ 2147483647 h 21600"/>
              <a:gd name="T64" fmla="*/ 12105639 w 21477"/>
              <a:gd name="T65" fmla="*/ 2147483647 h 21600"/>
              <a:gd name="T66" fmla="*/ 234751811 w 21477"/>
              <a:gd name="T67" fmla="*/ 2147483647 h 21600"/>
              <a:gd name="T68" fmla="*/ 433626052 w 21477"/>
              <a:gd name="T69" fmla="*/ 2147483647 h 21600"/>
              <a:gd name="T70" fmla="*/ 458284820 w 21477"/>
              <a:gd name="T71" fmla="*/ 2147483647 h 21600"/>
              <a:gd name="T72" fmla="*/ 550560714 w 21477"/>
              <a:gd name="T73" fmla="*/ 2147483647 h 21600"/>
              <a:gd name="T74" fmla="*/ 678123234 w 21477"/>
              <a:gd name="T75" fmla="*/ 2147483647 h 21600"/>
              <a:gd name="T76" fmla="*/ 787009833 w 21477"/>
              <a:gd name="T77" fmla="*/ 2147483647 h 21600"/>
              <a:gd name="T78" fmla="*/ 761912277 w 21477"/>
              <a:gd name="T79" fmla="*/ 2147483647 h 21600"/>
              <a:gd name="T80" fmla="*/ 1006996069 w 21477"/>
              <a:gd name="T81" fmla="*/ 2147483647 h 21600"/>
              <a:gd name="T82" fmla="*/ 1243964677 w 21477"/>
              <a:gd name="T83" fmla="*/ 2147483647 h 21600"/>
              <a:gd name="T84" fmla="*/ 1305826920 w 21477"/>
              <a:gd name="T85" fmla="*/ 2147483647 h 21600"/>
              <a:gd name="T86" fmla="*/ 1414713519 w 21477"/>
              <a:gd name="T87" fmla="*/ 2147483647 h 21600"/>
              <a:gd name="T88" fmla="*/ 1585462641 w 21477"/>
              <a:gd name="T89" fmla="*/ 2147483647 h 21600"/>
              <a:gd name="T90" fmla="*/ 1243964677 w 21477"/>
              <a:gd name="T91" fmla="*/ 2147483647 h 21600"/>
              <a:gd name="T92" fmla="*/ 1006996069 w 21477"/>
              <a:gd name="T93" fmla="*/ 2147483647 h 21600"/>
              <a:gd name="T94" fmla="*/ 1205798574 w 21477"/>
              <a:gd name="T95" fmla="*/ 2147483647 h 21600"/>
              <a:gd name="T96" fmla="*/ 1243964677 w 21477"/>
              <a:gd name="T97" fmla="*/ 2147483647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77" h="21600">
                <a:moveTo>
                  <a:pt x="9757" y="5635"/>
                </a:moveTo>
                <a:cubicBezTo>
                  <a:pt x="11919" y="5635"/>
                  <a:pt x="13675" y="4678"/>
                  <a:pt x="13675" y="3495"/>
                </a:cubicBezTo>
                <a:cubicBezTo>
                  <a:pt x="13675" y="2743"/>
                  <a:pt x="12963" y="2083"/>
                  <a:pt x="11890" y="1701"/>
                </a:cubicBezTo>
                <a:cubicBezTo>
                  <a:pt x="11869" y="1693"/>
                  <a:pt x="11846" y="1685"/>
                  <a:pt x="11824" y="1678"/>
                </a:cubicBezTo>
                <a:cubicBezTo>
                  <a:pt x="11799" y="1670"/>
                  <a:pt x="11774" y="1661"/>
                  <a:pt x="11749" y="1653"/>
                </a:cubicBezTo>
                <a:cubicBezTo>
                  <a:pt x="11725" y="1646"/>
                  <a:pt x="11702" y="1638"/>
                  <a:pt x="11680" y="1630"/>
                </a:cubicBezTo>
                <a:cubicBezTo>
                  <a:pt x="11654" y="1622"/>
                  <a:pt x="11627" y="1614"/>
                  <a:pt x="11602" y="1607"/>
                </a:cubicBezTo>
                <a:cubicBezTo>
                  <a:pt x="11562" y="1596"/>
                  <a:pt x="11520" y="1585"/>
                  <a:pt x="11482" y="1574"/>
                </a:cubicBezTo>
                <a:cubicBezTo>
                  <a:pt x="11454" y="1566"/>
                  <a:pt x="11427" y="1560"/>
                  <a:pt x="11401" y="1552"/>
                </a:cubicBezTo>
                <a:cubicBezTo>
                  <a:pt x="11372" y="1545"/>
                  <a:pt x="11344" y="1537"/>
                  <a:pt x="11315" y="1531"/>
                </a:cubicBezTo>
                <a:cubicBezTo>
                  <a:pt x="11291" y="1526"/>
                  <a:pt x="11267" y="1521"/>
                  <a:pt x="11242" y="1515"/>
                </a:cubicBezTo>
                <a:cubicBezTo>
                  <a:pt x="11211" y="1508"/>
                  <a:pt x="11182" y="1502"/>
                  <a:pt x="11152" y="1495"/>
                </a:cubicBezTo>
                <a:cubicBezTo>
                  <a:pt x="11130" y="1490"/>
                  <a:pt x="11105" y="1486"/>
                  <a:pt x="11084" y="1481"/>
                </a:cubicBezTo>
                <a:cubicBezTo>
                  <a:pt x="11032" y="1471"/>
                  <a:pt x="10982" y="1462"/>
                  <a:pt x="10932" y="1453"/>
                </a:cubicBezTo>
                <a:cubicBezTo>
                  <a:pt x="10915" y="1450"/>
                  <a:pt x="10898" y="1448"/>
                  <a:pt x="10881" y="1446"/>
                </a:cubicBezTo>
                <a:cubicBezTo>
                  <a:pt x="10842" y="1439"/>
                  <a:pt x="10803" y="1432"/>
                  <a:pt x="10763" y="1427"/>
                </a:cubicBezTo>
                <a:cubicBezTo>
                  <a:pt x="10742" y="1424"/>
                  <a:pt x="10720" y="1421"/>
                  <a:pt x="10700" y="1418"/>
                </a:cubicBezTo>
                <a:cubicBezTo>
                  <a:pt x="10661" y="1413"/>
                  <a:pt x="10623" y="1408"/>
                  <a:pt x="10587" y="1404"/>
                </a:cubicBezTo>
                <a:cubicBezTo>
                  <a:pt x="10567" y="1402"/>
                  <a:pt x="10548" y="1399"/>
                  <a:pt x="10527" y="1397"/>
                </a:cubicBezTo>
                <a:cubicBezTo>
                  <a:pt x="10471" y="1391"/>
                  <a:pt x="10415" y="1385"/>
                  <a:pt x="10358" y="1381"/>
                </a:cubicBezTo>
                <a:cubicBezTo>
                  <a:pt x="10349" y="1379"/>
                  <a:pt x="10342" y="1379"/>
                  <a:pt x="10335" y="1379"/>
                </a:cubicBezTo>
                <a:cubicBezTo>
                  <a:pt x="10285" y="1374"/>
                  <a:pt x="10231" y="1371"/>
                  <a:pt x="10181" y="1368"/>
                </a:cubicBezTo>
                <a:cubicBezTo>
                  <a:pt x="10162" y="1367"/>
                  <a:pt x="10143" y="1366"/>
                  <a:pt x="10123" y="1366"/>
                </a:cubicBezTo>
                <a:cubicBezTo>
                  <a:pt x="10080" y="1364"/>
                  <a:pt x="10038" y="1361"/>
                  <a:pt x="9994" y="1360"/>
                </a:cubicBezTo>
                <a:cubicBezTo>
                  <a:pt x="9976" y="1359"/>
                  <a:pt x="9957" y="1358"/>
                  <a:pt x="9940" y="1358"/>
                </a:cubicBezTo>
                <a:cubicBezTo>
                  <a:pt x="9878" y="1356"/>
                  <a:pt x="9818" y="1355"/>
                  <a:pt x="9758" y="1355"/>
                </a:cubicBezTo>
                <a:cubicBezTo>
                  <a:pt x="9697" y="1355"/>
                  <a:pt x="9636" y="1356"/>
                  <a:pt x="9577" y="1358"/>
                </a:cubicBezTo>
                <a:cubicBezTo>
                  <a:pt x="9558" y="1358"/>
                  <a:pt x="9541" y="1359"/>
                  <a:pt x="9522" y="1360"/>
                </a:cubicBezTo>
                <a:cubicBezTo>
                  <a:pt x="9478" y="1361"/>
                  <a:pt x="9437" y="1364"/>
                  <a:pt x="9391" y="1366"/>
                </a:cubicBezTo>
                <a:cubicBezTo>
                  <a:pt x="9373" y="1366"/>
                  <a:pt x="9354" y="1367"/>
                  <a:pt x="9336" y="1368"/>
                </a:cubicBezTo>
                <a:cubicBezTo>
                  <a:pt x="9285" y="1371"/>
                  <a:pt x="9233" y="1374"/>
                  <a:pt x="9182" y="1378"/>
                </a:cubicBezTo>
                <a:cubicBezTo>
                  <a:pt x="9174" y="1379"/>
                  <a:pt x="9166" y="1379"/>
                  <a:pt x="9159" y="1381"/>
                </a:cubicBezTo>
                <a:cubicBezTo>
                  <a:pt x="9103" y="1385"/>
                  <a:pt x="9046" y="1391"/>
                  <a:pt x="8989" y="1397"/>
                </a:cubicBezTo>
                <a:cubicBezTo>
                  <a:pt x="8969" y="1399"/>
                  <a:pt x="8950" y="1402"/>
                  <a:pt x="8931" y="1404"/>
                </a:cubicBezTo>
                <a:cubicBezTo>
                  <a:pt x="8893" y="1408"/>
                  <a:pt x="8854" y="1413"/>
                  <a:pt x="8818" y="1418"/>
                </a:cubicBezTo>
                <a:cubicBezTo>
                  <a:pt x="8796" y="1421"/>
                  <a:pt x="8774" y="1424"/>
                  <a:pt x="8752" y="1427"/>
                </a:cubicBezTo>
                <a:cubicBezTo>
                  <a:pt x="8713" y="1432"/>
                  <a:pt x="8674" y="1439"/>
                  <a:pt x="8635" y="1446"/>
                </a:cubicBezTo>
                <a:cubicBezTo>
                  <a:pt x="8618" y="1448"/>
                  <a:pt x="8602" y="1450"/>
                  <a:pt x="8587" y="1453"/>
                </a:cubicBezTo>
                <a:cubicBezTo>
                  <a:pt x="8535" y="1462"/>
                  <a:pt x="8483" y="1471"/>
                  <a:pt x="8433" y="1481"/>
                </a:cubicBezTo>
                <a:cubicBezTo>
                  <a:pt x="8411" y="1486"/>
                  <a:pt x="8389" y="1491"/>
                  <a:pt x="8366" y="1495"/>
                </a:cubicBezTo>
                <a:cubicBezTo>
                  <a:pt x="8336" y="1502"/>
                  <a:pt x="8306" y="1508"/>
                  <a:pt x="8276" y="1515"/>
                </a:cubicBezTo>
                <a:cubicBezTo>
                  <a:pt x="8251" y="1521"/>
                  <a:pt x="8228" y="1526"/>
                  <a:pt x="8203" y="1531"/>
                </a:cubicBezTo>
                <a:cubicBezTo>
                  <a:pt x="8173" y="1538"/>
                  <a:pt x="8144" y="1545"/>
                  <a:pt x="8116" y="1552"/>
                </a:cubicBezTo>
                <a:cubicBezTo>
                  <a:pt x="8090" y="1559"/>
                  <a:pt x="8067" y="1565"/>
                  <a:pt x="8042" y="1572"/>
                </a:cubicBezTo>
                <a:cubicBezTo>
                  <a:pt x="7997" y="1583"/>
                  <a:pt x="7955" y="1596"/>
                  <a:pt x="7913" y="1607"/>
                </a:cubicBezTo>
                <a:cubicBezTo>
                  <a:pt x="7888" y="1614"/>
                  <a:pt x="7865" y="1622"/>
                  <a:pt x="7839" y="1630"/>
                </a:cubicBezTo>
                <a:cubicBezTo>
                  <a:pt x="7817" y="1638"/>
                  <a:pt x="7791" y="1646"/>
                  <a:pt x="7767" y="1653"/>
                </a:cubicBezTo>
                <a:cubicBezTo>
                  <a:pt x="7741" y="1661"/>
                  <a:pt x="7718" y="1669"/>
                  <a:pt x="7693" y="1678"/>
                </a:cubicBezTo>
                <a:cubicBezTo>
                  <a:pt x="7669" y="1685"/>
                  <a:pt x="7646" y="1693"/>
                  <a:pt x="7625" y="1702"/>
                </a:cubicBezTo>
                <a:cubicBezTo>
                  <a:pt x="7600" y="1711"/>
                  <a:pt x="7576" y="1719"/>
                  <a:pt x="7552" y="1728"/>
                </a:cubicBezTo>
                <a:cubicBezTo>
                  <a:pt x="6518" y="2112"/>
                  <a:pt x="5841" y="2761"/>
                  <a:pt x="5841" y="3495"/>
                </a:cubicBezTo>
                <a:cubicBezTo>
                  <a:pt x="5839" y="4678"/>
                  <a:pt x="7593" y="5635"/>
                  <a:pt x="9757" y="5635"/>
                </a:cubicBezTo>
                <a:close/>
                <a:moveTo>
                  <a:pt x="9757" y="1101"/>
                </a:moveTo>
                <a:cubicBezTo>
                  <a:pt x="10611" y="1101"/>
                  <a:pt x="11409" y="1235"/>
                  <a:pt x="12083" y="1466"/>
                </a:cubicBezTo>
                <a:cubicBezTo>
                  <a:pt x="12099" y="1406"/>
                  <a:pt x="12107" y="1346"/>
                  <a:pt x="12107" y="1285"/>
                </a:cubicBezTo>
                <a:cubicBezTo>
                  <a:pt x="12107" y="575"/>
                  <a:pt x="11054" y="0"/>
                  <a:pt x="9756" y="0"/>
                </a:cubicBezTo>
                <a:cubicBezTo>
                  <a:pt x="8457" y="0"/>
                  <a:pt x="7405" y="575"/>
                  <a:pt x="7405" y="1285"/>
                </a:cubicBezTo>
                <a:cubicBezTo>
                  <a:pt x="7405" y="1346"/>
                  <a:pt x="7414" y="1406"/>
                  <a:pt x="7429" y="1466"/>
                </a:cubicBezTo>
                <a:cubicBezTo>
                  <a:pt x="8106" y="1235"/>
                  <a:pt x="8903" y="1101"/>
                  <a:pt x="9757" y="1101"/>
                </a:cubicBezTo>
                <a:close/>
                <a:moveTo>
                  <a:pt x="19244" y="13110"/>
                </a:moveTo>
                <a:cubicBezTo>
                  <a:pt x="19613" y="12864"/>
                  <a:pt x="19556" y="12476"/>
                  <a:pt x="19350" y="12040"/>
                </a:cubicBezTo>
                <a:cubicBezTo>
                  <a:pt x="19106" y="11521"/>
                  <a:pt x="18045" y="9804"/>
                  <a:pt x="16990" y="8090"/>
                </a:cubicBezTo>
                <a:cubicBezTo>
                  <a:pt x="15935" y="6376"/>
                  <a:pt x="14206" y="6139"/>
                  <a:pt x="11243" y="6139"/>
                </a:cubicBezTo>
                <a:lnTo>
                  <a:pt x="8271" y="6139"/>
                </a:lnTo>
                <a:cubicBezTo>
                  <a:pt x="5310" y="6139"/>
                  <a:pt x="3579" y="6376"/>
                  <a:pt x="2525" y="8090"/>
                </a:cubicBezTo>
                <a:cubicBezTo>
                  <a:pt x="1469" y="9804"/>
                  <a:pt x="409" y="11521"/>
                  <a:pt x="164" y="12040"/>
                </a:cubicBezTo>
                <a:cubicBezTo>
                  <a:pt x="-123" y="12645"/>
                  <a:pt x="-121" y="13157"/>
                  <a:pt x="908" y="13326"/>
                </a:cubicBezTo>
                <a:cubicBezTo>
                  <a:pt x="1965" y="13500"/>
                  <a:pt x="2750" y="13135"/>
                  <a:pt x="3180" y="12455"/>
                </a:cubicBezTo>
                <a:cubicBezTo>
                  <a:pt x="3185" y="12449"/>
                  <a:pt x="5082" y="9147"/>
                  <a:pt x="5082" y="9147"/>
                </a:cubicBezTo>
                <a:lnTo>
                  <a:pt x="5874" y="9147"/>
                </a:lnTo>
                <a:lnTo>
                  <a:pt x="1864" y="16366"/>
                </a:lnTo>
                <a:lnTo>
                  <a:pt x="6208" y="16366"/>
                </a:lnTo>
                <a:lnTo>
                  <a:pt x="5873" y="20539"/>
                </a:lnTo>
                <a:cubicBezTo>
                  <a:pt x="5874" y="21125"/>
                  <a:pt x="6463" y="21600"/>
                  <a:pt x="7458" y="21600"/>
                </a:cubicBezTo>
                <a:cubicBezTo>
                  <a:pt x="8453" y="21600"/>
                  <a:pt x="9193" y="21125"/>
                  <a:pt x="9193" y="20537"/>
                </a:cubicBezTo>
                <a:cubicBezTo>
                  <a:pt x="9193" y="20514"/>
                  <a:pt x="9189" y="20491"/>
                  <a:pt x="9186" y="20467"/>
                </a:cubicBezTo>
                <a:lnTo>
                  <a:pt x="8851" y="16366"/>
                </a:lnTo>
                <a:lnTo>
                  <a:pt x="10661" y="16366"/>
                </a:lnTo>
                <a:lnTo>
                  <a:pt x="10326" y="20467"/>
                </a:lnTo>
                <a:cubicBezTo>
                  <a:pt x="10323" y="20491"/>
                  <a:pt x="10321" y="20514"/>
                  <a:pt x="10321" y="20537"/>
                </a:cubicBezTo>
                <a:cubicBezTo>
                  <a:pt x="10321" y="21125"/>
                  <a:pt x="11061" y="21600"/>
                  <a:pt x="12056" y="21600"/>
                </a:cubicBezTo>
                <a:cubicBezTo>
                  <a:pt x="13051" y="21600"/>
                  <a:pt x="13640" y="21125"/>
                  <a:pt x="13641" y="20539"/>
                </a:cubicBezTo>
                <a:lnTo>
                  <a:pt x="13305" y="16366"/>
                </a:lnTo>
                <a:lnTo>
                  <a:pt x="16851" y="16366"/>
                </a:lnTo>
                <a:lnTo>
                  <a:pt x="16851" y="21516"/>
                </a:lnTo>
                <a:lnTo>
                  <a:pt x="17689" y="21516"/>
                </a:lnTo>
                <a:lnTo>
                  <a:pt x="17689" y="14372"/>
                </a:lnTo>
                <a:cubicBezTo>
                  <a:pt x="17690" y="13927"/>
                  <a:pt x="18350" y="13568"/>
                  <a:pt x="19164" y="13567"/>
                </a:cubicBezTo>
                <a:cubicBezTo>
                  <a:pt x="19979" y="13568"/>
                  <a:pt x="20636" y="13927"/>
                  <a:pt x="20638" y="14372"/>
                </a:cubicBezTo>
                <a:lnTo>
                  <a:pt x="21477" y="14372"/>
                </a:lnTo>
                <a:cubicBezTo>
                  <a:pt x="21477" y="13688"/>
                  <a:pt x="20483" y="13133"/>
                  <a:pt x="19244" y="13110"/>
                </a:cubicBezTo>
                <a:close/>
                <a:moveTo>
                  <a:pt x="16851" y="14372"/>
                </a:moveTo>
                <a:lnTo>
                  <a:pt x="16851" y="14928"/>
                </a:lnTo>
                <a:lnTo>
                  <a:pt x="13641" y="9148"/>
                </a:lnTo>
                <a:lnTo>
                  <a:pt x="14433" y="9148"/>
                </a:lnTo>
                <a:cubicBezTo>
                  <a:pt x="14433" y="9148"/>
                  <a:pt x="16329" y="12449"/>
                  <a:pt x="16334" y="12455"/>
                </a:cubicBezTo>
                <a:cubicBezTo>
                  <a:pt x="16646" y="12949"/>
                  <a:pt x="17145" y="13277"/>
                  <a:pt x="17799" y="13352"/>
                </a:cubicBezTo>
                <a:cubicBezTo>
                  <a:pt x="17225" y="13582"/>
                  <a:pt x="16853" y="13953"/>
                  <a:pt x="16851" y="14372"/>
                </a:cubicBezTo>
                <a:close/>
                <a:moveTo>
                  <a:pt x="16851" y="14372"/>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129"/>
          <p:cNvSpPr>
            <a:spLocks/>
          </p:cNvSpPr>
          <p:nvPr/>
        </p:nvSpPr>
        <p:spPr bwMode="auto">
          <a:xfrm>
            <a:off x="857616"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6" name="Rectangle 129"/>
          <p:cNvSpPr>
            <a:spLocks/>
          </p:cNvSpPr>
          <p:nvPr/>
        </p:nvSpPr>
        <p:spPr bwMode="auto">
          <a:xfrm>
            <a:off x="857616"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8" name="AutoShape 138"/>
          <p:cNvSpPr>
            <a:spLocks/>
          </p:cNvSpPr>
          <p:nvPr/>
        </p:nvSpPr>
        <p:spPr bwMode="auto">
          <a:xfrm>
            <a:off x="2112414" y="5323079"/>
            <a:ext cx="336734" cy="593349"/>
          </a:xfrm>
          <a:custGeom>
            <a:avLst/>
            <a:gdLst>
              <a:gd name="T0" fmla="*/ 1290860061 w 21599"/>
              <a:gd name="T1" fmla="*/ 2147483647 h 21600"/>
              <a:gd name="T2" fmla="*/ 1292233892 w 21599"/>
              <a:gd name="T3" fmla="*/ 2147483647 h 21600"/>
              <a:gd name="T4" fmla="*/ 902526043 w 21599"/>
              <a:gd name="T5" fmla="*/ 2147483647 h 21600"/>
              <a:gd name="T6" fmla="*/ 389633175 w 21599"/>
              <a:gd name="T7" fmla="*/ 2147483647 h 21600"/>
              <a:gd name="T8" fmla="*/ 0 w 21599"/>
              <a:gd name="T9" fmla="*/ 2147483647 h 21600"/>
              <a:gd name="T10" fmla="*/ 121168313 w 21599"/>
              <a:gd name="T11" fmla="*/ 2147483647 h 21600"/>
              <a:gd name="T12" fmla="*/ 242411594 w 21599"/>
              <a:gd name="T13" fmla="*/ 2147483647 h 21600"/>
              <a:gd name="T14" fmla="*/ 297115609 w 21599"/>
              <a:gd name="T15" fmla="*/ 2147483647 h 21600"/>
              <a:gd name="T16" fmla="*/ 297185989 w 21599"/>
              <a:gd name="T17" fmla="*/ 2147483647 h 21600"/>
              <a:gd name="T18" fmla="*/ 450901961 w 21599"/>
              <a:gd name="T19" fmla="*/ 2147483647 h 21600"/>
              <a:gd name="T20" fmla="*/ 604115850 w 21599"/>
              <a:gd name="T21" fmla="*/ 2147483647 h 21600"/>
              <a:gd name="T22" fmla="*/ 693168222 w 21599"/>
              <a:gd name="T23" fmla="*/ 2147483647 h 21600"/>
              <a:gd name="T24" fmla="*/ 847029527 w 21599"/>
              <a:gd name="T25" fmla="*/ 2147483647 h 21600"/>
              <a:gd name="T26" fmla="*/ 1000098329 w 21599"/>
              <a:gd name="T27" fmla="*/ 2147483647 h 21600"/>
              <a:gd name="T28" fmla="*/ 1000243662 w 21599"/>
              <a:gd name="T29" fmla="*/ 2147483647 h 21600"/>
              <a:gd name="T30" fmla="*/ 1049531633 w 21599"/>
              <a:gd name="T31" fmla="*/ 2147483647 h 21600"/>
              <a:gd name="T32" fmla="*/ 1049676966 w 21599"/>
              <a:gd name="T33" fmla="*/ 2147483647 h 21600"/>
              <a:gd name="T34" fmla="*/ 1170920247 w 21599"/>
              <a:gd name="T35" fmla="*/ 2147483647 h 21600"/>
              <a:gd name="T36" fmla="*/ 1210609695 w 21599"/>
              <a:gd name="T37" fmla="*/ 2147483647 h 21600"/>
              <a:gd name="T38" fmla="*/ 1273613356 w 21599"/>
              <a:gd name="T39" fmla="*/ 2147483647 h 21600"/>
              <a:gd name="T40" fmla="*/ 1384681079 w 21599"/>
              <a:gd name="T41" fmla="*/ 2147483647 h 21600"/>
              <a:gd name="T42" fmla="*/ 1558747889 w 21599"/>
              <a:gd name="T43" fmla="*/ 2147483647 h 21600"/>
              <a:gd name="T44" fmla="*/ 452707232 w 21599"/>
              <a:gd name="T45" fmla="*/ 2147483647 h 21600"/>
              <a:gd name="T46" fmla="*/ 463243835 w 21599"/>
              <a:gd name="T47" fmla="*/ 2147483647 h 21600"/>
              <a:gd name="T48" fmla="*/ 474070840 w 21599"/>
              <a:gd name="T49" fmla="*/ 2147483647 h 21600"/>
              <a:gd name="T50" fmla="*/ 485325254 w 21599"/>
              <a:gd name="T51" fmla="*/ 2147483647 h 21600"/>
              <a:gd name="T52" fmla="*/ 496945023 w 21599"/>
              <a:gd name="T53" fmla="*/ 2147483647 h 21600"/>
              <a:gd name="T54" fmla="*/ 508855195 w 21599"/>
              <a:gd name="T55" fmla="*/ 2147483647 h 21600"/>
              <a:gd name="T56" fmla="*/ 521122379 w 21599"/>
              <a:gd name="T57" fmla="*/ 2147483647 h 21600"/>
              <a:gd name="T58" fmla="*/ 533825035 w 21599"/>
              <a:gd name="T59" fmla="*/ 2147483647 h 21600"/>
              <a:gd name="T60" fmla="*/ 546959673 w 21599"/>
              <a:gd name="T61" fmla="*/ 2147483647 h 21600"/>
              <a:gd name="T62" fmla="*/ 560309745 w 21599"/>
              <a:gd name="T63" fmla="*/ 2147483647 h 21600"/>
              <a:gd name="T64" fmla="*/ 573950497 w 21599"/>
              <a:gd name="T65" fmla="*/ 2147483647 h 21600"/>
              <a:gd name="T66" fmla="*/ 587877341 w 21599"/>
              <a:gd name="T67" fmla="*/ 2147483647 h 21600"/>
              <a:gd name="T68" fmla="*/ 602020176 w 21599"/>
              <a:gd name="T69" fmla="*/ 2147483647 h 21600"/>
              <a:gd name="T70" fmla="*/ 616598746 w 21599"/>
              <a:gd name="T71" fmla="*/ 2147483647 h 21600"/>
              <a:gd name="T72" fmla="*/ 631322664 w 21599"/>
              <a:gd name="T73" fmla="*/ 2147483647 h 21600"/>
              <a:gd name="T74" fmla="*/ 661272289 w 21599"/>
              <a:gd name="T75" fmla="*/ 2147483647 h 21600"/>
              <a:gd name="T76" fmla="*/ 675991896 w 21599"/>
              <a:gd name="T77" fmla="*/ 2147483647 h 21600"/>
              <a:gd name="T78" fmla="*/ 690500086 w 21599"/>
              <a:gd name="T79" fmla="*/ 2147483647 h 21600"/>
              <a:gd name="T80" fmla="*/ 704642643 w 21599"/>
              <a:gd name="T81" fmla="*/ 2147483647 h 21600"/>
              <a:gd name="T82" fmla="*/ 718499107 w 21599"/>
              <a:gd name="T83" fmla="*/ 2147483647 h 21600"/>
              <a:gd name="T84" fmla="*/ 732139860 w 21599"/>
              <a:gd name="T85" fmla="*/ 2147483647 h 21600"/>
              <a:gd name="T86" fmla="*/ 745419551 w 21599"/>
              <a:gd name="T87" fmla="*/ 2147483647 h 21600"/>
              <a:gd name="T88" fmla="*/ 758408857 w 21599"/>
              <a:gd name="T89" fmla="*/ 2147483647 h 21600"/>
              <a:gd name="T90" fmla="*/ 771182155 w 21599"/>
              <a:gd name="T91" fmla="*/ 2147483647 h 21600"/>
              <a:gd name="T92" fmla="*/ 783594409 w 21599"/>
              <a:gd name="T93" fmla="*/ 2147483647 h 21600"/>
              <a:gd name="T94" fmla="*/ 795429907 w 21599"/>
              <a:gd name="T95" fmla="*/ 2147483647 h 21600"/>
              <a:gd name="T96" fmla="*/ 807049659 w 21599"/>
              <a:gd name="T97" fmla="*/ 2147483647 h 21600"/>
              <a:gd name="T98" fmla="*/ 818378764 w 21599"/>
              <a:gd name="T99" fmla="*/ 2147483647 h 21600"/>
              <a:gd name="T100" fmla="*/ 829135390 w 21599"/>
              <a:gd name="T101" fmla="*/ 2147483647 h 21600"/>
              <a:gd name="T102" fmla="*/ 941352348 w 21599"/>
              <a:gd name="T103" fmla="*/ 1616820396 h 21600"/>
              <a:gd name="T104" fmla="*/ 351022320 w 21599"/>
              <a:gd name="T105" fmla="*/ 1616820396 h 21600"/>
              <a:gd name="T106" fmla="*/ 452707232 w 21599"/>
              <a:gd name="T107" fmla="*/ 2147483647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599" h="21600">
                <a:moveTo>
                  <a:pt x="19188" y="12338"/>
                </a:moveTo>
                <a:cubicBezTo>
                  <a:pt x="18708" y="12338"/>
                  <a:pt x="18263" y="12418"/>
                  <a:pt x="17887" y="12554"/>
                </a:cubicBezTo>
                <a:cubicBezTo>
                  <a:pt x="17901" y="12507"/>
                  <a:pt x="17906" y="12459"/>
                  <a:pt x="17906" y="12410"/>
                </a:cubicBezTo>
                <a:cubicBezTo>
                  <a:pt x="17906" y="12408"/>
                  <a:pt x="17906" y="12407"/>
                  <a:pt x="17906" y="12405"/>
                </a:cubicBezTo>
                <a:lnTo>
                  <a:pt x="17906" y="7602"/>
                </a:lnTo>
                <a:cubicBezTo>
                  <a:pt x="17906" y="5794"/>
                  <a:pt x="15562" y="4298"/>
                  <a:pt x="12506" y="4041"/>
                </a:cubicBezTo>
                <a:cubicBezTo>
                  <a:pt x="11649" y="4611"/>
                  <a:pt x="10375" y="4976"/>
                  <a:pt x="8953" y="4976"/>
                </a:cubicBezTo>
                <a:cubicBezTo>
                  <a:pt x="7530" y="4976"/>
                  <a:pt x="6255" y="4611"/>
                  <a:pt x="5399" y="4041"/>
                </a:cubicBezTo>
                <a:cubicBezTo>
                  <a:pt x="2344" y="4298"/>
                  <a:pt x="0" y="5794"/>
                  <a:pt x="0" y="7602"/>
                </a:cubicBezTo>
                <a:lnTo>
                  <a:pt x="0" y="12405"/>
                </a:lnTo>
                <a:cubicBezTo>
                  <a:pt x="0" y="12407"/>
                  <a:pt x="0" y="12408"/>
                  <a:pt x="0" y="12410"/>
                </a:cubicBezTo>
                <a:cubicBezTo>
                  <a:pt x="0" y="12937"/>
                  <a:pt x="752" y="13365"/>
                  <a:pt x="1679" y="13365"/>
                </a:cubicBezTo>
                <a:cubicBezTo>
                  <a:pt x="2608" y="13365"/>
                  <a:pt x="3362" y="12937"/>
                  <a:pt x="3362" y="12410"/>
                </a:cubicBezTo>
                <a:cubicBezTo>
                  <a:pt x="3362" y="12393"/>
                  <a:pt x="3361" y="12376"/>
                  <a:pt x="3359" y="12357"/>
                </a:cubicBezTo>
                <a:lnTo>
                  <a:pt x="3359" y="7426"/>
                </a:lnTo>
                <a:lnTo>
                  <a:pt x="4117" y="7426"/>
                </a:lnTo>
                <a:lnTo>
                  <a:pt x="4117" y="14576"/>
                </a:lnTo>
                <a:lnTo>
                  <a:pt x="4118" y="14576"/>
                </a:lnTo>
                <a:lnTo>
                  <a:pt x="4118" y="20392"/>
                </a:lnTo>
                <a:cubicBezTo>
                  <a:pt x="4118" y="21058"/>
                  <a:pt x="5074" y="21600"/>
                  <a:pt x="6248" y="21600"/>
                </a:cubicBezTo>
                <a:cubicBezTo>
                  <a:pt x="7424" y="21600"/>
                  <a:pt x="8378" y="21058"/>
                  <a:pt x="8378" y="20390"/>
                </a:cubicBezTo>
                <a:cubicBezTo>
                  <a:pt x="8378" y="20358"/>
                  <a:pt x="8376" y="20328"/>
                  <a:pt x="8371" y="20296"/>
                </a:cubicBezTo>
                <a:lnTo>
                  <a:pt x="8371" y="14576"/>
                </a:lnTo>
                <a:lnTo>
                  <a:pt x="9605" y="14576"/>
                </a:lnTo>
                <a:lnTo>
                  <a:pt x="9605" y="20392"/>
                </a:lnTo>
                <a:cubicBezTo>
                  <a:pt x="9607" y="21058"/>
                  <a:pt x="10559" y="21600"/>
                  <a:pt x="11737" y="21600"/>
                </a:cubicBezTo>
                <a:cubicBezTo>
                  <a:pt x="12913" y="21600"/>
                  <a:pt x="13866" y="21058"/>
                  <a:pt x="13866" y="20390"/>
                </a:cubicBezTo>
                <a:cubicBezTo>
                  <a:pt x="13866" y="20358"/>
                  <a:pt x="13863" y="20328"/>
                  <a:pt x="13858" y="20296"/>
                </a:cubicBezTo>
                <a:lnTo>
                  <a:pt x="13858" y="14576"/>
                </a:lnTo>
                <a:lnTo>
                  <a:pt x="13860" y="14576"/>
                </a:lnTo>
                <a:lnTo>
                  <a:pt x="13860" y="7426"/>
                </a:lnTo>
                <a:lnTo>
                  <a:pt x="14543" y="7426"/>
                </a:lnTo>
                <a:lnTo>
                  <a:pt x="14543" y="12405"/>
                </a:lnTo>
                <a:lnTo>
                  <a:pt x="14545" y="12405"/>
                </a:lnTo>
                <a:cubicBezTo>
                  <a:pt x="14545" y="12407"/>
                  <a:pt x="14543" y="12408"/>
                  <a:pt x="14543" y="12410"/>
                </a:cubicBezTo>
                <a:cubicBezTo>
                  <a:pt x="14543" y="12937"/>
                  <a:pt x="15298" y="13365"/>
                  <a:pt x="16225" y="13365"/>
                </a:cubicBezTo>
                <a:cubicBezTo>
                  <a:pt x="16463" y="13365"/>
                  <a:pt x="16687" y="13338"/>
                  <a:pt x="16890" y="13287"/>
                </a:cubicBezTo>
                <a:cubicBezTo>
                  <a:pt x="16816" y="13420"/>
                  <a:pt x="16775" y="13561"/>
                  <a:pt x="16775" y="13710"/>
                </a:cubicBezTo>
                <a:lnTo>
                  <a:pt x="16775" y="21467"/>
                </a:lnTo>
                <a:lnTo>
                  <a:pt x="17648" y="21467"/>
                </a:lnTo>
                <a:lnTo>
                  <a:pt x="17648" y="13710"/>
                </a:lnTo>
                <a:cubicBezTo>
                  <a:pt x="17651" y="13226"/>
                  <a:pt x="18339" y="12835"/>
                  <a:pt x="19187" y="12833"/>
                </a:cubicBezTo>
                <a:cubicBezTo>
                  <a:pt x="20039" y="12835"/>
                  <a:pt x="20724" y="13226"/>
                  <a:pt x="20726" y="13710"/>
                </a:cubicBezTo>
                <a:lnTo>
                  <a:pt x="21599" y="13710"/>
                </a:lnTo>
                <a:cubicBezTo>
                  <a:pt x="21600" y="12952"/>
                  <a:pt x="20521" y="12338"/>
                  <a:pt x="19188" y="12338"/>
                </a:cubicBezTo>
                <a:close/>
                <a:moveTo>
                  <a:pt x="6273" y="4077"/>
                </a:moveTo>
                <a:lnTo>
                  <a:pt x="6274" y="4077"/>
                </a:lnTo>
                <a:cubicBezTo>
                  <a:pt x="6320" y="4100"/>
                  <a:pt x="6368" y="4123"/>
                  <a:pt x="6419" y="4145"/>
                </a:cubicBezTo>
                <a:cubicBezTo>
                  <a:pt x="6419" y="4145"/>
                  <a:pt x="6421" y="4146"/>
                  <a:pt x="6422" y="4147"/>
                </a:cubicBezTo>
                <a:cubicBezTo>
                  <a:pt x="6470" y="4168"/>
                  <a:pt x="6520" y="4190"/>
                  <a:pt x="6569" y="4210"/>
                </a:cubicBezTo>
                <a:cubicBezTo>
                  <a:pt x="6572" y="4211"/>
                  <a:pt x="6573" y="4212"/>
                  <a:pt x="6575" y="4212"/>
                </a:cubicBezTo>
                <a:cubicBezTo>
                  <a:pt x="6624" y="4233"/>
                  <a:pt x="6675" y="4251"/>
                  <a:pt x="6725" y="4271"/>
                </a:cubicBezTo>
                <a:cubicBezTo>
                  <a:pt x="6729" y="4272"/>
                  <a:pt x="6733" y="4274"/>
                  <a:pt x="6737" y="4275"/>
                </a:cubicBezTo>
                <a:cubicBezTo>
                  <a:pt x="6785" y="4293"/>
                  <a:pt x="6836" y="4311"/>
                  <a:pt x="6886" y="4328"/>
                </a:cubicBezTo>
                <a:cubicBezTo>
                  <a:pt x="6890" y="4329"/>
                  <a:pt x="6898" y="4331"/>
                  <a:pt x="6904" y="4333"/>
                </a:cubicBezTo>
                <a:cubicBezTo>
                  <a:pt x="6953" y="4349"/>
                  <a:pt x="7001" y="4365"/>
                  <a:pt x="7051" y="4380"/>
                </a:cubicBezTo>
                <a:cubicBezTo>
                  <a:pt x="7060" y="4382"/>
                  <a:pt x="7068" y="4385"/>
                  <a:pt x="7076" y="4387"/>
                </a:cubicBezTo>
                <a:cubicBezTo>
                  <a:pt x="7124" y="4402"/>
                  <a:pt x="7174" y="4415"/>
                  <a:pt x="7221" y="4429"/>
                </a:cubicBezTo>
                <a:cubicBezTo>
                  <a:pt x="7233" y="4433"/>
                  <a:pt x="7244" y="4435"/>
                  <a:pt x="7256" y="4438"/>
                </a:cubicBezTo>
                <a:cubicBezTo>
                  <a:pt x="7303" y="4449"/>
                  <a:pt x="7349" y="4461"/>
                  <a:pt x="7397" y="4472"/>
                </a:cubicBezTo>
                <a:cubicBezTo>
                  <a:pt x="7413" y="4476"/>
                  <a:pt x="7425" y="4480"/>
                  <a:pt x="7440" y="4482"/>
                </a:cubicBezTo>
                <a:cubicBezTo>
                  <a:pt x="7487" y="4492"/>
                  <a:pt x="7532" y="4504"/>
                  <a:pt x="7579" y="4512"/>
                </a:cubicBezTo>
                <a:cubicBezTo>
                  <a:pt x="7595" y="4515"/>
                  <a:pt x="7612" y="4518"/>
                  <a:pt x="7631" y="4522"/>
                </a:cubicBezTo>
                <a:cubicBezTo>
                  <a:pt x="7675" y="4531"/>
                  <a:pt x="7719" y="4539"/>
                  <a:pt x="7764" y="4547"/>
                </a:cubicBezTo>
                <a:cubicBezTo>
                  <a:pt x="7785" y="4550"/>
                  <a:pt x="7807" y="4553"/>
                  <a:pt x="7826" y="4557"/>
                </a:cubicBezTo>
                <a:cubicBezTo>
                  <a:pt x="7869" y="4563"/>
                  <a:pt x="7910" y="4570"/>
                  <a:pt x="7953" y="4577"/>
                </a:cubicBezTo>
                <a:cubicBezTo>
                  <a:pt x="7977" y="4580"/>
                  <a:pt x="8001" y="4583"/>
                  <a:pt x="8027" y="4586"/>
                </a:cubicBezTo>
                <a:cubicBezTo>
                  <a:pt x="8066" y="4591"/>
                  <a:pt x="8106" y="4597"/>
                  <a:pt x="8146" y="4602"/>
                </a:cubicBezTo>
                <a:cubicBezTo>
                  <a:pt x="8174" y="4605"/>
                  <a:pt x="8204" y="4608"/>
                  <a:pt x="8232" y="4610"/>
                </a:cubicBezTo>
                <a:cubicBezTo>
                  <a:pt x="8268" y="4613"/>
                  <a:pt x="8307" y="4617"/>
                  <a:pt x="8342" y="4620"/>
                </a:cubicBezTo>
                <a:cubicBezTo>
                  <a:pt x="8376" y="4623"/>
                  <a:pt x="8410" y="4625"/>
                  <a:pt x="8446" y="4629"/>
                </a:cubicBezTo>
                <a:cubicBezTo>
                  <a:pt x="8479" y="4631"/>
                  <a:pt x="8509" y="4634"/>
                  <a:pt x="8544" y="4635"/>
                </a:cubicBezTo>
                <a:cubicBezTo>
                  <a:pt x="8586" y="4638"/>
                  <a:pt x="8628" y="4639"/>
                  <a:pt x="8669" y="4641"/>
                </a:cubicBezTo>
                <a:cubicBezTo>
                  <a:pt x="8696" y="4642"/>
                  <a:pt x="8721" y="4644"/>
                  <a:pt x="8748" y="4645"/>
                </a:cubicBezTo>
                <a:cubicBezTo>
                  <a:pt x="8816" y="4647"/>
                  <a:pt x="8885" y="4648"/>
                  <a:pt x="8956" y="4648"/>
                </a:cubicBezTo>
                <a:cubicBezTo>
                  <a:pt x="9025" y="4648"/>
                  <a:pt x="9093" y="4647"/>
                  <a:pt x="9163" y="4645"/>
                </a:cubicBezTo>
                <a:cubicBezTo>
                  <a:pt x="9188" y="4644"/>
                  <a:pt x="9214" y="4642"/>
                  <a:pt x="9240" y="4641"/>
                </a:cubicBezTo>
                <a:cubicBezTo>
                  <a:pt x="9284" y="4639"/>
                  <a:pt x="9325" y="4638"/>
                  <a:pt x="9367" y="4635"/>
                </a:cubicBezTo>
                <a:cubicBezTo>
                  <a:pt x="9400" y="4634"/>
                  <a:pt x="9432" y="4631"/>
                  <a:pt x="9466" y="4628"/>
                </a:cubicBezTo>
                <a:cubicBezTo>
                  <a:pt x="9499" y="4625"/>
                  <a:pt x="9534" y="4623"/>
                  <a:pt x="9568" y="4620"/>
                </a:cubicBezTo>
                <a:cubicBezTo>
                  <a:pt x="9605" y="4617"/>
                  <a:pt x="9641" y="4613"/>
                  <a:pt x="9680" y="4610"/>
                </a:cubicBezTo>
                <a:cubicBezTo>
                  <a:pt x="9706" y="4608"/>
                  <a:pt x="9736" y="4604"/>
                  <a:pt x="9764" y="4602"/>
                </a:cubicBezTo>
                <a:cubicBezTo>
                  <a:pt x="9805" y="4597"/>
                  <a:pt x="9845" y="4591"/>
                  <a:pt x="9884" y="4586"/>
                </a:cubicBezTo>
                <a:cubicBezTo>
                  <a:pt x="9907" y="4583"/>
                  <a:pt x="9934" y="4580"/>
                  <a:pt x="9956" y="4577"/>
                </a:cubicBezTo>
                <a:cubicBezTo>
                  <a:pt x="10000" y="4570"/>
                  <a:pt x="10044" y="4563"/>
                  <a:pt x="10086" y="4556"/>
                </a:cubicBezTo>
                <a:cubicBezTo>
                  <a:pt x="10106" y="4553"/>
                  <a:pt x="10125" y="4549"/>
                  <a:pt x="10145" y="4547"/>
                </a:cubicBezTo>
                <a:cubicBezTo>
                  <a:pt x="10191" y="4539"/>
                  <a:pt x="10237" y="4530"/>
                  <a:pt x="10280" y="4522"/>
                </a:cubicBezTo>
                <a:cubicBezTo>
                  <a:pt x="10297" y="4518"/>
                  <a:pt x="10314" y="4515"/>
                  <a:pt x="10329" y="4512"/>
                </a:cubicBezTo>
                <a:cubicBezTo>
                  <a:pt x="10377" y="4504"/>
                  <a:pt x="10424" y="4492"/>
                  <a:pt x="10472" y="4482"/>
                </a:cubicBezTo>
                <a:cubicBezTo>
                  <a:pt x="10484" y="4479"/>
                  <a:pt x="10497" y="4476"/>
                  <a:pt x="10509" y="4473"/>
                </a:cubicBezTo>
                <a:cubicBezTo>
                  <a:pt x="10559" y="4461"/>
                  <a:pt x="10608" y="4449"/>
                  <a:pt x="10656" y="4437"/>
                </a:cubicBezTo>
                <a:cubicBezTo>
                  <a:pt x="10665" y="4434"/>
                  <a:pt x="10677" y="4433"/>
                  <a:pt x="10686" y="4429"/>
                </a:cubicBezTo>
                <a:cubicBezTo>
                  <a:pt x="10735" y="4415"/>
                  <a:pt x="10784" y="4402"/>
                  <a:pt x="10834" y="4386"/>
                </a:cubicBezTo>
                <a:cubicBezTo>
                  <a:pt x="10843" y="4385"/>
                  <a:pt x="10849" y="4382"/>
                  <a:pt x="10858" y="4380"/>
                </a:cubicBezTo>
                <a:cubicBezTo>
                  <a:pt x="10907" y="4365"/>
                  <a:pt x="10957" y="4349"/>
                  <a:pt x="11007" y="4333"/>
                </a:cubicBezTo>
                <a:cubicBezTo>
                  <a:pt x="11012" y="4331"/>
                  <a:pt x="11018" y="4329"/>
                  <a:pt x="11022" y="4328"/>
                </a:cubicBezTo>
                <a:cubicBezTo>
                  <a:pt x="11074" y="4311"/>
                  <a:pt x="11122" y="4293"/>
                  <a:pt x="11173" y="4274"/>
                </a:cubicBezTo>
                <a:cubicBezTo>
                  <a:pt x="11178" y="4274"/>
                  <a:pt x="11181" y="4272"/>
                  <a:pt x="11183" y="4271"/>
                </a:cubicBezTo>
                <a:cubicBezTo>
                  <a:pt x="11235" y="4252"/>
                  <a:pt x="11286" y="4232"/>
                  <a:pt x="11335" y="4212"/>
                </a:cubicBezTo>
                <a:cubicBezTo>
                  <a:pt x="11337" y="4212"/>
                  <a:pt x="11337" y="4211"/>
                  <a:pt x="11340" y="4210"/>
                </a:cubicBezTo>
                <a:cubicBezTo>
                  <a:pt x="11389" y="4190"/>
                  <a:pt x="11441" y="4168"/>
                  <a:pt x="11489" y="4147"/>
                </a:cubicBezTo>
                <a:cubicBezTo>
                  <a:pt x="11489" y="4146"/>
                  <a:pt x="11489" y="4145"/>
                  <a:pt x="11489" y="4145"/>
                </a:cubicBezTo>
                <a:cubicBezTo>
                  <a:pt x="11540" y="4123"/>
                  <a:pt x="11589" y="4100"/>
                  <a:pt x="11635" y="4077"/>
                </a:cubicBezTo>
                <a:cubicBezTo>
                  <a:pt x="12498" y="3650"/>
                  <a:pt x="13044" y="3023"/>
                  <a:pt x="13044" y="2323"/>
                </a:cubicBezTo>
                <a:cubicBezTo>
                  <a:pt x="13044" y="1040"/>
                  <a:pt x="11214" y="0"/>
                  <a:pt x="8955" y="0"/>
                </a:cubicBezTo>
                <a:cubicBezTo>
                  <a:pt x="6696" y="0"/>
                  <a:pt x="4864" y="1040"/>
                  <a:pt x="4864" y="2323"/>
                </a:cubicBezTo>
                <a:cubicBezTo>
                  <a:pt x="4863" y="3023"/>
                  <a:pt x="5410" y="3650"/>
                  <a:pt x="6273" y="4077"/>
                </a:cubicBezTo>
                <a:close/>
                <a:moveTo>
                  <a:pt x="6273" y="407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tangle 129"/>
          <p:cNvSpPr>
            <a:spLocks/>
          </p:cNvSpPr>
          <p:nvPr/>
        </p:nvSpPr>
        <p:spPr bwMode="auto">
          <a:xfrm>
            <a:off x="2493339"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0" name="Rectangle 129"/>
          <p:cNvSpPr>
            <a:spLocks/>
          </p:cNvSpPr>
          <p:nvPr/>
        </p:nvSpPr>
        <p:spPr bwMode="auto">
          <a:xfrm>
            <a:off x="2493339"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18M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1" name="TextBox 47"/>
          <p:cNvSpPr txBox="1"/>
          <p:nvPr/>
        </p:nvSpPr>
        <p:spPr>
          <a:xfrm>
            <a:off x="351125" y="1919412"/>
            <a:ext cx="4136309" cy="1514261"/>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t>
            </a:r>
          </a:p>
        </p:txBody>
      </p:sp>
      <p:cxnSp>
        <p:nvCxnSpPr>
          <p:cNvPr id="52" name="Straight Connector 56"/>
          <p:cNvCxnSpPr/>
          <p:nvPr/>
        </p:nvCxnSpPr>
        <p:spPr>
          <a:xfrm flipH="1">
            <a:off x="466911" y="3908408"/>
            <a:ext cx="4020523" cy="1"/>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984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0150" y="533400"/>
            <a:ext cx="3714750" cy="9715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5400" dirty="0" smtClean="0">
                <a:latin typeface="Open Sans Light" panose="020B0306030504020204" pitchFamily="34" charset="0"/>
                <a:ea typeface="Open Sans Light" panose="020B0306030504020204" pitchFamily="34" charset="0"/>
                <a:cs typeface="Open Sans Light" panose="020B0306030504020204" pitchFamily="34" charset="0"/>
              </a:rPr>
              <a:t>CONTENTS</a:t>
            </a:r>
            <a:endParaRPr lang="zh-CN" altLang="en-US" sz="5400" dirty="0">
              <a:latin typeface="Open Sans Light" panose="020B0306030504020204" pitchFamily="34" charset="0"/>
              <a:cs typeface="Open Sans Light" panose="020B0306030504020204" pitchFamily="34" charset="0"/>
            </a:endParaRPr>
          </a:p>
        </p:txBody>
      </p:sp>
      <p:sp>
        <p:nvSpPr>
          <p:cNvPr id="3" name="文本框 2"/>
          <p:cNvSpPr txBox="1"/>
          <p:nvPr/>
        </p:nvSpPr>
        <p:spPr>
          <a:xfrm>
            <a:off x="4914900" y="21919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文本框 3"/>
          <p:cNvSpPr txBox="1"/>
          <p:nvPr/>
        </p:nvSpPr>
        <p:spPr>
          <a:xfrm>
            <a:off x="4914900" y="326653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文本框 4"/>
          <p:cNvSpPr txBox="1"/>
          <p:nvPr/>
        </p:nvSpPr>
        <p:spPr>
          <a:xfrm>
            <a:off x="4914900" y="434114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文本框 5"/>
          <p:cNvSpPr txBox="1"/>
          <p:nvPr/>
        </p:nvSpPr>
        <p:spPr>
          <a:xfrm>
            <a:off x="4914900" y="541575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cxnSp>
        <p:nvCxnSpPr>
          <p:cNvPr id="8" name="直接连接符 7"/>
          <p:cNvCxnSpPr>
            <a:stCxn id="2" idx="2"/>
          </p:cNvCxnSpPr>
          <p:nvPr/>
        </p:nvCxnSpPr>
        <p:spPr>
          <a:xfrm flipH="1">
            <a:off x="3048000" y="1504950"/>
            <a:ext cx="9525" cy="5353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3006671" y="2158660"/>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等腰三角形 9"/>
          <p:cNvSpPr/>
          <p:nvPr/>
        </p:nvSpPr>
        <p:spPr>
          <a:xfrm rot="5400000">
            <a:off x="3006671" y="3210438"/>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等腰三角形 10"/>
          <p:cNvSpPr/>
          <p:nvPr/>
        </p:nvSpPr>
        <p:spPr>
          <a:xfrm rot="5400000">
            <a:off x="3006671" y="4262216"/>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等腰三角形 11"/>
          <p:cNvSpPr/>
          <p:nvPr/>
        </p:nvSpPr>
        <p:spPr>
          <a:xfrm rot="5400000">
            <a:off x="3006671" y="5313994"/>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5378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Group 12"/>
          <p:cNvGrpSpPr/>
          <p:nvPr/>
        </p:nvGrpSpPr>
        <p:grpSpPr>
          <a:xfrm>
            <a:off x="587978" y="1841710"/>
            <a:ext cx="2334629" cy="2121439"/>
            <a:chOff x="773037" y="1691915"/>
            <a:chExt cx="1621641" cy="1473559"/>
          </a:xfrm>
          <a:solidFill>
            <a:schemeClr val="bg1">
              <a:alpha val="35000"/>
            </a:schemeClr>
          </a:solidFill>
        </p:grpSpPr>
        <p:sp>
          <p:nvSpPr>
            <p:cNvPr id="5" name="Freeform 269"/>
            <p:cNvSpPr>
              <a:spLocks noChangeAspect="1"/>
            </p:cNvSpPr>
            <p:nvPr/>
          </p:nvSpPr>
          <p:spPr bwMode="gray">
            <a:xfrm>
              <a:off x="1508951" y="2874001"/>
              <a:ext cx="434978" cy="29147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275"/>
            <p:cNvSpPr>
              <a:spLocks noChangeAspect="1"/>
            </p:cNvSpPr>
            <p:nvPr/>
          </p:nvSpPr>
          <p:spPr bwMode="gray">
            <a:xfrm>
              <a:off x="773037" y="1856543"/>
              <a:ext cx="431036" cy="554608"/>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282"/>
            <p:cNvSpPr>
              <a:spLocks noChangeAspect="1"/>
            </p:cNvSpPr>
            <p:nvPr/>
          </p:nvSpPr>
          <p:spPr bwMode="gray">
            <a:xfrm>
              <a:off x="1399878" y="2543394"/>
              <a:ext cx="831847" cy="45745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288"/>
            <p:cNvSpPr>
              <a:spLocks noChangeAspect="1"/>
            </p:cNvSpPr>
            <p:nvPr/>
          </p:nvSpPr>
          <p:spPr bwMode="gray">
            <a:xfrm>
              <a:off x="1380167" y="1691915"/>
              <a:ext cx="153754" cy="175424"/>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Freeform 289"/>
            <p:cNvSpPr>
              <a:spLocks noChangeAspect="1"/>
            </p:cNvSpPr>
            <p:nvPr/>
          </p:nvSpPr>
          <p:spPr bwMode="gray">
            <a:xfrm>
              <a:off x="1480041" y="1758036"/>
              <a:ext cx="262827" cy="22130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Freeform 300"/>
            <p:cNvSpPr>
              <a:spLocks noChangeAspect="1"/>
            </p:cNvSpPr>
            <p:nvPr/>
          </p:nvSpPr>
          <p:spPr bwMode="gray">
            <a:xfrm>
              <a:off x="1938674" y="2077847"/>
              <a:ext cx="101188" cy="94459"/>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Freeform 303"/>
            <p:cNvSpPr>
              <a:spLocks noChangeAspect="1"/>
            </p:cNvSpPr>
            <p:nvPr/>
          </p:nvSpPr>
          <p:spPr bwMode="gray">
            <a:xfrm>
              <a:off x="1896621" y="1733747"/>
              <a:ext cx="415266" cy="480391"/>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Freeform 304"/>
            <p:cNvSpPr>
              <a:spLocks noChangeAspect="1"/>
            </p:cNvSpPr>
            <p:nvPr/>
          </p:nvSpPr>
          <p:spPr bwMode="gray">
            <a:xfrm>
              <a:off x="1163335" y="1826856"/>
              <a:ext cx="1231343" cy="874419"/>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114"/>
          <p:cNvSpPr>
            <a:spLocks noChangeAspect="1"/>
          </p:cNvSpPr>
          <p:nvPr/>
        </p:nvSpPr>
        <p:spPr bwMode="gray">
          <a:xfrm>
            <a:off x="4864941" y="1936902"/>
            <a:ext cx="2539911" cy="1938246"/>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Freeform 54"/>
          <p:cNvSpPr>
            <a:spLocks noChangeAspect="1"/>
          </p:cNvSpPr>
          <p:nvPr/>
        </p:nvSpPr>
        <p:spPr bwMode="gray">
          <a:xfrm>
            <a:off x="8782805" y="1911924"/>
            <a:ext cx="2524408" cy="202587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6"/>
          <p:cNvSpPr txBox="1"/>
          <p:nvPr/>
        </p:nvSpPr>
        <p:spPr>
          <a:xfrm>
            <a:off x="542818"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North Americ</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7"/>
          <p:cNvSpPr txBox="1"/>
          <p:nvPr/>
        </p:nvSpPr>
        <p:spPr>
          <a:xfrm>
            <a:off x="542818"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18" name="AutoShape 124"/>
          <p:cNvSpPr>
            <a:spLocks/>
          </p:cNvSpPr>
          <p:nvPr/>
        </p:nvSpPr>
        <p:spPr bwMode="auto">
          <a:xfrm>
            <a:off x="656388"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37"/>
          <p:cNvSpPr>
            <a:spLocks/>
          </p:cNvSpPr>
          <p:nvPr/>
        </p:nvSpPr>
        <p:spPr bwMode="auto">
          <a:xfrm>
            <a:off x="1876222"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tangle 129"/>
          <p:cNvSpPr>
            <a:spLocks/>
          </p:cNvSpPr>
          <p:nvPr/>
        </p:nvSpPr>
        <p:spPr bwMode="auto">
          <a:xfrm>
            <a:off x="949737"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1" name="Rectangle 129"/>
          <p:cNvSpPr>
            <a:spLocks/>
          </p:cNvSpPr>
          <p:nvPr/>
        </p:nvSpPr>
        <p:spPr bwMode="auto">
          <a:xfrm>
            <a:off x="949737"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2" name="Rectangle 129"/>
          <p:cNvSpPr>
            <a:spLocks/>
          </p:cNvSpPr>
          <p:nvPr/>
        </p:nvSpPr>
        <p:spPr bwMode="auto">
          <a:xfrm>
            <a:off x="2144007"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3" name="Rectangle 129"/>
          <p:cNvSpPr>
            <a:spLocks/>
          </p:cNvSpPr>
          <p:nvPr/>
        </p:nvSpPr>
        <p:spPr bwMode="auto">
          <a:xfrm>
            <a:off x="2144007"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24" name="Straight Connector 25"/>
          <p:cNvCxnSpPr/>
          <p:nvPr/>
        </p:nvCxnSpPr>
        <p:spPr>
          <a:xfrm>
            <a:off x="656388"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26" name="TextBox 28"/>
          <p:cNvSpPr txBox="1"/>
          <p:nvPr/>
        </p:nvSpPr>
        <p:spPr>
          <a:xfrm>
            <a:off x="4803660"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China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9"/>
          <p:cNvSpPr txBox="1"/>
          <p:nvPr/>
        </p:nvSpPr>
        <p:spPr>
          <a:xfrm>
            <a:off x="4803660"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8" name="AutoShape 124"/>
          <p:cNvSpPr>
            <a:spLocks/>
          </p:cNvSpPr>
          <p:nvPr/>
        </p:nvSpPr>
        <p:spPr bwMode="auto">
          <a:xfrm>
            <a:off x="4917230"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AutoShape 137"/>
          <p:cNvSpPr>
            <a:spLocks/>
          </p:cNvSpPr>
          <p:nvPr/>
        </p:nvSpPr>
        <p:spPr bwMode="auto">
          <a:xfrm>
            <a:off x="6137064"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Rectangle 129"/>
          <p:cNvSpPr>
            <a:spLocks/>
          </p:cNvSpPr>
          <p:nvPr/>
        </p:nvSpPr>
        <p:spPr bwMode="auto">
          <a:xfrm>
            <a:off x="5210579"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1" name="Rectangle 129"/>
          <p:cNvSpPr>
            <a:spLocks/>
          </p:cNvSpPr>
          <p:nvPr/>
        </p:nvSpPr>
        <p:spPr bwMode="auto">
          <a:xfrm>
            <a:off x="5210579"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23M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2" name="Rectangle 129"/>
          <p:cNvSpPr>
            <a:spLocks/>
          </p:cNvSpPr>
          <p:nvPr/>
        </p:nvSpPr>
        <p:spPr bwMode="auto">
          <a:xfrm>
            <a:off x="6404849"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3" name="Rectangle 129"/>
          <p:cNvSpPr>
            <a:spLocks/>
          </p:cNvSpPr>
          <p:nvPr/>
        </p:nvSpPr>
        <p:spPr bwMode="auto">
          <a:xfrm>
            <a:off x="6404849"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34" name="Straight Connector 36"/>
          <p:cNvCxnSpPr/>
          <p:nvPr/>
        </p:nvCxnSpPr>
        <p:spPr>
          <a:xfrm>
            <a:off x="4917230"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36" name="TextBox 38"/>
          <p:cNvSpPr txBox="1"/>
          <p:nvPr/>
        </p:nvSpPr>
        <p:spPr>
          <a:xfrm>
            <a:off x="9025453"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Australia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9"/>
          <p:cNvSpPr txBox="1"/>
          <p:nvPr/>
        </p:nvSpPr>
        <p:spPr>
          <a:xfrm>
            <a:off x="9025453"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38" name="AutoShape 124"/>
          <p:cNvSpPr>
            <a:spLocks/>
          </p:cNvSpPr>
          <p:nvPr/>
        </p:nvSpPr>
        <p:spPr bwMode="auto">
          <a:xfrm>
            <a:off x="9139023"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137"/>
          <p:cNvSpPr>
            <a:spLocks/>
          </p:cNvSpPr>
          <p:nvPr/>
        </p:nvSpPr>
        <p:spPr bwMode="auto">
          <a:xfrm>
            <a:off x="10358857"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Rectangle 129"/>
          <p:cNvSpPr>
            <a:spLocks/>
          </p:cNvSpPr>
          <p:nvPr/>
        </p:nvSpPr>
        <p:spPr bwMode="auto">
          <a:xfrm>
            <a:off x="9432372"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1" name="Rectangle 129"/>
          <p:cNvSpPr>
            <a:spLocks/>
          </p:cNvSpPr>
          <p:nvPr/>
        </p:nvSpPr>
        <p:spPr bwMode="auto">
          <a:xfrm>
            <a:off x="9432372"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10626642"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3" name="Rectangle 129"/>
          <p:cNvSpPr>
            <a:spLocks/>
          </p:cNvSpPr>
          <p:nvPr/>
        </p:nvSpPr>
        <p:spPr bwMode="auto">
          <a:xfrm>
            <a:off x="10626642"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35M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44" name="Straight Connector 46"/>
          <p:cNvCxnSpPr/>
          <p:nvPr/>
        </p:nvCxnSpPr>
        <p:spPr>
          <a:xfrm>
            <a:off x="9139023"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45" name="Straight Connector 47"/>
          <p:cNvCxnSpPr/>
          <p:nvPr/>
        </p:nvCxnSpPr>
        <p:spPr>
          <a:xfrm>
            <a:off x="4039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46" name="Straight Connector 49"/>
          <p:cNvCxnSpPr/>
          <p:nvPr/>
        </p:nvCxnSpPr>
        <p:spPr>
          <a:xfrm>
            <a:off x="8162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4077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Oval 7"/>
          <p:cNvSpPr/>
          <p:nvPr/>
        </p:nvSpPr>
        <p:spPr>
          <a:xfrm>
            <a:off x="3128262"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10"/>
          <p:cNvSpPr/>
          <p:nvPr/>
        </p:nvSpPr>
        <p:spPr>
          <a:xfrm>
            <a:off x="3128262"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6"/>
          <p:cNvSpPr/>
          <p:nvPr/>
        </p:nvSpPr>
        <p:spPr>
          <a:xfrm>
            <a:off x="3128262"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Oval 22"/>
          <p:cNvSpPr/>
          <p:nvPr/>
        </p:nvSpPr>
        <p:spPr>
          <a:xfrm>
            <a:off x="8531884"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Oval 27"/>
          <p:cNvSpPr/>
          <p:nvPr/>
        </p:nvSpPr>
        <p:spPr>
          <a:xfrm>
            <a:off x="8531884"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1"/>
          <p:cNvSpPr/>
          <p:nvPr/>
        </p:nvSpPr>
        <p:spPr>
          <a:xfrm>
            <a:off x="8531884"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组合 55"/>
          <p:cNvGrpSpPr/>
          <p:nvPr/>
        </p:nvGrpSpPr>
        <p:grpSpPr>
          <a:xfrm>
            <a:off x="3289829" y="2044029"/>
            <a:ext cx="5689476" cy="2756134"/>
            <a:chOff x="3289829" y="2044029"/>
            <a:chExt cx="5689476" cy="2756134"/>
          </a:xfrm>
          <a:solidFill>
            <a:srgbClr val="14C7BE"/>
          </a:solidFill>
        </p:grpSpPr>
        <p:grpSp>
          <p:nvGrpSpPr>
            <p:cNvPr id="54" name="组合 53"/>
            <p:cNvGrpSpPr/>
            <p:nvPr/>
          </p:nvGrpSpPr>
          <p:grpSpPr>
            <a:xfrm>
              <a:off x="3289829" y="2047525"/>
              <a:ext cx="297888" cy="2752638"/>
              <a:chOff x="3289829" y="2047525"/>
              <a:chExt cx="297888" cy="2752638"/>
            </a:xfrm>
            <a:grpFill/>
          </p:grpSpPr>
          <p:sp>
            <p:nvSpPr>
              <p:cNvPr id="5" name="AutoShape 688"/>
              <p:cNvSpPr>
                <a:spLocks/>
              </p:cNvSpPr>
              <p:nvPr/>
            </p:nvSpPr>
            <p:spPr bwMode="auto">
              <a:xfrm>
                <a:off x="3297948" y="2047525"/>
                <a:ext cx="289769" cy="291753"/>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8" name="Group 425"/>
              <p:cNvGrpSpPr>
                <a:grpSpLocks/>
              </p:cNvGrpSpPr>
              <p:nvPr/>
            </p:nvGrpSpPr>
            <p:grpSpPr bwMode="auto">
              <a:xfrm>
                <a:off x="3298940" y="3328135"/>
                <a:ext cx="287785" cy="222289"/>
                <a:chOff x="0" y="0"/>
                <a:chExt cx="572" cy="440"/>
              </a:xfrm>
              <a:grpFill/>
            </p:grpSpPr>
            <p:sp>
              <p:nvSpPr>
                <p:cNvPr id="1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4" name="Group 593"/>
              <p:cNvGrpSpPr>
                <a:grpSpLocks/>
              </p:cNvGrpSpPr>
              <p:nvPr/>
            </p:nvGrpSpPr>
            <p:grpSpPr bwMode="auto">
              <a:xfrm>
                <a:off x="3289829" y="4558027"/>
                <a:ext cx="291754" cy="242136"/>
                <a:chOff x="0" y="0"/>
                <a:chExt cx="575" cy="480"/>
              </a:xfrm>
              <a:grpFill/>
            </p:grpSpPr>
            <p:sp>
              <p:nvSpPr>
                <p:cNvPr id="16"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55" name="组合 54"/>
            <p:cNvGrpSpPr/>
            <p:nvPr/>
          </p:nvGrpSpPr>
          <p:grpSpPr>
            <a:xfrm>
              <a:off x="8685665" y="2044029"/>
              <a:ext cx="293640" cy="2729696"/>
              <a:chOff x="8685665" y="2044029"/>
              <a:chExt cx="293640" cy="2729696"/>
            </a:xfrm>
            <a:grpFill/>
          </p:grpSpPr>
          <p:grpSp>
            <p:nvGrpSpPr>
              <p:cNvPr id="20" name="Group 90"/>
              <p:cNvGrpSpPr>
                <a:grpSpLocks/>
              </p:cNvGrpSpPr>
              <p:nvPr/>
            </p:nvGrpSpPr>
            <p:grpSpPr bwMode="auto">
              <a:xfrm>
                <a:off x="8685665" y="2044029"/>
                <a:ext cx="291754" cy="289769"/>
                <a:chOff x="0" y="0"/>
                <a:chExt cx="578" cy="573"/>
              </a:xfrm>
              <a:grpFill/>
            </p:grpSpPr>
            <p:sp>
              <p:nvSpPr>
                <p:cNvPr id="22"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5" name="Group 437"/>
              <p:cNvGrpSpPr>
                <a:grpSpLocks/>
              </p:cNvGrpSpPr>
              <p:nvPr/>
            </p:nvGrpSpPr>
            <p:grpSpPr bwMode="auto">
              <a:xfrm>
                <a:off x="8719175" y="3263691"/>
                <a:ext cx="244121" cy="289769"/>
                <a:chOff x="0" y="0"/>
                <a:chExt cx="483" cy="576"/>
              </a:xfrm>
              <a:grpFill/>
            </p:grpSpPr>
            <p:sp>
              <p:nvSpPr>
                <p:cNvPr id="27"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1" name="Group 222"/>
              <p:cNvGrpSpPr>
                <a:grpSpLocks/>
              </p:cNvGrpSpPr>
              <p:nvPr/>
            </p:nvGrpSpPr>
            <p:grpSpPr bwMode="auto">
              <a:xfrm>
                <a:off x="8713352" y="4567314"/>
                <a:ext cx="265953" cy="206411"/>
                <a:chOff x="0" y="0"/>
                <a:chExt cx="576" cy="443"/>
              </a:xfrm>
              <a:grpFill/>
            </p:grpSpPr>
            <p:sp>
              <p:nvSpPr>
                <p:cNvPr id="32"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grpSp>
        <p:nvGrpSpPr>
          <p:cNvPr id="34" name="Group 35"/>
          <p:cNvGrpSpPr/>
          <p:nvPr/>
        </p:nvGrpSpPr>
        <p:grpSpPr>
          <a:xfrm>
            <a:off x="9199964" y="1719324"/>
            <a:ext cx="2492113" cy="988154"/>
            <a:chOff x="1376363" y="1322611"/>
            <a:chExt cx="1812131" cy="718533"/>
          </a:xfrm>
        </p:grpSpPr>
        <p:sp>
          <p:nvSpPr>
            <p:cNvPr id="35" name="TextBox 36"/>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04</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Box 37"/>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37" name="Group 38"/>
          <p:cNvGrpSpPr/>
          <p:nvPr/>
        </p:nvGrpSpPr>
        <p:grpSpPr>
          <a:xfrm>
            <a:off x="9199964" y="2950397"/>
            <a:ext cx="2492113" cy="988154"/>
            <a:chOff x="1376363" y="1322611"/>
            <a:chExt cx="1812131" cy="718533"/>
          </a:xfrm>
        </p:grpSpPr>
        <p:sp>
          <p:nvSpPr>
            <p:cNvPr id="38" name="TextBox 39"/>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05</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40"/>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0" name="Group 41"/>
          <p:cNvGrpSpPr/>
          <p:nvPr/>
        </p:nvGrpSpPr>
        <p:grpSpPr>
          <a:xfrm>
            <a:off x="9199964" y="4197338"/>
            <a:ext cx="2492113" cy="988154"/>
            <a:chOff x="1376363" y="1322611"/>
            <a:chExt cx="1812131" cy="718533"/>
          </a:xfrm>
        </p:grpSpPr>
        <p:sp>
          <p:nvSpPr>
            <p:cNvPr id="41" name="TextBox 42"/>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06</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3"/>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3" name="Group 44"/>
          <p:cNvGrpSpPr/>
          <p:nvPr/>
        </p:nvGrpSpPr>
        <p:grpSpPr>
          <a:xfrm>
            <a:off x="499924" y="1719324"/>
            <a:ext cx="2492111" cy="988154"/>
            <a:chOff x="1376364" y="1322611"/>
            <a:chExt cx="1812130" cy="718533"/>
          </a:xfrm>
        </p:grpSpPr>
        <p:sp>
          <p:nvSpPr>
            <p:cNvPr id="44" name="TextBox 45"/>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01</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6"/>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6" name="Group 47"/>
          <p:cNvGrpSpPr/>
          <p:nvPr/>
        </p:nvGrpSpPr>
        <p:grpSpPr>
          <a:xfrm>
            <a:off x="499924" y="2950397"/>
            <a:ext cx="2492111" cy="988154"/>
            <a:chOff x="1376364" y="1322611"/>
            <a:chExt cx="1812130" cy="718533"/>
          </a:xfrm>
        </p:grpSpPr>
        <p:sp>
          <p:nvSpPr>
            <p:cNvPr id="47" name="TextBox 48"/>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49"/>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9" name="Group 50"/>
          <p:cNvGrpSpPr/>
          <p:nvPr/>
        </p:nvGrpSpPr>
        <p:grpSpPr>
          <a:xfrm>
            <a:off x="499924" y="4197338"/>
            <a:ext cx="2492111" cy="988154"/>
            <a:chOff x="1376364" y="1322611"/>
            <a:chExt cx="1812130" cy="718533"/>
          </a:xfrm>
        </p:grpSpPr>
        <p:sp>
          <p:nvSpPr>
            <p:cNvPr id="50" name="TextBox 51"/>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TextBox 52"/>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pic>
        <p:nvPicPr>
          <p:cNvPr id="52" name="Picture 53" descr="iPa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684" y="1464941"/>
            <a:ext cx="3961182" cy="5139058"/>
          </a:xfrm>
          <a:prstGeom prst="rect">
            <a:avLst/>
          </a:prstGeom>
        </p:spPr>
      </p:pic>
    </p:spTree>
    <p:extLst>
      <p:ext uri="{BB962C8B-B14F-4D97-AF65-F5344CB8AC3E}">
        <p14:creationId xmlns:p14="http://schemas.microsoft.com/office/powerpoint/2010/main" val="3559942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4" name="Picture Placeholder 18" descr="portfolio-img3.jpg"/>
          <p:cNvPicPr>
            <a:picLocks noChangeAspect="1"/>
          </p:cNvPicPr>
          <p:nvPr/>
        </p:nvPicPr>
        <p:blipFill>
          <a:blip r:embed="rId2">
            <a:extLst>
              <a:ext uri="{28A0092B-C50C-407E-A947-70E740481C1C}">
                <a14:useLocalDpi xmlns:a14="http://schemas.microsoft.com/office/drawing/2010/main" val="0"/>
              </a:ext>
            </a:extLst>
          </a:blip>
          <a:srcRect l="20562" r="20562"/>
          <a:stretch>
            <a:fillRect/>
          </a:stretch>
        </p:blipFill>
        <p:spPr>
          <a:xfrm>
            <a:off x="3265989" y="1619250"/>
            <a:ext cx="2732823" cy="3481307"/>
          </a:xfrm>
          <a:prstGeom prst="rect">
            <a:avLst/>
          </a:prstGeom>
        </p:spPr>
      </p:pic>
      <p:pic>
        <p:nvPicPr>
          <p:cNvPr id="5" name="Picture Placeholder 19" descr="portfolio-img9.jpg"/>
          <p:cNvPicPr>
            <a:picLocks noChangeAspect="1"/>
          </p:cNvPicPr>
          <p:nvPr/>
        </p:nvPicPr>
        <p:blipFill>
          <a:blip r:embed="rId3">
            <a:extLst>
              <a:ext uri="{28A0092B-C50C-407E-A947-70E740481C1C}">
                <a14:useLocalDpi xmlns:a14="http://schemas.microsoft.com/office/drawing/2010/main" val="0"/>
              </a:ext>
            </a:extLst>
          </a:blip>
          <a:srcRect l="20562" r="20562"/>
          <a:stretch>
            <a:fillRect/>
          </a:stretch>
        </p:blipFill>
        <p:spPr>
          <a:xfrm>
            <a:off x="6193189" y="1619250"/>
            <a:ext cx="2732823" cy="3481307"/>
          </a:xfrm>
          <a:prstGeom prst="rect">
            <a:avLst/>
          </a:prstGeom>
        </p:spPr>
      </p:pic>
      <p:pic>
        <p:nvPicPr>
          <p:cNvPr id="6" name="Picture Placeholder 20" descr="portfolio-img33.jpg"/>
          <p:cNvPicPr>
            <a:picLocks noChangeAspect="1"/>
          </p:cNvPicPr>
          <p:nvPr/>
        </p:nvPicPr>
        <p:blipFill>
          <a:blip r:embed="rId4">
            <a:extLst>
              <a:ext uri="{28A0092B-C50C-407E-A947-70E740481C1C}">
                <a14:useLocalDpi xmlns:a14="http://schemas.microsoft.com/office/drawing/2010/main" val="0"/>
              </a:ext>
            </a:extLst>
          </a:blip>
          <a:srcRect l="20562" r="20562"/>
          <a:stretch>
            <a:fillRect/>
          </a:stretch>
        </p:blipFill>
        <p:spPr>
          <a:xfrm>
            <a:off x="9120387" y="1619250"/>
            <a:ext cx="2732823" cy="3481307"/>
          </a:xfrm>
          <a:prstGeom prst="rect">
            <a:avLst/>
          </a:prstGeom>
        </p:spPr>
      </p:pic>
      <p:sp>
        <p:nvSpPr>
          <p:cNvPr id="7" name="Text Placeholder 7"/>
          <p:cNvSpPr txBox="1">
            <a:spLocks/>
          </p:cNvSpPr>
          <p:nvPr/>
        </p:nvSpPr>
        <p:spPr>
          <a:xfrm>
            <a:off x="9120385"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9120385"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9"/>
          <p:cNvSpPr txBox="1">
            <a:spLocks/>
          </p:cNvSpPr>
          <p:nvPr/>
        </p:nvSpPr>
        <p:spPr>
          <a:xfrm>
            <a:off x="6193189"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 Placeholder 10"/>
          <p:cNvSpPr txBox="1">
            <a:spLocks/>
          </p:cNvSpPr>
          <p:nvPr/>
        </p:nvSpPr>
        <p:spPr>
          <a:xfrm>
            <a:off x="6193189"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Placeholder 11"/>
          <p:cNvSpPr txBox="1">
            <a:spLocks/>
          </p:cNvSpPr>
          <p:nvPr/>
        </p:nvSpPr>
        <p:spPr>
          <a:xfrm>
            <a:off x="3265988"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 Placeholder 12"/>
          <p:cNvSpPr txBox="1">
            <a:spLocks/>
          </p:cNvSpPr>
          <p:nvPr/>
        </p:nvSpPr>
        <p:spPr>
          <a:xfrm>
            <a:off x="3265988"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 Placeholder 13"/>
          <p:cNvSpPr txBox="1">
            <a:spLocks/>
          </p:cNvSpPr>
          <p:nvPr/>
        </p:nvSpPr>
        <p:spPr>
          <a:xfrm>
            <a:off x="338790"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14"/>
          <p:cNvSpPr txBox="1">
            <a:spLocks/>
          </p:cNvSpPr>
          <p:nvPr/>
        </p:nvSpPr>
        <p:spPr>
          <a:xfrm>
            <a:off x="338790"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Picture Placeholder 17" descr="gallery01-600x600.jpg"/>
          <p:cNvPicPr>
            <a:picLocks noChangeAspect="1"/>
          </p:cNvPicPr>
          <p:nvPr/>
        </p:nvPicPr>
        <p:blipFill>
          <a:blip r:embed="rId5">
            <a:extLst>
              <a:ext uri="{28A0092B-C50C-407E-A947-70E740481C1C}">
                <a14:useLocalDpi xmlns:a14="http://schemas.microsoft.com/office/drawing/2010/main" val="0"/>
              </a:ext>
            </a:extLst>
          </a:blip>
          <a:srcRect l="10750" r="10750"/>
          <a:stretch>
            <a:fillRect/>
          </a:stretch>
        </p:blipFill>
        <p:spPr>
          <a:xfrm>
            <a:off x="338790" y="1619250"/>
            <a:ext cx="2732823" cy="3481307"/>
          </a:xfrm>
          <a:prstGeom prst="rect">
            <a:avLst/>
          </a:prstGeom>
        </p:spPr>
      </p:pic>
    </p:spTree>
    <p:extLst>
      <p:ext uri="{BB962C8B-B14F-4D97-AF65-F5344CB8AC3E}">
        <p14:creationId xmlns:p14="http://schemas.microsoft.com/office/powerpoint/2010/main" val="178148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4575" y="2152650"/>
            <a:ext cx="7562850" cy="3046988"/>
          </a:xfrm>
          <a:prstGeom prst="rect">
            <a:avLst/>
          </a:prstGeom>
          <a:noFill/>
        </p:spPr>
        <p:txBody>
          <a:bodyPr wrap="square" rtlCol="0">
            <a:spAutoFit/>
          </a:bodyPr>
          <a:lstStyle/>
          <a:p>
            <a:pPr algn="ctr"/>
            <a:r>
              <a:rPr lang="en-US" altLang="zh-CN" sz="9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 FOR YOUR TIME</a:t>
            </a:r>
            <a:endParaRPr lang="zh-CN" altLang="en-US" sz="9600" dirty="0">
              <a:solidFill>
                <a:schemeClr val="bg1"/>
              </a:solidFill>
              <a:latin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325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ONE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377103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37" name="任意多边形 36"/>
          <p:cNvSpPr>
            <a:spLocks noChangeArrowheads="1"/>
          </p:cNvSpPr>
          <p:nvPr/>
        </p:nvSpPr>
        <p:spPr bwMode="auto">
          <a:xfrm rot="5400000">
            <a:off x="2412363" y="3010160"/>
            <a:ext cx="4787168" cy="1871213"/>
          </a:xfrm>
          <a:custGeom>
            <a:avLst/>
            <a:gdLst>
              <a:gd name="connsiteX0" fmla="*/ 0 w 4787168"/>
              <a:gd name="connsiteY0" fmla="*/ 1530934 h 1871213"/>
              <a:gd name="connsiteX1" fmla="*/ 88341 w 4787168"/>
              <a:gd name="connsiteY1" fmla="*/ 1564973 h 1871213"/>
              <a:gd name="connsiteX2" fmla="*/ 100891 w 4787168"/>
              <a:gd name="connsiteY2" fmla="*/ 1529383 h 1871213"/>
              <a:gd name="connsiteX3" fmla="*/ 2359419 w 4787168"/>
              <a:gd name="connsiteY3" fmla="*/ 0 h 1871213"/>
              <a:gd name="connsiteX4" fmla="*/ 4617722 w 4787168"/>
              <a:gd name="connsiteY4" fmla="*/ 1529383 h 1871213"/>
              <a:gd name="connsiteX5" fmla="*/ 4633930 w 4787168"/>
              <a:gd name="connsiteY5" fmla="*/ 1575345 h 1871213"/>
              <a:gd name="connsiteX6" fmla="*/ 4638748 w 4787168"/>
              <a:gd name="connsiteY6" fmla="*/ 1574373 h 1871213"/>
              <a:gd name="connsiteX7" fmla="*/ 4787168 w 4787168"/>
              <a:gd name="connsiteY7" fmla="*/ 1722793 h 1871213"/>
              <a:gd name="connsiteX8" fmla="*/ 4638748 w 4787168"/>
              <a:gd name="connsiteY8" fmla="*/ 1871213 h 1871213"/>
              <a:gd name="connsiteX9" fmla="*/ 4490328 w 4787168"/>
              <a:gd name="connsiteY9" fmla="*/ 1722793 h 1871213"/>
              <a:gd name="connsiteX10" fmla="*/ 4533799 w 4787168"/>
              <a:gd name="connsiteY10" fmla="*/ 1617844 h 1871213"/>
              <a:gd name="connsiteX11" fmla="*/ 4536081 w 4787168"/>
              <a:gd name="connsiteY11" fmla="*/ 1616305 h 1871213"/>
              <a:gd name="connsiteX12" fmla="*/ 4519276 w 4787168"/>
              <a:gd name="connsiteY12" fmla="*/ 1568649 h 1871213"/>
              <a:gd name="connsiteX13" fmla="*/ 2359194 w 4787168"/>
              <a:gd name="connsiteY13" fmla="*/ 106065 h 1871213"/>
              <a:gd name="connsiteX14" fmla="*/ 199337 w 4787168"/>
              <a:gd name="connsiteY14" fmla="*/ 1568649 h 1871213"/>
              <a:gd name="connsiteX15" fmla="*/ 187201 w 4787168"/>
              <a:gd name="connsiteY15" fmla="*/ 1603065 h 1871213"/>
              <a:gd name="connsiteX16" fmla="*/ 276990 w 4787168"/>
              <a:gd name="connsiteY16" fmla="*/ 1637662 h 1871213"/>
              <a:gd name="connsiteX17" fmla="*/ 31768 w 4787168"/>
              <a:gd name="connsiteY17" fmla="*/ 1861287 h 1871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168" h="1871213">
                <a:moveTo>
                  <a:pt x="0" y="1530934"/>
                </a:moveTo>
                <a:lnTo>
                  <a:pt x="88341" y="1564973"/>
                </a:lnTo>
                <a:lnTo>
                  <a:pt x="100891" y="1529383"/>
                </a:lnTo>
                <a:cubicBezTo>
                  <a:pt x="467046" y="611971"/>
                  <a:pt x="1358310" y="0"/>
                  <a:pt x="2359419" y="0"/>
                </a:cubicBezTo>
                <a:cubicBezTo>
                  <a:pt x="3360318" y="0"/>
                  <a:pt x="4251568" y="611971"/>
                  <a:pt x="4617722" y="1529383"/>
                </a:cubicBezTo>
                <a:lnTo>
                  <a:pt x="4633930" y="1575345"/>
                </a:lnTo>
                <a:lnTo>
                  <a:pt x="4638748" y="1574373"/>
                </a:lnTo>
                <a:cubicBezTo>
                  <a:pt x="4720718" y="1574373"/>
                  <a:pt x="4787168" y="1640823"/>
                  <a:pt x="4787168" y="1722793"/>
                </a:cubicBezTo>
                <a:cubicBezTo>
                  <a:pt x="4787168" y="1804763"/>
                  <a:pt x="4720718" y="1871213"/>
                  <a:pt x="4638748" y="1871213"/>
                </a:cubicBezTo>
                <a:cubicBezTo>
                  <a:pt x="4556778" y="1871213"/>
                  <a:pt x="4490328" y="1804763"/>
                  <a:pt x="4490328" y="1722793"/>
                </a:cubicBezTo>
                <a:cubicBezTo>
                  <a:pt x="4490328" y="1681808"/>
                  <a:pt x="4506940" y="1644703"/>
                  <a:pt x="4533799" y="1617844"/>
                </a:cubicBezTo>
                <a:lnTo>
                  <a:pt x="4536081" y="1616305"/>
                </a:lnTo>
                <a:lnTo>
                  <a:pt x="4519276" y="1568649"/>
                </a:lnTo>
                <a:cubicBezTo>
                  <a:pt x="4169113" y="691316"/>
                  <a:pt x="3316603" y="106065"/>
                  <a:pt x="2359194" y="106065"/>
                </a:cubicBezTo>
                <a:cubicBezTo>
                  <a:pt x="1401997" y="106065"/>
                  <a:pt x="549499" y="691316"/>
                  <a:pt x="199337" y="1568649"/>
                </a:cubicBezTo>
                <a:lnTo>
                  <a:pt x="187201" y="1603065"/>
                </a:lnTo>
                <a:lnTo>
                  <a:pt x="276990" y="1637662"/>
                </a:lnTo>
                <a:lnTo>
                  <a:pt x="31768" y="1861287"/>
                </a:lnTo>
                <a:close/>
              </a:path>
            </a:pathLst>
          </a:custGeom>
          <a:solidFill>
            <a:schemeClr val="bg1">
              <a:alpha val="35000"/>
            </a:schemeClr>
          </a:solidFill>
          <a:ln>
            <a:noFill/>
          </a:ln>
        </p:spPr>
        <p:txBody>
          <a:bodyPr wrap="square" anchor="ctr">
            <a:noAutofit/>
          </a:bodyPr>
          <a:lstStyle/>
          <a:p>
            <a:pPr algn="ctr"/>
            <a:endParaRPr lang="zh-CN" altLang="zh-CN" sz="2400">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2" name="椭圆 56"/>
          <p:cNvSpPr>
            <a:spLocks noChangeArrowheads="1"/>
          </p:cNvSpPr>
          <p:nvPr/>
        </p:nvSpPr>
        <p:spPr bwMode="auto">
          <a:xfrm>
            <a:off x="5377292" y="3533537"/>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5" name="任意多边形 34"/>
          <p:cNvSpPr>
            <a:spLocks noChangeArrowheads="1"/>
          </p:cNvSpPr>
          <p:nvPr/>
        </p:nvSpPr>
        <p:spPr bwMode="auto">
          <a:xfrm>
            <a:off x="6078129" y="3529889"/>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0" name="TextBox 5"/>
          <p:cNvSpPr>
            <a:spLocks noChangeArrowheads="1"/>
          </p:cNvSpPr>
          <p:nvPr/>
        </p:nvSpPr>
        <p:spPr bwMode="auto">
          <a:xfrm>
            <a:off x="5496982" y="3583731"/>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2</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1" name="TextBox 55"/>
          <p:cNvSpPr>
            <a:spLocks noChangeArrowheads="1"/>
          </p:cNvSpPr>
          <p:nvPr/>
        </p:nvSpPr>
        <p:spPr bwMode="auto">
          <a:xfrm>
            <a:off x="6335527" y="3689503"/>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9" name="椭圆 63"/>
          <p:cNvSpPr>
            <a:spLocks noChangeArrowheads="1"/>
          </p:cNvSpPr>
          <p:nvPr/>
        </p:nvSpPr>
        <p:spPr bwMode="auto">
          <a:xfrm>
            <a:off x="4982492" y="2248803"/>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4" name="任意多边形 33"/>
          <p:cNvSpPr>
            <a:spLocks noChangeArrowheads="1"/>
          </p:cNvSpPr>
          <p:nvPr/>
        </p:nvSpPr>
        <p:spPr bwMode="auto">
          <a:xfrm>
            <a:off x="5683329" y="2245155"/>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7" name="TextBox 68"/>
          <p:cNvSpPr>
            <a:spLocks noChangeArrowheads="1"/>
          </p:cNvSpPr>
          <p:nvPr/>
        </p:nvSpPr>
        <p:spPr bwMode="auto">
          <a:xfrm>
            <a:off x="5102182" y="2298997"/>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3</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8" name="TextBox 69"/>
          <p:cNvSpPr>
            <a:spLocks noChangeArrowheads="1"/>
          </p:cNvSpPr>
          <p:nvPr/>
        </p:nvSpPr>
        <p:spPr bwMode="auto">
          <a:xfrm>
            <a:off x="5937107" y="2404769"/>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6" name="椭圆 70"/>
          <p:cNvSpPr>
            <a:spLocks noChangeArrowheads="1"/>
          </p:cNvSpPr>
          <p:nvPr/>
        </p:nvSpPr>
        <p:spPr bwMode="auto">
          <a:xfrm>
            <a:off x="4982492" y="4820451"/>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6" name="任意多边形 35"/>
          <p:cNvSpPr>
            <a:spLocks noChangeArrowheads="1"/>
          </p:cNvSpPr>
          <p:nvPr/>
        </p:nvSpPr>
        <p:spPr bwMode="auto">
          <a:xfrm>
            <a:off x="5683329" y="4816803"/>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6"/>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4" name="TextBox 75"/>
          <p:cNvSpPr>
            <a:spLocks noChangeArrowheads="1"/>
          </p:cNvSpPr>
          <p:nvPr/>
        </p:nvSpPr>
        <p:spPr bwMode="auto">
          <a:xfrm>
            <a:off x="5102182" y="4870645"/>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1</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5" name="TextBox 76"/>
          <p:cNvSpPr>
            <a:spLocks noChangeArrowheads="1"/>
          </p:cNvSpPr>
          <p:nvPr/>
        </p:nvSpPr>
        <p:spPr bwMode="auto">
          <a:xfrm>
            <a:off x="5937107" y="4976417"/>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0" name="矩形 74"/>
          <p:cNvSpPr>
            <a:spLocks noChangeArrowheads="1"/>
          </p:cNvSpPr>
          <p:nvPr/>
        </p:nvSpPr>
        <p:spPr bwMode="auto">
          <a:xfrm>
            <a:off x="1996416" y="3381935"/>
            <a:ext cx="148381" cy="148433"/>
          </a:xfrm>
          <a:prstGeom prst="rect">
            <a:avLst/>
          </a:prstGeom>
          <a:solidFill>
            <a:srgbClr val="14C7BE"/>
          </a:solidFill>
          <a:ln>
            <a:noFill/>
          </a:ln>
        </p:spPr>
        <p:txBody>
          <a:bodyPr/>
          <a:lstStyle>
            <a:lvl1pPr>
              <a:defRPr sz="1300">
                <a:solidFill>
                  <a:schemeClr val="tx1"/>
                </a:solidFill>
                <a:latin typeface="Arial" panose="020B0604020202020204" pitchFamily="34" charset="0"/>
              </a:defRPr>
            </a:lvl1pPr>
            <a:lvl2pPr>
              <a:defRPr sz="1300">
                <a:solidFill>
                  <a:schemeClr val="tx1"/>
                </a:solidFill>
                <a:latin typeface="Arial" panose="020B0604020202020204" pitchFamily="34" charset="0"/>
              </a:defRPr>
            </a:lvl2pPr>
            <a:lvl3pPr>
              <a:defRPr sz="1300">
                <a:solidFill>
                  <a:schemeClr val="tx1"/>
                </a:solidFill>
                <a:latin typeface="Arial" panose="020B0604020202020204" pitchFamily="34" charset="0"/>
              </a:defRPr>
            </a:lvl3pPr>
            <a:lvl4pPr>
              <a:defRPr sz="1300">
                <a:solidFill>
                  <a:schemeClr val="tx1"/>
                </a:solidFill>
                <a:latin typeface="Arial" panose="020B0604020202020204" pitchFamily="34" charset="0"/>
              </a:defRPr>
            </a:lvl4pPr>
            <a:lvl5pPr>
              <a:defRPr sz="1300">
                <a:solidFill>
                  <a:schemeClr val="tx1"/>
                </a:solidFill>
                <a:latin typeface="Arial" panose="020B0604020202020204" pitchFamily="34" charset="0"/>
              </a:defRPr>
            </a:lvl5pPr>
            <a:lvl6pPr marL="18288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2860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27432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2004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endParaRPr lang="zh-CN" altLang="zh-CN" sz="2400" b="1">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1" name="TextBox 86"/>
          <p:cNvSpPr>
            <a:spLocks noChangeArrowheads="1"/>
          </p:cNvSpPr>
          <p:nvPr/>
        </p:nvSpPr>
        <p:spPr bwMode="auto">
          <a:xfrm>
            <a:off x="2143048" y="3270324"/>
            <a:ext cx="26867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2" name="TextBox 87"/>
          <p:cNvSpPr>
            <a:spLocks noChangeArrowheads="1"/>
          </p:cNvSpPr>
          <p:nvPr/>
        </p:nvSpPr>
        <p:spPr bwMode="auto">
          <a:xfrm>
            <a:off x="2157742" y="3569395"/>
            <a:ext cx="267206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text here. According to the need to adjust the font size. The text use justified.</a:t>
            </a:r>
            <a:endParaRPr lang="zh-CN" altLang="en-US" sz="105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20324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Text Placeholder 24"/>
          <p:cNvSpPr txBox="1">
            <a:spLocks/>
          </p:cNvSpPr>
          <p:nvPr/>
        </p:nvSpPr>
        <p:spPr>
          <a:xfrm>
            <a:off x="7040697" y="2247894"/>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PROJECT NAME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 Placeholder 25"/>
          <p:cNvSpPr txBox="1">
            <a:spLocks/>
          </p:cNvSpPr>
          <p:nvPr/>
        </p:nvSpPr>
        <p:spPr>
          <a:xfrm>
            <a:off x="7040697" y="2760128"/>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Some random website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 Placeholder 26"/>
          <p:cNvSpPr txBox="1">
            <a:spLocks/>
          </p:cNvSpPr>
          <p:nvPr/>
        </p:nvSpPr>
        <p:spPr>
          <a:xfrm>
            <a:off x="7040697" y="3400420"/>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 Placeholder 27"/>
          <p:cNvSpPr txBox="1">
            <a:spLocks/>
          </p:cNvSpPr>
          <p:nvPr/>
        </p:nvSpPr>
        <p:spPr>
          <a:xfrm>
            <a:off x="7040697" y="3912655"/>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 name, City, Country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28"/>
          <p:cNvSpPr txBox="1">
            <a:spLocks/>
          </p:cNvSpPr>
          <p:nvPr/>
        </p:nvSpPr>
        <p:spPr>
          <a:xfrm>
            <a:off x="7040697" y="4552947"/>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DESCRIPTION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29"/>
          <p:cNvSpPr txBox="1">
            <a:spLocks/>
          </p:cNvSpPr>
          <p:nvPr/>
        </p:nvSpPr>
        <p:spPr>
          <a:xfrm>
            <a:off x="7040697" y="5065181"/>
            <a:ext cx="4482047" cy="1792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图片 18"/>
          <p:cNvPicPr>
            <a:picLocks noChangeAspect="1"/>
          </p:cNvPicPr>
          <p:nvPr/>
        </p:nvPicPr>
        <p:blipFill>
          <a:blip r:embed="rId2"/>
          <a:stretch>
            <a:fillRect/>
          </a:stretch>
        </p:blipFill>
        <p:spPr>
          <a:xfrm>
            <a:off x="783769" y="2307696"/>
            <a:ext cx="5803118" cy="3393080"/>
          </a:xfrm>
          <a:prstGeom prst="rect">
            <a:avLst/>
          </a:prstGeom>
        </p:spPr>
      </p:pic>
    </p:spTree>
    <p:extLst>
      <p:ext uri="{BB962C8B-B14F-4D97-AF65-F5344CB8AC3E}">
        <p14:creationId xmlns:p14="http://schemas.microsoft.com/office/powerpoint/2010/main" val="289076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6" name="组合 5"/>
          <p:cNvGrpSpPr/>
          <p:nvPr/>
        </p:nvGrpSpPr>
        <p:grpSpPr>
          <a:xfrm>
            <a:off x="738325" y="1771644"/>
            <a:ext cx="10715350" cy="4610106"/>
            <a:chOff x="681038" y="1771644"/>
            <a:chExt cx="7781945" cy="3348056"/>
          </a:xfrm>
        </p:grpSpPr>
        <p:sp>
          <p:nvSpPr>
            <p:cNvPr id="4" name="Text Placeholder 17"/>
            <p:cNvSpPr txBox="1">
              <a:spLocks/>
            </p:cNvSpPr>
            <p:nvPr/>
          </p:nvSpPr>
          <p:spPr>
            <a:xfrm>
              <a:off x="4752976" y="1771644"/>
              <a:ext cx="3710007" cy="33480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WEBSITES</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SEO</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UX</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aphicFrame>
          <p:nvGraphicFramePr>
            <p:cNvPr id="5" name="Chart Placeholder 9"/>
            <p:cNvGraphicFramePr>
              <a:graphicFrameLocks/>
            </p:cNvGraphicFramePr>
            <p:nvPr>
              <p:extLst>
                <p:ext uri="{D42A27DB-BD31-4B8C-83A1-F6EECF244321}">
                  <p14:modId xmlns:p14="http://schemas.microsoft.com/office/powerpoint/2010/main" val="729129316"/>
                </p:ext>
              </p:extLst>
            </p:nvPr>
          </p:nvGraphicFramePr>
          <p:xfrm>
            <a:off x="681038" y="1771650"/>
            <a:ext cx="3709987" cy="3348038"/>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422760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8"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196" y="3144795"/>
            <a:ext cx="3394995" cy="371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a:grpSpLocks/>
          </p:cNvGrpSpPr>
          <p:nvPr/>
        </p:nvGrpSpPr>
        <p:grpSpPr bwMode="auto">
          <a:xfrm>
            <a:off x="1343024" y="2292200"/>
            <a:ext cx="7277608" cy="3843695"/>
            <a:chOff x="0" y="0"/>
            <a:chExt cx="5045868" cy="2664296"/>
          </a:xfrm>
        </p:grpSpPr>
        <p:sp>
          <p:nvSpPr>
            <p:cNvPr id="10" name="矩形 35"/>
            <p:cNvSpPr>
              <a:spLocks noChangeArrowheads="1"/>
            </p:cNvSpPr>
            <p:nvPr/>
          </p:nvSpPr>
          <p:spPr bwMode="auto">
            <a:xfrm>
              <a:off x="0" y="72008"/>
              <a:ext cx="2453208" cy="211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1" name="矩形 36"/>
            <p:cNvSpPr>
              <a:spLocks noChangeArrowheads="1"/>
            </p:cNvSpPr>
            <p:nvPr/>
          </p:nvSpPr>
          <p:spPr bwMode="auto">
            <a:xfrm>
              <a:off x="2592660" y="72007"/>
              <a:ext cx="2453208" cy="16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2" name="矩形 37"/>
            <p:cNvSpPr>
              <a:spLocks noChangeArrowheads="1"/>
            </p:cNvSpPr>
            <p:nvPr/>
          </p:nvSpPr>
          <p:spPr bwMode="auto">
            <a:xfrm>
              <a:off x="86841" y="0"/>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3" name="矩形 38"/>
            <p:cNvSpPr>
              <a:spLocks noChangeArrowheads="1"/>
            </p:cNvSpPr>
            <p:nvPr/>
          </p:nvSpPr>
          <p:spPr bwMode="auto">
            <a:xfrm>
              <a:off x="86841" y="2646296"/>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sp>
        <p:nvSpPr>
          <p:cNvPr id="15" name="矩形 40"/>
          <p:cNvSpPr>
            <a:spLocks noChangeArrowheads="1"/>
          </p:cNvSpPr>
          <p:nvPr/>
        </p:nvSpPr>
        <p:spPr bwMode="auto">
          <a:xfrm>
            <a:off x="1468935" y="1774824"/>
            <a:ext cx="6957108" cy="47159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
        <p:nvSpPr>
          <p:cNvPr id="16" name="矩形 70"/>
          <p:cNvSpPr>
            <a:spLocks noChangeArrowheads="1"/>
          </p:cNvSpPr>
          <p:nvPr/>
        </p:nvSpPr>
        <p:spPr bwMode="auto">
          <a:xfrm>
            <a:off x="1549634" y="1811623"/>
            <a:ext cx="3351744" cy="400110"/>
          </a:xfrm>
          <a:prstGeom prst="rect">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insert title here</a:t>
            </a:r>
            <a:endParaRPr lang="zh-CN" altLang="en-US">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等腰三角形 71"/>
          <p:cNvSpPr>
            <a:spLocks noChangeArrowheads="1"/>
          </p:cNvSpPr>
          <p:nvPr/>
        </p:nvSpPr>
        <p:spPr bwMode="auto">
          <a:xfrm rot="5400000">
            <a:off x="8024530" y="1906768"/>
            <a:ext cx="240030" cy="207698"/>
          </a:xfrm>
          <a:prstGeom prst="triangle">
            <a:avLst>
              <a:gd name="adj" fmla="val 50000"/>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1011992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TWO</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80183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Donut 4"/>
          <p:cNvSpPr/>
          <p:nvPr/>
        </p:nvSpPr>
        <p:spPr>
          <a:xfrm>
            <a:off x="752475" y="1411261"/>
            <a:ext cx="2357300" cy="2357300"/>
          </a:xfrm>
          <a:prstGeom prst="donut">
            <a:avLst>
              <a:gd name="adj" fmla="val 3238"/>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Block Arc 5"/>
          <p:cNvSpPr/>
          <p:nvPr/>
        </p:nvSpPr>
        <p:spPr>
          <a:xfrm>
            <a:off x="752475" y="1411261"/>
            <a:ext cx="2357300" cy="2357300"/>
          </a:xfrm>
          <a:prstGeom prst="blockArc">
            <a:avLst>
              <a:gd name="adj1" fmla="val 14754427"/>
              <a:gd name="adj2" fmla="val 8933580"/>
              <a:gd name="adj3" fmla="val 2566"/>
            </a:avLst>
          </a:prstGeom>
          <a:solidFill>
            <a:srgbClr val="14C7BE"/>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7" name="Group 541"/>
          <p:cNvGrpSpPr>
            <a:grpSpLocks/>
          </p:cNvGrpSpPr>
          <p:nvPr/>
        </p:nvGrpSpPr>
        <p:grpSpPr bwMode="auto">
          <a:xfrm>
            <a:off x="1589589" y="2184516"/>
            <a:ext cx="704037" cy="733996"/>
            <a:chOff x="0" y="0"/>
            <a:chExt cx="554" cy="578"/>
          </a:xfrm>
          <a:solidFill>
            <a:srgbClr val="14C7BE"/>
          </a:solidFill>
        </p:grpSpPr>
        <p:sp>
          <p:nvSpPr>
            <p:cNvPr id="8" name="AutoShape 538"/>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9" name="AutoShape 539"/>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0" name="AutoShape 540"/>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11" name="TextBox 10"/>
          <p:cNvSpPr txBox="1"/>
          <p:nvPr/>
        </p:nvSpPr>
        <p:spPr>
          <a:xfrm>
            <a:off x="752475" y="3749761"/>
            <a:ext cx="2357300" cy="480131"/>
          </a:xfrm>
          <a:prstGeom prst="rect">
            <a:avLst/>
          </a:prstGeom>
          <a:noFill/>
        </p:spPr>
        <p:txBody>
          <a:bodyPr wrap="square" rtlCol="0" anchor="t">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Text here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752475" y="4140589"/>
            <a:ext cx="2357300" cy="997196"/>
          </a:xfrm>
          <a:prstGeom prst="rect">
            <a:avLst/>
          </a:prstGeom>
          <a:noFill/>
        </p:spPr>
        <p:txBody>
          <a:bodyPr wrap="square" rtlCol="0">
            <a:spAutoFit/>
          </a:bodyPr>
          <a:lstStyle/>
          <a:p>
            <a:pPr algn="ctr">
              <a:lnSpc>
                <a:spcPct val="14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et.</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3" name="Straight Connector 14"/>
          <p:cNvCxnSpPr/>
          <p:nvPr/>
        </p:nvCxnSpPr>
        <p:spPr>
          <a:xfrm>
            <a:off x="3109775" y="2499449"/>
            <a:ext cx="8003641"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6"/>
          <p:cNvCxnSpPr/>
          <p:nvPr/>
        </p:nvCxnSpPr>
        <p:spPr>
          <a:xfrm>
            <a:off x="4572606" y="3856832"/>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7"/>
          <p:cNvCxnSpPr/>
          <p:nvPr/>
        </p:nvCxnSpPr>
        <p:spPr>
          <a:xfrm>
            <a:off x="4572606" y="5214216"/>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21"/>
          <p:cNvCxnSpPr/>
          <p:nvPr/>
        </p:nvCxnSpPr>
        <p:spPr>
          <a:xfrm>
            <a:off x="11113416" y="2499449"/>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24"/>
          <p:cNvCxnSpPr/>
          <p:nvPr/>
        </p:nvCxnSpPr>
        <p:spPr>
          <a:xfrm>
            <a:off x="4572606" y="3856833"/>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27"/>
          <p:cNvCxnSpPr/>
          <p:nvPr/>
        </p:nvCxnSpPr>
        <p:spPr>
          <a:xfrm>
            <a:off x="11113416" y="5214216"/>
            <a:ext cx="0" cy="167338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9" name="TextBox 30"/>
          <p:cNvSpPr txBox="1"/>
          <p:nvPr/>
        </p:nvSpPr>
        <p:spPr>
          <a:xfrm>
            <a:off x="3650184" y="2696168"/>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31"/>
          <p:cNvSpPr txBox="1"/>
          <p:nvPr/>
        </p:nvSpPr>
        <p:spPr>
          <a:xfrm>
            <a:off x="3650184" y="2992233"/>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1" name="TextBox 32"/>
          <p:cNvSpPr txBox="1"/>
          <p:nvPr/>
        </p:nvSpPr>
        <p:spPr>
          <a:xfrm>
            <a:off x="9082225" y="407668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33"/>
          <p:cNvSpPr txBox="1"/>
          <p:nvPr/>
        </p:nvSpPr>
        <p:spPr>
          <a:xfrm>
            <a:off x="9082225" y="437274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3" name="TextBox 34"/>
          <p:cNvSpPr txBox="1"/>
          <p:nvPr/>
        </p:nvSpPr>
        <p:spPr>
          <a:xfrm>
            <a:off x="4828835" y="542400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Box 35"/>
          <p:cNvSpPr txBox="1"/>
          <p:nvPr/>
        </p:nvSpPr>
        <p:spPr>
          <a:xfrm>
            <a:off x="4828835" y="572006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5" name="TextBox 36"/>
          <p:cNvSpPr txBox="1"/>
          <p:nvPr/>
        </p:nvSpPr>
        <p:spPr>
          <a:xfrm>
            <a:off x="8425348" y="5511831"/>
            <a:ext cx="2357300" cy="350865"/>
          </a:xfrm>
          <a:prstGeom prst="rect">
            <a:avLst/>
          </a:prstGeom>
          <a:noFill/>
        </p:spPr>
        <p:txBody>
          <a:bodyPr wrap="square" rtlCol="0" anchor="t">
            <a:spAutoFit/>
          </a:bodyPr>
          <a:lstStyle/>
          <a:p>
            <a:pPr algn="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Box 37"/>
          <p:cNvSpPr txBox="1"/>
          <p:nvPr/>
        </p:nvSpPr>
        <p:spPr>
          <a:xfrm>
            <a:off x="8425348" y="5807897"/>
            <a:ext cx="2357300" cy="523220"/>
          </a:xfrm>
          <a:prstGeom prst="rect">
            <a:avLst/>
          </a:prstGeom>
          <a:noFill/>
        </p:spPr>
        <p:txBody>
          <a:bodyPr wrap="square" rtlCol="0">
            <a:spAutoFit/>
          </a:bodyPr>
          <a:lstStyle/>
          <a:p>
            <a:pPr algn="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grpSp>
        <p:nvGrpSpPr>
          <p:cNvPr id="27" name="Group 12"/>
          <p:cNvGrpSpPr/>
          <p:nvPr/>
        </p:nvGrpSpPr>
        <p:grpSpPr>
          <a:xfrm>
            <a:off x="4572606" y="2239634"/>
            <a:ext cx="519629" cy="519629"/>
            <a:chOff x="3079750" y="1975816"/>
            <a:chExt cx="354138" cy="354138"/>
          </a:xfrm>
        </p:grpSpPr>
        <p:sp>
          <p:nvSpPr>
            <p:cNvPr id="28" name="Oval 15"/>
            <p:cNvSpPr/>
            <p:nvPr/>
          </p:nvSpPr>
          <p:spPr>
            <a:xfrm>
              <a:off x="3079750" y="1975816"/>
              <a:ext cx="354138" cy="354138"/>
            </a:xfrm>
            <a:prstGeom prst="ellipse">
              <a:avLst/>
            </a:prstGeom>
            <a:solidFill>
              <a:srgbClr val="FFFFFF"/>
            </a:solidFill>
            <a:ln>
              <a:solidFill>
                <a:schemeClr val="bg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9" name="Group 116"/>
            <p:cNvGrpSpPr>
              <a:grpSpLocks/>
            </p:cNvGrpSpPr>
            <p:nvPr/>
          </p:nvGrpSpPr>
          <p:grpSpPr bwMode="auto">
            <a:xfrm>
              <a:off x="3163094" y="2030158"/>
              <a:ext cx="195262" cy="231775"/>
              <a:chOff x="0" y="0"/>
              <a:chExt cx="483" cy="574"/>
            </a:xfrm>
            <a:solidFill>
              <a:schemeClr val="bg2"/>
            </a:solidFill>
          </p:grpSpPr>
          <p:sp>
            <p:nvSpPr>
              <p:cNvPr id="30"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2" name="Group 13"/>
          <p:cNvGrpSpPr/>
          <p:nvPr/>
        </p:nvGrpSpPr>
        <p:grpSpPr>
          <a:xfrm>
            <a:off x="9995329" y="3597017"/>
            <a:ext cx="519629" cy="519629"/>
            <a:chOff x="6775450" y="2900901"/>
            <a:chExt cx="354138" cy="354138"/>
          </a:xfrm>
        </p:grpSpPr>
        <p:sp>
          <p:nvSpPr>
            <p:cNvPr id="33" name="Oval 25"/>
            <p:cNvSpPr/>
            <p:nvPr/>
          </p:nvSpPr>
          <p:spPr>
            <a:xfrm>
              <a:off x="6775450" y="2900901"/>
              <a:ext cx="354138" cy="354138"/>
            </a:xfrm>
            <a:prstGeom prst="ellipse">
              <a:avLst/>
            </a:prstGeom>
            <a:solidFill>
              <a:srgbClr val="FFFFFF"/>
            </a:solidFill>
            <a:ln>
              <a:solidFill>
                <a:schemeClr val="accent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4" name="Group 162"/>
            <p:cNvGrpSpPr>
              <a:grpSpLocks/>
            </p:cNvGrpSpPr>
            <p:nvPr/>
          </p:nvGrpSpPr>
          <p:grpSpPr bwMode="auto">
            <a:xfrm>
              <a:off x="6901575" y="2962082"/>
              <a:ext cx="114300" cy="231775"/>
              <a:chOff x="0" y="0"/>
              <a:chExt cx="281" cy="576"/>
            </a:xfrm>
            <a:solidFill>
              <a:schemeClr val="accent3"/>
            </a:solidFill>
          </p:grpSpPr>
          <p:sp>
            <p:nvSpPr>
              <p:cNvPr id="35" name="AutoShape 160"/>
              <p:cNvSpPr>
                <a:spLocks/>
              </p:cNvSpPr>
              <p:nvPr/>
            </p:nvSpPr>
            <p:spPr bwMode="auto">
              <a:xfrm>
                <a:off x="0" y="0"/>
                <a:ext cx="281" cy="576"/>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599" h="21600">
                    <a:moveTo>
                      <a:pt x="18263" y="12498"/>
                    </a:moveTo>
                    <a:lnTo>
                      <a:pt x="18263" y="3652"/>
                    </a:lnTo>
                    <a:cubicBezTo>
                      <a:pt x="18263" y="1638"/>
                      <a:pt x="14915" y="0"/>
                      <a:pt x="10798" y="0"/>
                    </a:cubicBezTo>
                    <a:cubicBezTo>
                      <a:pt x="6684" y="0"/>
                      <a:pt x="3336" y="1638"/>
                      <a:pt x="3336" y="3652"/>
                    </a:cubicBezTo>
                    <a:lnTo>
                      <a:pt x="3336" y="12498"/>
                    </a:lnTo>
                    <a:cubicBezTo>
                      <a:pt x="1234" y="13483"/>
                      <a:pt x="0" y="14858"/>
                      <a:pt x="0" y="16316"/>
                    </a:cubicBezTo>
                    <a:cubicBezTo>
                      <a:pt x="0" y="19230"/>
                      <a:pt x="4844" y="21600"/>
                      <a:pt x="10800" y="21600"/>
                    </a:cubicBezTo>
                    <a:cubicBezTo>
                      <a:pt x="16754" y="21600"/>
                      <a:pt x="21599" y="19230"/>
                      <a:pt x="21599" y="16316"/>
                    </a:cubicBezTo>
                    <a:cubicBezTo>
                      <a:pt x="21600" y="14858"/>
                      <a:pt x="20365" y="13483"/>
                      <a:pt x="18263" y="12498"/>
                    </a:cubicBezTo>
                    <a:close/>
                    <a:moveTo>
                      <a:pt x="10800" y="20450"/>
                    </a:moveTo>
                    <a:cubicBezTo>
                      <a:pt x="6141" y="20450"/>
                      <a:pt x="2351" y="18595"/>
                      <a:pt x="2350" y="16316"/>
                    </a:cubicBezTo>
                    <a:cubicBezTo>
                      <a:pt x="2350" y="15019"/>
                      <a:pt x="3589" y="13805"/>
                      <a:pt x="5687" y="13025"/>
                    </a:cubicBezTo>
                    <a:lnTo>
                      <a:pt x="5687" y="3651"/>
                    </a:lnTo>
                    <a:cubicBezTo>
                      <a:pt x="5687" y="2272"/>
                      <a:pt x="7981" y="1150"/>
                      <a:pt x="10799" y="1149"/>
                    </a:cubicBezTo>
                    <a:lnTo>
                      <a:pt x="10800" y="1149"/>
                    </a:lnTo>
                    <a:cubicBezTo>
                      <a:pt x="13618" y="1150"/>
                      <a:pt x="15913" y="2272"/>
                      <a:pt x="15914" y="3652"/>
                    </a:cubicBezTo>
                    <a:lnTo>
                      <a:pt x="15914" y="13025"/>
                    </a:lnTo>
                    <a:cubicBezTo>
                      <a:pt x="18011" y="13805"/>
                      <a:pt x="19249" y="15019"/>
                      <a:pt x="19249" y="16316"/>
                    </a:cubicBezTo>
                    <a:cubicBezTo>
                      <a:pt x="19249" y="18595"/>
                      <a:pt x="15459" y="20450"/>
                      <a:pt x="10800" y="20450"/>
                    </a:cubicBezTo>
                    <a:close/>
                    <a:moveTo>
                      <a:pt x="10800" y="20450"/>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AutoShape 161"/>
              <p:cNvSpPr>
                <a:spLocks/>
              </p:cNvSpPr>
              <p:nvPr/>
            </p:nvSpPr>
            <p:spPr bwMode="auto">
              <a:xfrm>
                <a:off x="72" y="175"/>
                <a:ext cx="142" cy="331"/>
              </a:xfrm>
              <a:custGeom>
                <a:avLst/>
                <a:gdLst>
                  <a:gd name="T0" fmla="*/ 0 w 21596"/>
                  <a:gd name="T1" fmla="*/ 0 h 21600"/>
                  <a:gd name="T2" fmla="*/ 0 w 21596"/>
                  <a:gd name="T3" fmla="*/ 0 h 21600"/>
                  <a:gd name="T4" fmla="*/ 0 w 21596"/>
                  <a:gd name="T5" fmla="*/ 0 h 21600"/>
                  <a:gd name="T6" fmla="*/ 0 w 21596"/>
                  <a:gd name="T7" fmla="*/ 0 h 21600"/>
                  <a:gd name="T8" fmla="*/ 0 w 21596"/>
                  <a:gd name="T9" fmla="*/ 0 h 21600"/>
                  <a:gd name="T10" fmla="*/ 0 w 21596"/>
                  <a:gd name="T11" fmla="*/ 0 h 21600"/>
                  <a:gd name="T12" fmla="*/ 0 w 21596"/>
                  <a:gd name="T13" fmla="*/ 0 h 21600"/>
                  <a:gd name="T14" fmla="*/ 0 w 21596"/>
                  <a:gd name="T15" fmla="*/ 0 h 21600"/>
                  <a:gd name="T16" fmla="*/ 0 w 21596"/>
                  <a:gd name="T17" fmla="*/ 0 h 21600"/>
                  <a:gd name="T18" fmla="*/ 0 w 21596"/>
                  <a:gd name="T19" fmla="*/ 0 h 21600"/>
                  <a:gd name="T20" fmla="*/ 0 w 21596"/>
                  <a:gd name="T21" fmla="*/ 0 h 21600"/>
                  <a:gd name="T22" fmla="*/ 0 w 21596"/>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6" h="21600">
                    <a:moveTo>
                      <a:pt x="10798" y="0"/>
                    </a:moveTo>
                    <a:cubicBezTo>
                      <a:pt x="8482" y="2"/>
                      <a:pt x="6604" y="810"/>
                      <a:pt x="6601" y="1809"/>
                    </a:cubicBezTo>
                    <a:lnTo>
                      <a:pt x="6601" y="12629"/>
                    </a:lnTo>
                    <a:lnTo>
                      <a:pt x="5521" y="12890"/>
                    </a:lnTo>
                    <a:cubicBezTo>
                      <a:pt x="2223" y="13690"/>
                      <a:pt x="-1" y="15204"/>
                      <a:pt x="0" y="16948"/>
                    </a:cubicBezTo>
                    <a:cubicBezTo>
                      <a:pt x="11" y="19517"/>
                      <a:pt x="4835" y="21595"/>
                      <a:pt x="10800" y="21600"/>
                    </a:cubicBezTo>
                    <a:cubicBezTo>
                      <a:pt x="16762" y="21595"/>
                      <a:pt x="21587" y="19517"/>
                      <a:pt x="21597" y="16948"/>
                    </a:cubicBezTo>
                    <a:cubicBezTo>
                      <a:pt x="21599" y="15205"/>
                      <a:pt x="19372" y="13690"/>
                      <a:pt x="16077" y="12890"/>
                    </a:cubicBezTo>
                    <a:lnTo>
                      <a:pt x="14996" y="12629"/>
                    </a:lnTo>
                    <a:lnTo>
                      <a:pt x="14996" y="1809"/>
                    </a:lnTo>
                    <a:cubicBezTo>
                      <a:pt x="14996" y="811"/>
                      <a:pt x="13117" y="2"/>
                      <a:pt x="10798" y="0"/>
                    </a:cubicBezTo>
                    <a:close/>
                    <a:moveTo>
                      <a:pt x="10798" y="0"/>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7" name="Group 18"/>
          <p:cNvGrpSpPr/>
          <p:nvPr/>
        </p:nvGrpSpPr>
        <p:grpSpPr>
          <a:xfrm>
            <a:off x="5746598" y="4954401"/>
            <a:ext cx="519629" cy="519629"/>
            <a:chOff x="3879850" y="3825987"/>
            <a:chExt cx="354138" cy="354138"/>
          </a:xfrm>
        </p:grpSpPr>
        <p:sp>
          <p:nvSpPr>
            <p:cNvPr id="38" name="Oval 26"/>
            <p:cNvSpPr/>
            <p:nvPr/>
          </p:nvSpPr>
          <p:spPr>
            <a:xfrm>
              <a:off x="3879850" y="3825987"/>
              <a:ext cx="354138" cy="354138"/>
            </a:xfrm>
            <a:prstGeom prst="ellipse">
              <a:avLst/>
            </a:prstGeom>
            <a:solidFill>
              <a:srgbClr val="FFFFFF"/>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9" name="Group 213"/>
            <p:cNvGrpSpPr>
              <a:grpSpLocks/>
            </p:cNvGrpSpPr>
            <p:nvPr/>
          </p:nvGrpSpPr>
          <p:grpSpPr bwMode="auto">
            <a:xfrm>
              <a:off x="3947318" y="3900084"/>
              <a:ext cx="233363" cy="177800"/>
              <a:chOff x="0" y="0"/>
              <a:chExt cx="581" cy="440"/>
            </a:xfrm>
          </p:grpSpPr>
          <p:sp>
            <p:nvSpPr>
              <p:cNvPr id="40" name="AutoShape 207"/>
              <p:cNvSpPr>
                <a:spLocks/>
              </p:cNvSpPr>
              <p:nvPr/>
            </p:nvSpPr>
            <p:spPr bwMode="auto">
              <a:xfrm>
                <a:off x="0" y="120"/>
                <a:ext cx="463" cy="3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21600" y="6061"/>
                    </a:moveTo>
                    <a:cubicBezTo>
                      <a:pt x="21600" y="2713"/>
                      <a:pt x="19724" y="0"/>
                      <a:pt x="17409" y="0"/>
                    </a:cubicBezTo>
                    <a:cubicBezTo>
                      <a:pt x="15780" y="0"/>
                      <a:pt x="14372" y="1346"/>
                      <a:pt x="13678" y="3309"/>
                    </a:cubicBezTo>
                    <a:cubicBezTo>
                      <a:pt x="12892" y="2719"/>
                      <a:pt x="12002" y="2380"/>
                      <a:pt x="11055" y="2380"/>
                    </a:cubicBezTo>
                    <a:cubicBezTo>
                      <a:pt x="8836" y="2381"/>
                      <a:pt x="6917" y="4216"/>
                      <a:pt x="5971" y="6890"/>
                    </a:cubicBezTo>
                    <a:cubicBezTo>
                      <a:pt x="5536" y="6458"/>
                      <a:pt x="5011" y="6203"/>
                      <a:pt x="4445" y="6203"/>
                    </a:cubicBezTo>
                    <a:cubicBezTo>
                      <a:pt x="2950" y="6204"/>
                      <a:pt x="1738" y="7956"/>
                      <a:pt x="1738" y="10118"/>
                    </a:cubicBezTo>
                    <a:cubicBezTo>
                      <a:pt x="1738" y="10472"/>
                      <a:pt x="1771" y="10815"/>
                      <a:pt x="1832" y="11142"/>
                    </a:cubicBezTo>
                    <a:cubicBezTo>
                      <a:pt x="734" y="12143"/>
                      <a:pt x="0" y="13909"/>
                      <a:pt x="0" y="15928"/>
                    </a:cubicBezTo>
                    <a:cubicBezTo>
                      <a:pt x="0" y="18961"/>
                      <a:pt x="1651" y="21432"/>
                      <a:pt x="3723" y="21575"/>
                    </a:cubicBezTo>
                    <a:lnTo>
                      <a:pt x="3723" y="21585"/>
                    </a:lnTo>
                    <a:lnTo>
                      <a:pt x="3898" y="21585"/>
                    </a:lnTo>
                    <a:cubicBezTo>
                      <a:pt x="3898" y="21584"/>
                      <a:pt x="3898" y="21585"/>
                      <a:pt x="3913" y="21587"/>
                    </a:cubicBezTo>
                    <a:cubicBezTo>
                      <a:pt x="3928" y="21585"/>
                      <a:pt x="3928" y="21584"/>
                      <a:pt x="3928" y="21585"/>
                    </a:cubicBezTo>
                    <a:lnTo>
                      <a:pt x="15001" y="21585"/>
                    </a:lnTo>
                    <a:cubicBezTo>
                      <a:pt x="15057" y="21590"/>
                      <a:pt x="15126" y="21600"/>
                      <a:pt x="15202" y="21600"/>
                    </a:cubicBezTo>
                    <a:cubicBezTo>
                      <a:pt x="16363" y="21600"/>
                      <a:pt x="17402" y="20848"/>
                      <a:pt x="18103" y="19667"/>
                    </a:cubicBezTo>
                    <a:lnTo>
                      <a:pt x="18240" y="19667"/>
                    </a:lnTo>
                    <a:lnTo>
                      <a:pt x="18240" y="19421"/>
                    </a:lnTo>
                    <a:cubicBezTo>
                      <a:pt x="18732" y="18489"/>
                      <a:pt x="19028" y="17329"/>
                      <a:pt x="19028" y="16066"/>
                    </a:cubicBezTo>
                    <a:cubicBezTo>
                      <a:pt x="19028" y="14500"/>
                      <a:pt x="18571" y="13096"/>
                      <a:pt x="17849" y="12090"/>
                    </a:cubicBezTo>
                    <a:cubicBezTo>
                      <a:pt x="19957" y="11771"/>
                      <a:pt x="21600" y="9195"/>
                      <a:pt x="21600" y="6061"/>
                    </a:cubicBezTo>
                    <a:close/>
                    <a:moveTo>
                      <a:pt x="15144" y="19709"/>
                    </a:moveTo>
                    <a:lnTo>
                      <a:pt x="15062" y="19702"/>
                    </a:lnTo>
                    <a:lnTo>
                      <a:pt x="15035" y="19699"/>
                    </a:lnTo>
                    <a:lnTo>
                      <a:pt x="15000" y="19699"/>
                    </a:lnTo>
                    <a:lnTo>
                      <a:pt x="3927" y="19699"/>
                    </a:lnTo>
                    <a:lnTo>
                      <a:pt x="3897" y="19699"/>
                    </a:lnTo>
                    <a:lnTo>
                      <a:pt x="3872" y="19699"/>
                    </a:lnTo>
                    <a:lnTo>
                      <a:pt x="3872" y="19696"/>
                    </a:lnTo>
                    <a:cubicBezTo>
                      <a:pt x="2456" y="19665"/>
                      <a:pt x="1303" y="17972"/>
                      <a:pt x="1303" y="15928"/>
                    </a:cubicBezTo>
                    <a:cubicBezTo>
                      <a:pt x="1303" y="14586"/>
                      <a:pt x="1780" y="13377"/>
                      <a:pt x="2584" y="12685"/>
                    </a:cubicBezTo>
                    <a:lnTo>
                      <a:pt x="3380" y="12000"/>
                    </a:lnTo>
                    <a:lnTo>
                      <a:pt x="3104" y="10722"/>
                    </a:lnTo>
                    <a:cubicBezTo>
                      <a:pt x="3062" y="10528"/>
                      <a:pt x="3041" y="10324"/>
                      <a:pt x="3041" y="10117"/>
                    </a:cubicBezTo>
                    <a:cubicBezTo>
                      <a:pt x="3042" y="8999"/>
                      <a:pt x="3671" y="8090"/>
                      <a:pt x="4445" y="8088"/>
                    </a:cubicBezTo>
                    <a:cubicBezTo>
                      <a:pt x="4757" y="8088"/>
                      <a:pt x="5050" y="8234"/>
                      <a:pt x="5300" y="8515"/>
                    </a:cubicBezTo>
                    <a:lnTo>
                      <a:pt x="6450" y="9804"/>
                    </a:lnTo>
                    <a:lnTo>
                      <a:pt x="7078" y="7904"/>
                    </a:lnTo>
                    <a:cubicBezTo>
                      <a:pt x="7806" y="5695"/>
                      <a:pt x="9369" y="4264"/>
                      <a:pt x="11055" y="4265"/>
                    </a:cubicBezTo>
                    <a:cubicBezTo>
                      <a:pt x="13486" y="4272"/>
                      <a:pt x="15461" y="7127"/>
                      <a:pt x="15466" y="10644"/>
                    </a:cubicBezTo>
                    <a:cubicBezTo>
                      <a:pt x="15466" y="10720"/>
                      <a:pt x="15460" y="10801"/>
                      <a:pt x="15457" y="10887"/>
                    </a:cubicBezTo>
                    <a:lnTo>
                      <a:pt x="15451" y="11029"/>
                    </a:lnTo>
                    <a:lnTo>
                      <a:pt x="15401" y="12231"/>
                    </a:lnTo>
                    <a:lnTo>
                      <a:pt x="16170" y="12695"/>
                    </a:lnTo>
                    <a:cubicBezTo>
                      <a:pt x="17115" y="13263"/>
                      <a:pt x="17724" y="14585"/>
                      <a:pt x="17725" y="16065"/>
                    </a:cubicBezTo>
                    <a:cubicBezTo>
                      <a:pt x="17723" y="18076"/>
                      <a:pt x="16593" y="19711"/>
                      <a:pt x="15202" y="19714"/>
                    </a:cubicBezTo>
                    <a:cubicBezTo>
                      <a:pt x="15188" y="19715"/>
                      <a:pt x="15169" y="19712"/>
                      <a:pt x="15144" y="19709"/>
                    </a:cubicBezTo>
                    <a:close/>
                    <a:moveTo>
                      <a:pt x="15144" y="19709"/>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208"/>
              <p:cNvSpPr>
                <a:spLocks/>
              </p:cNvSpPr>
              <p:nvPr/>
            </p:nvSpPr>
            <p:spPr bwMode="auto">
              <a:xfrm>
                <a:off x="360" y="0"/>
                <a:ext cx="35" cy="61"/>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Rectangle 209"/>
              <p:cNvSpPr>
                <a:spLocks/>
              </p:cNvSpPr>
              <p:nvPr/>
            </p:nvSpPr>
            <p:spPr bwMode="auto">
              <a:xfrm>
                <a:off x="520" y="184"/>
                <a:ext cx="61" cy="35"/>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210"/>
              <p:cNvSpPr>
                <a:spLocks/>
              </p:cNvSpPr>
              <p:nvPr/>
            </p:nvSpPr>
            <p:spPr bwMode="auto">
              <a:xfrm>
                <a:off x="464" y="48"/>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59" y="0"/>
                    </a:moveTo>
                    <a:lnTo>
                      <a:pt x="21600" y="7838"/>
                    </a:lnTo>
                    <a:lnTo>
                      <a:pt x="7841" y="21600"/>
                    </a:lnTo>
                    <a:lnTo>
                      <a:pt x="0" y="13762"/>
                    </a:lnTo>
                    <a:lnTo>
                      <a:pt x="13759" y="0"/>
                    </a:lnTo>
                    <a:close/>
                    <a:moveTo>
                      <a:pt x="13759"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211"/>
              <p:cNvSpPr>
                <a:spLocks/>
              </p:cNvSpPr>
              <p:nvPr/>
            </p:nvSpPr>
            <p:spPr bwMode="auto">
              <a:xfrm>
                <a:off x="464" y="296"/>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61" y="21600"/>
                    </a:moveTo>
                    <a:lnTo>
                      <a:pt x="0" y="7839"/>
                    </a:lnTo>
                    <a:lnTo>
                      <a:pt x="7839" y="0"/>
                    </a:lnTo>
                    <a:lnTo>
                      <a:pt x="21600" y="13761"/>
                    </a:lnTo>
                    <a:lnTo>
                      <a:pt x="13761" y="21600"/>
                    </a:lnTo>
                    <a:close/>
                    <a:moveTo>
                      <a:pt x="13761" y="2160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212"/>
              <p:cNvSpPr>
                <a:spLocks/>
              </p:cNvSpPr>
              <p:nvPr/>
            </p:nvSpPr>
            <p:spPr bwMode="auto">
              <a:xfrm>
                <a:off x="223" y="48"/>
                <a:ext cx="69"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840" y="0"/>
                    </a:moveTo>
                    <a:lnTo>
                      <a:pt x="21600" y="13763"/>
                    </a:lnTo>
                    <a:lnTo>
                      <a:pt x="13760" y="21600"/>
                    </a:lnTo>
                    <a:lnTo>
                      <a:pt x="0" y="7837"/>
                    </a:lnTo>
                    <a:lnTo>
                      <a:pt x="7840" y="0"/>
                    </a:lnTo>
                    <a:close/>
                    <a:moveTo>
                      <a:pt x="7840"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46" name="Group 19"/>
          <p:cNvGrpSpPr/>
          <p:nvPr/>
        </p:nvGrpSpPr>
        <p:grpSpPr>
          <a:xfrm>
            <a:off x="10853602" y="5727746"/>
            <a:ext cx="519629" cy="525579"/>
            <a:chOff x="7360381" y="4353037"/>
            <a:chExt cx="354138" cy="358193"/>
          </a:xfrm>
        </p:grpSpPr>
        <p:sp>
          <p:nvSpPr>
            <p:cNvPr id="47" name="Oval 29"/>
            <p:cNvSpPr/>
            <p:nvPr/>
          </p:nvSpPr>
          <p:spPr>
            <a:xfrm>
              <a:off x="7360381" y="4353037"/>
              <a:ext cx="354138" cy="354138"/>
            </a:xfrm>
            <a:prstGeom prst="ellipse">
              <a:avLst/>
            </a:prstGeom>
            <a:solidFill>
              <a:srgbClr val="FFFFFF"/>
            </a:solidFill>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62"/>
            <p:cNvSpPr txBox="1"/>
            <p:nvPr/>
          </p:nvSpPr>
          <p:spPr>
            <a:xfrm>
              <a:off x="7360381" y="4354645"/>
              <a:ext cx="354138" cy="356585"/>
            </a:xfrm>
            <a:prstGeom prst="rect">
              <a:avLst/>
            </a:prstGeom>
            <a:noFill/>
          </p:spPr>
          <p:txBody>
            <a:bodyPr wrap="square" rtlCol="0" anchor="t">
              <a:spAutoFit/>
            </a:bodyPr>
            <a:lstStyle/>
            <a:p>
              <a:pPr algn="ctr">
                <a:lnSpc>
                  <a:spcPct val="140000"/>
                </a:lnSpc>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04</a:t>
              </a: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860669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36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Open Sans Light" panose="020B0306030504020204" pitchFamily="34" charset="0"/>
            <a:ea typeface="Open Sans Light" panose="020B0306030504020204" pitchFamily="34" charset="0"/>
            <a:cs typeface="Open Sans Light" panose="020B03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1538</Words>
  <Application>Microsoft Office PowerPoint</Application>
  <PresentationFormat>自定义</PresentationFormat>
  <Paragraphs>208</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104</cp:revision>
  <dcterms:created xsi:type="dcterms:W3CDTF">2014-11-04T02:21:58Z</dcterms:created>
  <dcterms:modified xsi:type="dcterms:W3CDTF">2015-12-12T03:51:24Z</dcterms:modified>
</cp:coreProperties>
</file>