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37C7C4"/>
    <a:srgbClr val="278D8B"/>
    <a:srgbClr val="0A0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906" y="-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5B57058-81C8-4A9B-B3CE-3B3C762568A3}" type="datetimeFigureOut">
              <a:rPr lang="zh-CN" altLang="en-US"/>
              <a:pPr>
                <a:defRPr/>
              </a:pPr>
              <a:t>2016-3-29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783B0B9-C7C9-44CA-BABC-97FA57354C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916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4236D-73C9-4F67-9277-247EC532490D}" type="datetimeFigureOut">
              <a:rPr lang="zh-CN" altLang="en-US"/>
              <a:pPr>
                <a:defRPr/>
              </a:pPr>
              <a:t>2016-3-29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6679F-E85C-46A1-85A0-4FD4F76540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57150"/>
            <a:ext cx="12192000" cy="691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944F4-B9F8-4ADE-BB00-DBA663116DF1}" type="datetimeFigureOut">
              <a:rPr lang="zh-CN" altLang="en-US"/>
              <a:pPr>
                <a:defRPr/>
              </a:pPr>
              <a:t>2016-3-29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29C1A-9570-4225-9F77-475D8929C1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7BE51-FBE6-4EDA-9A88-B9067B5BF56F}" type="datetimeFigureOut">
              <a:rPr lang="zh-CN" altLang="en-US"/>
              <a:pPr>
                <a:defRPr/>
              </a:pPr>
              <a:t>2016-3-29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92804-208C-40B0-B4CE-9372660B04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7BCF4C1-6907-4284-BA18-99B870EB443A}" type="datetimeFigureOut">
              <a:rPr lang="zh-CN" altLang="en-US"/>
              <a:pPr>
                <a:defRPr/>
              </a:pPr>
              <a:t>2016-3-29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88C9D87-A636-465F-9C23-73525CF368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69" r:id="rId3"/>
    <p:sldLayoutId id="2147483668" r:id="rId4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微软雅黑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57150"/>
            <a:ext cx="12187238" cy="691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362" name="组合 91"/>
          <p:cNvGrpSpPr>
            <a:grpSpLocks/>
          </p:cNvGrpSpPr>
          <p:nvPr/>
        </p:nvGrpSpPr>
        <p:grpSpPr bwMode="auto">
          <a:xfrm>
            <a:off x="0" y="-7938"/>
            <a:ext cx="12187238" cy="6865938"/>
            <a:chOff x="0" y="-7447"/>
            <a:chExt cx="9144002" cy="5150950"/>
          </a:xfrm>
        </p:grpSpPr>
        <p:cxnSp>
          <p:nvCxnSpPr>
            <p:cNvPr id="5" name="直线连接符 2"/>
            <p:cNvCxnSpPr/>
            <p:nvPr/>
          </p:nvCxnSpPr>
          <p:spPr>
            <a:xfrm>
              <a:off x="0" y="-300"/>
              <a:ext cx="1395958" cy="32632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3"/>
            <p:cNvCxnSpPr/>
            <p:nvPr/>
          </p:nvCxnSpPr>
          <p:spPr>
            <a:xfrm flipV="1">
              <a:off x="732521" y="326026"/>
              <a:ext cx="663437" cy="90990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4"/>
            <p:cNvCxnSpPr/>
            <p:nvPr/>
          </p:nvCxnSpPr>
          <p:spPr>
            <a:xfrm>
              <a:off x="0" y="-300"/>
              <a:ext cx="732521" cy="123622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5"/>
            <p:cNvCxnSpPr/>
            <p:nvPr/>
          </p:nvCxnSpPr>
          <p:spPr>
            <a:xfrm>
              <a:off x="0" y="1693260"/>
              <a:ext cx="1976019" cy="38944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6"/>
            <p:cNvCxnSpPr/>
            <p:nvPr/>
          </p:nvCxnSpPr>
          <p:spPr>
            <a:xfrm flipV="1">
              <a:off x="1395958" y="-300"/>
              <a:ext cx="1205384" cy="32632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7"/>
            <p:cNvCxnSpPr/>
            <p:nvPr/>
          </p:nvCxnSpPr>
          <p:spPr>
            <a:xfrm flipV="1">
              <a:off x="1976019" y="-300"/>
              <a:ext cx="625322" cy="208300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8"/>
            <p:cNvCxnSpPr/>
            <p:nvPr/>
          </p:nvCxnSpPr>
          <p:spPr>
            <a:xfrm flipH="1" flipV="1">
              <a:off x="1395958" y="326026"/>
              <a:ext cx="580061" cy="17566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9"/>
            <p:cNvCxnSpPr/>
            <p:nvPr/>
          </p:nvCxnSpPr>
          <p:spPr>
            <a:xfrm>
              <a:off x="732521" y="1235927"/>
              <a:ext cx="1243498" cy="8467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0"/>
            <p:cNvCxnSpPr/>
            <p:nvPr/>
          </p:nvCxnSpPr>
          <p:spPr>
            <a:xfrm flipV="1">
              <a:off x="572915" y="2082708"/>
              <a:ext cx="1403105" cy="8979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1"/>
            <p:cNvCxnSpPr/>
            <p:nvPr/>
          </p:nvCxnSpPr>
          <p:spPr>
            <a:xfrm>
              <a:off x="6676063" y="3310599"/>
              <a:ext cx="1561519" cy="2786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2"/>
            <p:cNvCxnSpPr/>
            <p:nvPr/>
          </p:nvCxnSpPr>
          <p:spPr>
            <a:xfrm flipH="1">
              <a:off x="1976019" y="1693260"/>
              <a:ext cx="1057688" cy="38944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3"/>
            <p:cNvCxnSpPr/>
            <p:nvPr/>
          </p:nvCxnSpPr>
          <p:spPr>
            <a:xfrm>
              <a:off x="2601342" y="-300"/>
              <a:ext cx="432366" cy="169356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4"/>
            <p:cNvCxnSpPr/>
            <p:nvPr/>
          </p:nvCxnSpPr>
          <p:spPr>
            <a:xfrm>
              <a:off x="575297" y="2980700"/>
              <a:ext cx="1320919" cy="39659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5"/>
            <p:cNvCxnSpPr/>
            <p:nvPr/>
          </p:nvCxnSpPr>
          <p:spPr>
            <a:xfrm flipH="1">
              <a:off x="1896216" y="2082708"/>
              <a:ext cx="79803" cy="12874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6"/>
            <p:cNvCxnSpPr/>
            <p:nvPr/>
          </p:nvCxnSpPr>
          <p:spPr>
            <a:xfrm>
              <a:off x="0" y="2980700"/>
              <a:ext cx="572915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7"/>
            <p:cNvCxnSpPr/>
            <p:nvPr/>
          </p:nvCxnSpPr>
          <p:spPr>
            <a:xfrm>
              <a:off x="0" y="1693260"/>
              <a:ext cx="572915" cy="128743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8"/>
            <p:cNvCxnSpPr/>
            <p:nvPr/>
          </p:nvCxnSpPr>
          <p:spPr>
            <a:xfrm flipV="1">
              <a:off x="0" y="1235927"/>
              <a:ext cx="732521" cy="4573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9"/>
            <p:cNvCxnSpPr/>
            <p:nvPr/>
          </p:nvCxnSpPr>
          <p:spPr>
            <a:xfrm>
              <a:off x="8237582" y="3589286"/>
              <a:ext cx="906420" cy="155421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0"/>
            <p:cNvCxnSpPr/>
            <p:nvPr/>
          </p:nvCxnSpPr>
          <p:spPr>
            <a:xfrm flipV="1">
              <a:off x="8237582" y="1587264"/>
              <a:ext cx="906420" cy="200202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1"/>
            <p:cNvCxnSpPr/>
            <p:nvPr/>
          </p:nvCxnSpPr>
          <p:spPr>
            <a:xfrm>
              <a:off x="7496723" y="2151784"/>
              <a:ext cx="740858" cy="143750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66"/>
            <p:cNvCxnSpPr/>
            <p:nvPr/>
          </p:nvCxnSpPr>
          <p:spPr>
            <a:xfrm>
              <a:off x="2601342" y="-300"/>
              <a:ext cx="1659189" cy="108497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67"/>
            <p:cNvCxnSpPr/>
            <p:nvPr/>
          </p:nvCxnSpPr>
          <p:spPr>
            <a:xfrm flipV="1">
              <a:off x="3448207" y="1084674"/>
              <a:ext cx="812324" cy="15125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68"/>
            <p:cNvCxnSpPr/>
            <p:nvPr/>
          </p:nvCxnSpPr>
          <p:spPr>
            <a:xfrm>
              <a:off x="2601342" y="-300"/>
              <a:ext cx="846866" cy="12290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69"/>
            <p:cNvCxnSpPr/>
            <p:nvPr/>
          </p:nvCxnSpPr>
          <p:spPr>
            <a:xfrm>
              <a:off x="3033708" y="1686115"/>
              <a:ext cx="1976019" cy="38944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70"/>
            <p:cNvCxnSpPr/>
            <p:nvPr/>
          </p:nvCxnSpPr>
          <p:spPr>
            <a:xfrm flipV="1">
              <a:off x="4260531" y="-7447"/>
              <a:ext cx="1375709" cy="109212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71"/>
            <p:cNvCxnSpPr/>
            <p:nvPr/>
          </p:nvCxnSpPr>
          <p:spPr>
            <a:xfrm flipV="1">
              <a:off x="5009727" y="-7447"/>
              <a:ext cx="626514" cy="20830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72"/>
            <p:cNvCxnSpPr/>
            <p:nvPr/>
          </p:nvCxnSpPr>
          <p:spPr>
            <a:xfrm flipH="1" flipV="1">
              <a:off x="4260531" y="1084674"/>
              <a:ext cx="749196" cy="9908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73"/>
            <p:cNvCxnSpPr/>
            <p:nvPr/>
          </p:nvCxnSpPr>
          <p:spPr>
            <a:xfrm>
              <a:off x="3448207" y="1235927"/>
              <a:ext cx="1561519" cy="83963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74"/>
            <p:cNvCxnSpPr/>
            <p:nvPr/>
          </p:nvCxnSpPr>
          <p:spPr>
            <a:xfrm flipV="1">
              <a:off x="3607813" y="2075562"/>
              <a:ext cx="1401913" cy="8979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75"/>
            <p:cNvCxnSpPr/>
            <p:nvPr/>
          </p:nvCxnSpPr>
          <p:spPr>
            <a:xfrm flipH="1">
              <a:off x="5009727" y="1686115"/>
              <a:ext cx="1058880" cy="38944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76"/>
            <p:cNvCxnSpPr/>
            <p:nvPr/>
          </p:nvCxnSpPr>
          <p:spPr>
            <a:xfrm>
              <a:off x="5636240" y="-7447"/>
              <a:ext cx="432366" cy="169356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7"/>
            <p:cNvCxnSpPr/>
            <p:nvPr/>
          </p:nvCxnSpPr>
          <p:spPr>
            <a:xfrm flipH="1" flipV="1">
              <a:off x="1976019" y="2082708"/>
              <a:ext cx="1632985" cy="89084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8"/>
            <p:cNvCxnSpPr/>
            <p:nvPr/>
          </p:nvCxnSpPr>
          <p:spPr>
            <a:xfrm flipH="1">
              <a:off x="4260531" y="326026"/>
              <a:ext cx="95287" cy="75864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9"/>
            <p:cNvCxnSpPr/>
            <p:nvPr/>
          </p:nvCxnSpPr>
          <p:spPr>
            <a:xfrm flipV="1">
              <a:off x="1896216" y="2973554"/>
              <a:ext cx="1711597" cy="4037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80"/>
            <p:cNvCxnSpPr/>
            <p:nvPr/>
          </p:nvCxnSpPr>
          <p:spPr>
            <a:xfrm>
              <a:off x="3033708" y="1686115"/>
              <a:ext cx="574106" cy="128743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81"/>
            <p:cNvCxnSpPr/>
            <p:nvPr/>
          </p:nvCxnSpPr>
          <p:spPr>
            <a:xfrm flipV="1">
              <a:off x="3033708" y="1235927"/>
              <a:ext cx="414499" cy="4501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90"/>
            <p:cNvCxnSpPr/>
            <p:nvPr/>
          </p:nvCxnSpPr>
          <p:spPr>
            <a:xfrm flipH="1">
              <a:off x="5742248" y="1693260"/>
              <a:ext cx="326359" cy="161733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91"/>
            <p:cNvCxnSpPr/>
            <p:nvPr/>
          </p:nvCxnSpPr>
          <p:spPr>
            <a:xfrm flipH="1" flipV="1">
              <a:off x="5636240" y="-300"/>
              <a:ext cx="1616310" cy="4787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92"/>
            <p:cNvCxnSpPr/>
            <p:nvPr/>
          </p:nvCxnSpPr>
          <p:spPr>
            <a:xfrm>
              <a:off x="5009727" y="2075562"/>
              <a:ext cx="732521" cy="123503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93"/>
            <p:cNvCxnSpPr/>
            <p:nvPr/>
          </p:nvCxnSpPr>
          <p:spPr>
            <a:xfrm flipH="1" flipV="1">
              <a:off x="0" y="2973554"/>
              <a:ext cx="575297" cy="7919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94"/>
            <p:cNvCxnSpPr/>
            <p:nvPr/>
          </p:nvCxnSpPr>
          <p:spPr>
            <a:xfrm flipV="1">
              <a:off x="7252550" y="-300"/>
              <a:ext cx="985031" cy="48948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95"/>
            <p:cNvCxnSpPr/>
            <p:nvPr/>
          </p:nvCxnSpPr>
          <p:spPr>
            <a:xfrm flipV="1">
              <a:off x="7690872" y="-300"/>
              <a:ext cx="546710" cy="123622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96"/>
            <p:cNvCxnSpPr/>
            <p:nvPr/>
          </p:nvCxnSpPr>
          <p:spPr>
            <a:xfrm flipH="1" flipV="1">
              <a:off x="7108428" y="-300"/>
              <a:ext cx="144122" cy="4787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97"/>
            <p:cNvCxnSpPr/>
            <p:nvPr/>
          </p:nvCxnSpPr>
          <p:spPr>
            <a:xfrm flipV="1">
              <a:off x="6068606" y="478470"/>
              <a:ext cx="1183944" cy="12147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98"/>
            <p:cNvCxnSpPr/>
            <p:nvPr/>
          </p:nvCxnSpPr>
          <p:spPr>
            <a:xfrm flipV="1">
              <a:off x="572915" y="3370148"/>
              <a:ext cx="1323301" cy="39540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99"/>
            <p:cNvCxnSpPr/>
            <p:nvPr/>
          </p:nvCxnSpPr>
          <p:spPr>
            <a:xfrm flipH="1" flipV="1">
              <a:off x="7252550" y="489188"/>
              <a:ext cx="438321" cy="73959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100"/>
            <p:cNvCxnSpPr/>
            <p:nvPr/>
          </p:nvCxnSpPr>
          <p:spPr>
            <a:xfrm flipV="1">
              <a:off x="6068606" y="1235927"/>
              <a:ext cx="1622265" cy="4573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101"/>
            <p:cNvCxnSpPr/>
            <p:nvPr/>
          </p:nvCxnSpPr>
          <p:spPr>
            <a:xfrm flipH="1" flipV="1">
              <a:off x="1896216" y="3377293"/>
              <a:ext cx="961210" cy="79437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102"/>
            <p:cNvCxnSpPr/>
            <p:nvPr/>
          </p:nvCxnSpPr>
          <p:spPr>
            <a:xfrm flipH="1">
              <a:off x="572915" y="2973554"/>
              <a:ext cx="2382" cy="7919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103"/>
            <p:cNvCxnSpPr/>
            <p:nvPr/>
          </p:nvCxnSpPr>
          <p:spPr>
            <a:xfrm>
              <a:off x="3607813" y="2993801"/>
              <a:ext cx="2134434" cy="31679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104"/>
            <p:cNvCxnSpPr/>
            <p:nvPr/>
          </p:nvCxnSpPr>
          <p:spPr>
            <a:xfrm flipH="1">
              <a:off x="2857426" y="2973554"/>
              <a:ext cx="750387" cy="119811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105"/>
            <p:cNvCxnSpPr/>
            <p:nvPr/>
          </p:nvCxnSpPr>
          <p:spPr>
            <a:xfrm flipV="1">
              <a:off x="2857426" y="4171671"/>
              <a:ext cx="1323301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132"/>
            <p:cNvCxnSpPr/>
            <p:nvPr/>
          </p:nvCxnSpPr>
          <p:spPr>
            <a:xfrm>
              <a:off x="6068606" y="1693260"/>
              <a:ext cx="607456" cy="161733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133"/>
            <p:cNvCxnSpPr/>
            <p:nvPr/>
          </p:nvCxnSpPr>
          <p:spPr>
            <a:xfrm flipV="1">
              <a:off x="6676063" y="2151784"/>
              <a:ext cx="820661" cy="115881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134"/>
            <p:cNvCxnSpPr/>
            <p:nvPr/>
          </p:nvCxnSpPr>
          <p:spPr>
            <a:xfrm>
              <a:off x="5742248" y="3310599"/>
              <a:ext cx="933815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135"/>
            <p:cNvCxnSpPr/>
            <p:nvPr/>
          </p:nvCxnSpPr>
          <p:spPr>
            <a:xfrm flipV="1">
              <a:off x="8237582" y="3310599"/>
              <a:ext cx="906420" cy="2786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6"/>
            <p:cNvCxnSpPr/>
            <p:nvPr/>
          </p:nvCxnSpPr>
          <p:spPr>
            <a:xfrm flipV="1">
              <a:off x="7496723" y="1235927"/>
              <a:ext cx="194148" cy="91585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37"/>
            <p:cNvCxnSpPr/>
            <p:nvPr/>
          </p:nvCxnSpPr>
          <p:spPr>
            <a:xfrm flipV="1">
              <a:off x="7496723" y="1587264"/>
              <a:ext cx="1647279" cy="56452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138"/>
            <p:cNvCxnSpPr/>
            <p:nvPr/>
          </p:nvCxnSpPr>
          <p:spPr>
            <a:xfrm flipH="1" flipV="1">
              <a:off x="6068606" y="1693260"/>
              <a:ext cx="1428117" cy="45852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139"/>
            <p:cNvCxnSpPr/>
            <p:nvPr/>
          </p:nvCxnSpPr>
          <p:spPr>
            <a:xfrm flipV="1">
              <a:off x="4180728" y="3310599"/>
              <a:ext cx="1561520" cy="86107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40"/>
            <p:cNvCxnSpPr/>
            <p:nvPr/>
          </p:nvCxnSpPr>
          <p:spPr>
            <a:xfrm flipH="1" flipV="1">
              <a:off x="5742248" y="3310599"/>
              <a:ext cx="493111" cy="159232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141"/>
            <p:cNvCxnSpPr/>
            <p:nvPr/>
          </p:nvCxnSpPr>
          <p:spPr>
            <a:xfrm>
              <a:off x="8237582" y="-300"/>
              <a:ext cx="906420" cy="15875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142"/>
            <p:cNvCxnSpPr/>
            <p:nvPr/>
          </p:nvCxnSpPr>
          <p:spPr>
            <a:xfrm>
              <a:off x="7690872" y="1235927"/>
              <a:ext cx="1453130" cy="35133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143"/>
            <p:cNvCxnSpPr/>
            <p:nvPr/>
          </p:nvCxnSpPr>
          <p:spPr>
            <a:xfrm flipH="1">
              <a:off x="1825942" y="3370148"/>
              <a:ext cx="70274" cy="147084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144"/>
            <p:cNvCxnSpPr/>
            <p:nvPr/>
          </p:nvCxnSpPr>
          <p:spPr>
            <a:xfrm>
              <a:off x="572915" y="3765550"/>
              <a:ext cx="1253027" cy="107544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145"/>
            <p:cNvCxnSpPr/>
            <p:nvPr/>
          </p:nvCxnSpPr>
          <p:spPr>
            <a:xfrm flipV="1">
              <a:off x="1825942" y="4171671"/>
              <a:ext cx="1031484" cy="66932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146"/>
            <p:cNvCxnSpPr/>
            <p:nvPr/>
          </p:nvCxnSpPr>
          <p:spPr>
            <a:xfrm flipH="1">
              <a:off x="0" y="3765550"/>
              <a:ext cx="572915" cy="5287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147"/>
            <p:cNvCxnSpPr/>
            <p:nvPr/>
          </p:nvCxnSpPr>
          <p:spPr>
            <a:xfrm flipH="1" flipV="1">
              <a:off x="3607813" y="2993801"/>
              <a:ext cx="572914" cy="11778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193"/>
            <p:cNvCxnSpPr/>
            <p:nvPr/>
          </p:nvCxnSpPr>
          <p:spPr>
            <a:xfrm>
              <a:off x="4180728" y="4171671"/>
              <a:ext cx="2054631" cy="73125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196"/>
            <p:cNvCxnSpPr/>
            <p:nvPr/>
          </p:nvCxnSpPr>
          <p:spPr>
            <a:xfrm flipH="1">
              <a:off x="5970937" y="4902927"/>
              <a:ext cx="264422" cy="2405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197"/>
            <p:cNvCxnSpPr/>
            <p:nvPr/>
          </p:nvCxnSpPr>
          <p:spPr>
            <a:xfrm flipH="1">
              <a:off x="6235359" y="3310599"/>
              <a:ext cx="440703" cy="159232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198"/>
            <p:cNvCxnSpPr/>
            <p:nvPr/>
          </p:nvCxnSpPr>
          <p:spPr>
            <a:xfrm flipH="1" flipV="1">
              <a:off x="6235359" y="4902927"/>
              <a:ext cx="1528169" cy="2405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199"/>
            <p:cNvCxnSpPr/>
            <p:nvPr/>
          </p:nvCxnSpPr>
          <p:spPr>
            <a:xfrm flipH="1">
              <a:off x="7763528" y="3589286"/>
              <a:ext cx="474054" cy="155421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200"/>
            <p:cNvCxnSpPr/>
            <p:nvPr/>
          </p:nvCxnSpPr>
          <p:spPr>
            <a:xfrm>
              <a:off x="6676063" y="3310599"/>
              <a:ext cx="1087465" cy="183290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213"/>
            <p:cNvCxnSpPr/>
            <p:nvPr/>
          </p:nvCxnSpPr>
          <p:spPr>
            <a:xfrm flipH="1" flipV="1">
              <a:off x="572915" y="3765550"/>
              <a:ext cx="561003" cy="137795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214"/>
            <p:cNvCxnSpPr/>
            <p:nvPr/>
          </p:nvCxnSpPr>
          <p:spPr>
            <a:xfrm flipH="1" flipV="1">
              <a:off x="2857426" y="4171671"/>
              <a:ext cx="590781" cy="97183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215"/>
            <p:cNvCxnSpPr/>
            <p:nvPr/>
          </p:nvCxnSpPr>
          <p:spPr>
            <a:xfrm flipH="1" flipV="1">
              <a:off x="0" y="4294341"/>
              <a:ext cx="1133918" cy="84916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234"/>
            <p:cNvCxnSpPr/>
            <p:nvPr/>
          </p:nvCxnSpPr>
          <p:spPr>
            <a:xfrm flipV="1">
              <a:off x="3448207" y="4171671"/>
              <a:ext cx="732520" cy="97183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235"/>
            <p:cNvCxnSpPr/>
            <p:nvPr/>
          </p:nvCxnSpPr>
          <p:spPr>
            <a:xfrm>
              <a:off x="1825942" y="4840996"/>
              <a:ext cx="1622265" cy="30250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236"/>
            <p:cNvCxnSpPr/>
            <p:nvPr/>
          </p:nvCxnSpPr>
          <p:spPr>
            <a:xfrm flipH="1">
              <a:off x="1133918" y="4840996"/>
              <a:ext cx="692024" cy="30250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246"/>
            <p:cNvCxnSpPr/>
            <p:nvPr/>
          </p:nvCxnSpPr>
          <p:spPr>
            <a:xfrm>
              <a:off x="4544011" y="4902927"/>
              <a:ext cx="1426926" cy="2405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247"/>
            <p:cNvCxnSpPr/>
            <p:nvPr/>
          </p:nvCxnSpPr>
          <p:spPr>
            <a:xfrm flipV="1">
              <a:off x="3448207" y="4902927"/>
              <a:ext cx="1095803" cy="2405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248"/>
            <p:cNvCxnSpPr/>
            <p:nvPr/>
          </p:nvCxnSpPr>
          <p:spPr>
            <a:xfrm flipH="1" flipV="1">
              <a:off x="4180728" y="4171671"/>
              <a:ext cx="363283" cy="73125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259"/>
            <p:cNvCxnSpPr/>
            <p:nvPr/>
          </p:nvCxnSpPr>
          <p:spPr>
            <a:xfrm flipV="1">
              <a:off x="4355818" y="-300"/>
              <a:ext cx="1280422" cy="32632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270"/>
            <p:cNvCxnSpPr/>
            <p:nvPr/>
          </p:nvCxnSpPr>
          <p:spPr>
            <a:xfrm flipH="1" flipV="1">
              <a:off x="2601342" y="-300"/>
              <a:ext cx="1754477" cy="32632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282"/>
            <p:cNvCxnSpPr/>
            <p:nvPr/>
          </p:nvCxnSpPr>
          <p:spPr>
            <a:xfrm flipV="1">
              <a:off x="4544011" y="4902927"/>
              <a:ext cx="1691348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285"/>
            <p:cNvCxnSpPr/>
            <p:nvPr/>
          </p:nvCxnSpPr>
          <p:spPr>
            <a:xfrm flipH="1" flipV="1">
              <a:off x="1825942" y="4840996"/>
              <a:ext cx="294199" cy="30250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椭圆 92"/>
          <p:cNvSpPr/>
          <p:nvPr/>
        </p:nvSpPr>
        <p:spPr>
          <a:xfrm>
            <a:off x="3830913" y="1194240"/>
            <a:ext cx="4516071" cy="451606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4072787" y="1436117"/>
            <a:ext cx="4032322" cy="403231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365625" y="2578100"/>
            <a:ext cx="3446463" cy="144780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POWERPOINT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TEMPLATE</a:t>
            </a:r>
          </a:p>
        </p:txBody>
      </p:sp>
      <p:sp>
        <p:nvSpPr>
          <p:cNvPr id="97" name="椭圆 96"/>
          <p:cNvSpPr/>
          <p:nvPr/>
        </p:nvSpPr>
        <p:spPr>
          <a:xfrm>
            <a:off x="3981319" y="2073936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8161603" y="3743402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solidFill>
                <a:srgbClr val="103154"/>
              </a:solidFill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914400" y="835025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六角星 5"/>
          <p:cNvSpPr/>
          <p:nvPr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390" name="文本框 6"/>
          <p:cNvSpPr txBox="1">
            <a:spLocks noChangeArrowheads="1"/>
          </p:cNvSpPr>
          <p:nvPr/>
        </p:nvSpPr>
        <p:spPr bwMode="auto">
          <a:xfrm>
            <a:off x="933450" y="403225"/>
            <a:ext cx="2914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点击此处添加标题</a:t>
            </a:r>
          </a:p>
        </p:txBody>
      </p:sp>
      <p:grpSp>
        <p:nvGrpSpPr>
          <p:cNvPr id="16391" name="组合 258"/>
          <p:cNvGrpSpPr>
            <a:grpSpLocks/>
          </p:cNvGrpSpPr>
          <p:nvPr/>
        </p:nvGrpSpPr>
        <p:grpSpPr bwMode="auto">
          <a:xfrm>
            <a:off x="2017713" y="1666875"/>
            <a:ext cx="7964487" cy="4302125"/>
            <a:chOff x="2399083" y="1667241"/>
            <a:chExt cx="7964117" cy="4301001"/>
          </a:xfrm>
        </p:grpSpPr>
        <p:sp>
          <p:nvSpPr>
            <p:cNvPr id="16404" name="Freeform 559"/>
            <p:cNvSpPr>
              <a:spLocks/>
            </p:cNvSpPr>
            <p:nvPr/>
          </p:nvSpPr>
          <p:spPr bwMode="auto">
            <a:xfrm>
              <a:off x="6016491" y="3010475"/>
              <a:ext cx="101738" cy="157767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05" name="Freeform 560"/>
            <p:cNvSpPr>
              <a:spLocks/>
            </p:cNvSpPr>
            <p:nvPr/>
          </p:nvSpPr>
          <p:spPr bwMode="auto">
            <a:xfrm>
              <a:off x="6103485" y="2879247"/>
              <a:ext cx="172511" cy="333229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06" name="Freeform 561"/>
            <p:cNvSpPr>
              <a:spLocks/>
            </p:cNvSpPr>
            <p:nvPr/>
          </p:nvSpPr>
          <p:spPr bwMode="auto">
            <a:xfrm>
              <a:off x="7418703" y="1711475"/>
              <a:ext cx="404002" cy="504266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07" name="Freeform 564"/>
            <p:cNvSpPr>
              <a:spLocks/>
            </p:cNvSpPr>
            <p:nvPr/>
          </p:nvSpPr>
          <p:spPr bwMode="auto">
            <a:xfrm>
              <a:off x="7219650" y="4813740"/>
              <a:ext cx="144497" cy="318483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08" name="Freeform 565"/>
            <p:cNvSpPr>
              <a:spLocks/>
            </p:cNvSpPr>
            <p:nvPr/>
          </p:nvSpPr>
          <p:spPr bwMode="auto">
            <a:xfrm>
              <a:off x="8068940" y="4322744"/>
              <a:ext cx="42760" cy="58978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09" name="Freeform 566"/>
            <p:cNvSpPr>
              <a:spLocks/>
            </p:cNvSpPr>
            <p:nvPr/>
          </p:nvSpPr>
          <p:spPr bwMode="auto">
            <a:xfrm>
              <a:off x="8732446" y="4063239"/>
              <a:ext cx="42760" cy="44234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10" name="Freeform 568"/>
            <p:cNvSpPr>
              <a:spLocks/>
            </p:cNvSpPr>
            <p:nvPr/>
          </p:nvSpPr>
          <p:spPr bwMode="auto">
            <a:xfrm>
              <a:off x="8732446" y="4063239"/>
              <a:ext cx="42760" cy="44234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11" name="Freeform 569"/>
            <p:cNvSpPr>
              <a:spLocks/>
            </p:cNvSpPr>
            <p:nvPr/>
          </p:nvSpPr>
          <p:spPr bwMode="auto">
            <a:xfrm>
              <a:off x="8991951" y="3933487"/>
              <a:ext cx="29490" cy="86992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12" name="Freeform 570"/>
            <p:cNvSpPr>
              <a:spLocks/>
            </p:cNvSpPr>
            <p:nvPr/>
          </p:nvSpPr>
          <p:spPr bwMode="auto">
            <a:xfrm>
              <a:off x="9208698" y="3716740"/>
              <a:ext cx="42758" cy="57504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13" name="Freeform 571"/>
            <p:cNvSpPr>
              <a:spLocks/>
            </p:cNvSpPr>
            <p:nvPr/>
          </p:nvSpPr>
          <p:spPr bwMode="auto">
            <a:xfrm>
              <a:off x="8991951" y="3933487"/>
              <a:ext cx="29490" cy="86992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14" name="Freeform 572"/>
            <p:cNvSpPr>
              <a:spLocks/>
            </p:cNvSpPr>
            <p:nvPr/>
          </p:nvSpPr>
          <p:spPr bwMode="auto">
            <a:xfrm>
              <a:off x="9208698" y="3716740"/>
              <a:ext cx="42758" cy="57504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15" name="Freeform 573"/>
            <p:cNvSpPr>
              <a:spLocks/>
            </p:cNvSpPr>
            <p:nvPr/>
          </p:nvSpPr>
          <p:spPr bwMode="auto">
            <a:xfrm>
              <a:off x="9266202" y="3384987"/>
              <a:ext cx="317009" cy="346497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16" name="Freeform 574"/>
            <p:cNvSpPr>
              <a:spLocks/>
            </p:cNvSpPr>
            <p:nvPr/>
          </p:nvSpPr>
          <p:spPr bwMode="auto">
            <a:xfrm>
              <a:off x="9482947" y="3067978"/>
              <a:ext cx="57504" cy="274249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17" name="Freeform 575"/>
            <p:cNvSpPr>
              <a:spLocks/>
            </p:cNvSpPr>
            <p:nvPr/>
          </p:nvSpPr>
          <p:spPr bwMode="auto">
            <a:xfrm>
              <a:off x="10059461" y="5549495"/>
              <a:ext cx="159242" cy="188731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18" name="Freeform 576"/>
            <p:cNvSpPr>
              <a:spLocks/>
            </p:cNvSpPr>
            <p:nvPr/>
          </p:nvSpPr>
          <p:spPr bwMode="auto">
            <a:xfrm>
              <a:off x="9482947" y="3067978"/>
              <a:ext cx="57504" cy="274249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19" name="Freeform 578"/>
            <p:cNvSpPr>
              <a:spLocks/>
            </p:cNvSpPr>
            <p:nvPr/>
          </p:nvSpPr>
          <p:spPr bwMode="auto">
            <a:xfrm>
              <a:off x="10203958" y="5376984"/>
              <a:ext cx="116482" cy="187257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20" name="Freeform 579"/>
            <p:cNvSpPr>
              <a:spLocks/>
            </p:cNvSpPr>
            <p:nvPr/>
          </p:nvSpPr>
          <p:spPr bwMode="auto">
            <a:xfrm>
              <a:off x="8832710" y="4798994"/>
              <a:ext cx="909743" cy="692996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21" name="Freeform 582"/>
            <p:cNvSpPr>
              <a:spLocks/>
            </p:cNvSpPr>
            <p:nvPr/>
          </p:nvSpPr>
          <p:spPr bwMode="auto">
            <a:xfrm>
              <a:off x="9555195" y="5536224"/>
              <a:ext cx="72248" cy="100263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22" name="Freeform 583"/>
            <p:cNvSpPr>
              <a:spLocks/>
            </p:cNvSpPr>
            <p:nvPr/>
          </p:nvSpPr>
          <p:spPr bwMode="auto">
            <a:xfrm>
              <a:off x="8443453" y="4409737"/>
              <a:ext cx="231491" cy="2462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23" name="Freeform 584"/>
            <p:cNvSpPr>
              <a:spLocks/>
            </p:cNvSpPr>
            <p:nvPr/>
          </p:nvSpPr>
          <p:spPr bwMode="auto">
            <a:xfrm>
              <a:off x="8747192" y="4366978"/>
              <a:ext cx="215271" cy="244761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24" name="Freeform 585"/>
            <p:cNvSpPr>
              <a:spLocks/>
            </p:cNvSpPr>
            <p:nvPr/>
          </p:nvSpPr>
          <p:spPr bwMode="auto">
            <a:xfrm>
              <a:off x="9236712" y="4539489"/>
              <a:ext cx="418747" cy="231491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25" name="Freeform 588"/>
            <p:cNvSpPr>
              <a:spLocks/>
            </p:cNvSpPr>
            <p:nvPr/>
          </p:nvSpPr>
          <p:spPr bwMode="auto">
            <a:xfrm>
              <a:off x="8977207" y="4107473"/>
              <a:ext cx="129752" cy="172511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26" name="Freeform 589"/>
            <p:cNvSpPr>
              <a:spLocks/>
            </p:cNvSpPr>
            <p:nvPr/>
          </p:nvSpPr>
          <p:spPr bwMode="auto">
            <a:xfrm>
              <a:off x="9034711" y="4309474"/>
              <a:ext cx="101736" cy="85518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27" name="Freeform 592"/>
            <p:cNvSpPr>
              <a:spLocks/>
            </p:cNvSpPr>
            <p:nvPr/>
          </p:nvSpPr>
          <p:spPr bwMode="auto">
            <a:xfrm>
              <a:off x="8962463" y="4496731"/>
              <a:ext cx="131228" cy="159242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28" name="Freeform 593"/>
            <p:cNvSpPr>
              <a:spLocks/>
            </p:cNvSpPr>
            <p:nvPr/>
          </p:nvSpPr>
          <p:spPr bwMode="auto">
            <a:xfrm>
              <a:off x="8660198" y="4683987"/>
              <a:ext cx="244761" cy="57504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29" name="Freeform 594"/>
            <p:cNvSpPr>
              <a:spLocks/>
            </p:cNvSpPr>
            <p:nvPr/>
          </p:nvSpPr>
          <p:spPr bwMode="auto">
            <a:xfrm>
              <a:off x="4891478" y="3153496"/>
              <a:ext cx="144497" cy="173986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30" name="Freeform 595"/>
            <p:cNvSpPr>
              <a:spLocks/>
            </p:cNvSpPr>
            <p:nvPr/>
          </p:nvSpPr>
          <p:spPr bwMode="auto">
            <a:xfrm>
              <a:off x="4285474" y="3990991"/>
              <a:ext cx="259505" cy="72248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31" name="Freeform 596"/>
            <p:cNvSpPr>
              <a:spLocks/>
            </p:cNvSpPr>
            <p:nvPr/>
          </p:nvSpPr>
          <p:spPr bwMode="auto">
            <a:xfrm>
              <a:off x="4544979" y="4077983"/>
              <a:ext cx="157768" cy="42758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32" name="Freeform 599"/>
            <p:cNvSpPr>
              <a:spLocks/>
            </p:cNvSpPr>
            <p:nvPr/>
          </p:nvSpPr>
          <p:spPr bwMode="auto">
            <a:xfrm>
              <a:off x="6508960" y="3586988"/>
              <a:ext cx="72248" cy="44234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33" name="Freeform 600"/>
            <p:cNvSpPr>
              <a:spLocks/>
            </p:cNvSpPr>
            <p:nvPr/>
          </p:nvSpPr>
          <p:spPr bwMode="auto">
            <a:xfrm>
              <a:off x="6436712" y="3499995"/>
              <a:ext cx="29490" cy="58978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34" name="Freeform 603"/>
            <p:cNvSpPr>
              <a:spLocks/>
            </p:cNvSpPr>
            <p:nvPr/>
          </p:nvSpPr>
          <p:spPr bwMode="auto">
            <a:xfrm>
              <a:off x="6423442" y="3442491"/>
              <a:ext cx="42760" cy="44234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35" name="Freeform 604"/>
            <p:cNvSpPr>
              <a:spLocks/>
            </p:cNvSpPr>
            <p:nvPr/>
          </p:nvSpPr>
          <p:spPr bwMode="auto">
            <a:xfrm>
              <a:off x="7173942" y="3616478"/>
              <a:ext cx="42758" cy="14744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36" name="Freeform 605"/>
            <p:cNvSpPr>
              <a:spLocks/>
            </p:cNvSpPr>
            <p:nvPr/>
          </p:nvSpPr>
          <p:spPr bwMode="auto">
            <a:xfrm>
              <a:off x="6423442" y="3442491"/>
              <a:ext cx="42760" cy="44234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37" name="Freeform 606"/>
            <p:cNvSpPr>
              <a:spLocks/>
            </p:cNvSpPr>
            <p:nvPr/>
          </p:nvSpPr>
          <p:spPr bwMode="auto">
            <a:xfrm>
              <a:off x="7173942" y="3616478"/>
              <a:ext cx="42758" cy="14744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38" name="Rectangle 607"/>
            <p:cNvSpPr>
              <a:spLocks noChangeArrowheads="1"/>
            </p:cNvSpPr>
            <p:nvPr/>
          </p:nvSpPr>
          <p:spPr bwMode="auto">
            <a:xfrm>
              <a:off x="7042714" y="3833224"/>
              <a:ext cx="0" cy="0"/>
            </a:xfrm>
            <a:prstGeom prst="rect">
              <a:avLst/>
            </a:pr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en-US" altLang="zh-CN">
                <a:solidFill>
                  <a:srgbClr val="4D4D4D"/>
                </a:solidFill>
                <a:ea typeface="MS PGothic" pitchFamily="34" charset="-128"/>
              </a:endParaRPr>
            </a:p>
          </p:txBody>
        </p:sp>
        <p:sp>
          <p:nvSpPr>
            <p:cNvPr id="16439" name="Freeform 608"/>
            <p:cNvSpPr>
              <a:spLocks/>
            </p:cNvSpPr>
            <p:nvPr/>
          </p:nvSpPr>
          <p:spPr bwMode="auto">
            <a:xfrm>
              <a:off x="6840715" y="3486725"/>
              <a:ext cx="418747" cy="15776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40" name="Freeform 609"/>
            <p:cNvSpPr>
              <a:spLocks/>
            </p:cNvSpPr>
            <p:nvPr/>
          </p:nvSpPr>
          <p:spPr bwMode="auto">
            <a:xfrm>
              <a:off x="7042714" y="3616478"/>
              <a:ext cx="159242" cy="144497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41" name="Freeform 610"/>
            <p:cNvSpPr>
              <a:spLocks/>
            </p:cNvSpPr>
            <p:nvPr/>
          </p:nvSpPr>
          <p:spPr bwMode="auto">
            <a:xfrm>
              <a:off x="7014700" y="3731486"/>
              <a:ext cx="115008" cy="101738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42" name="Freeform 612"/>
            <p:cNvSpPr>
              <a:spLocks/>
            </p:cNvSpPr>
            <p:nvPr/>
          </p:nvSpPr>
          <p:spPr bwMode="auto">
            <a:xfrm>
              <a:off x="7014700" y="3731486"/>
              <a:ext cx="115008" cy="101738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43" name="Freeform 613"/>
            <p:cNvSpPr>
              <a:spLocks/>
            </p:cNvSpPr>
            <p:nvPr/>
          </p:nvSpPr>
          <p:spPr bwMode="auto">
            <a:xfrm>
              <a:off x="7418703" y="3933487"/>
              <a:ext cx="115008" cy="72248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44" name="Freeform 614"/>
            <p:cNvSpPr>
              <a:spLocks/>
            </p:cNvSpPr>
            <p:nvPr/>
          </p:nvSpPr>
          <p:spPr bwMode="auto">
            <a:xfrm>
              <a:off x="7433447" y="3962977"/>
              <a:ext cx="172511" cy="202001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45" name="Freeform 615"/>
            <p:cNvSpPr>
              <a:spLocks/>
            </p:cNvSpPr>
            <p:nvPr/>
          </p:nvSpPr>
          <p:spPr bwMode="auto">
            <a:xfrm>
              <a:off x="7216701" y="4092729"/>
              <a:ext cx="244761" cy="144497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46" name="Freeform 616"/>
            <p:cNvSpPr>
              <a:spLocks/>
            </p:cNvSpPr>
            <p:nvPr/>
          </p:nvSpPr>
          <p:spPr bwMode="auto">
            <a:xfrm>
              <a:off x="7042714" y="3760974"/>
              <a:ext cx="462981" cy="38925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47" name="Freeform 617"/>
            <p:cNvSpPr>
              <a:spLocks/>
            </p:cNvSpPr>
            <p:nvPr/>
          </p:nvSpPr>
          <p:spPr bwMode="auto">
            <a:xfrm>
              <a:off x="7433447" y="4005735"/>
              <a:ext cx="72248" cy="86994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48" name="Freeform 618"/>
            <p:cNvSpPr>
              <a:spLocks/>
            </p:cNvSpPr>
            <p:nvPr/>
          </p:nvSpPr>
          <p:spPr bwMode="auto">
            <a:xfrm>
              <a:off x="7129708" y="3616478"/>
              <a:ext cx="231489" cy="230015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49" name="Freeform 621"/>
            <p:cNvSpPr>
              <a:spLocks/>
            </p:cNvSpPr>
            <p:nvPr/>
          </p:nvSpPr>
          <p:spPr bwMode="auto">
            <a:xfrm>
              <a:off x="7259461" y="3544229"/>
              <a:ext cx="433491" cy="404002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50" name="Freeform 622"/>
            <p:cNvSpPr>
              <a:spLocks/>
            </p:cNvSpPr>
            <p:nvPr/>
          </p:nvSpPr>
          <p:spPr bwMode="auto">
            <a:xfrm>
              <a:off x="7635448" y="3631222"/>
              <a:ext cx="374513" cy="345023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51" name="Freeform 623"/>
            <p:cNvSpPr>
              <a:spLocks/>
            </p:cNvSpPr>
            <p:nvPr/>
          </p:nvSpPr>
          <p:spPr bwMode="auto">
            <a:xfrm>
              <a:off x="7794691" y="3659238"/>
              <a:ext cx="663507" cy="692996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52" name="Freeform 624"/>
            <p:cNvSpPr>
              <a:spLocks/>
            </p:cNvSpPr>
            <p:nvPr/>
          </p:nvSpPr>
          <p:spPr bwMode="auto">
            <a:xfrm>
              <a:off x="7620704" y="3586988"/>
              <a:ext cx="331753" cy="2462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53" name="Freeform 625"/>
            <p:cNvSpPr>
              <a:spLocks/>
            </p:cNvSpPr>
            <p:nvPr/>
          </p:nvSpPr>
          <p:spPr bwMode="auto">
            <a:xfrm>
              <a:off x="8356459" y="3861239"/>
              <a:ext cx="274249" cy="63549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54" name="Freeform 627"/>
            <p:cNvSpPr>
              <a:spLocks/>
            </p:cNvSpPr>
            <p:nvPr/>
          </p:nvSpPr>
          <p:spPr bwMode="auto">
            <a:xfrm>
              <a:off x="8356459" y="3861239"/>
              <a:ext cx="274249" cy="63549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55" name="Freeform 628"/>
            <p:cNvSpPr>
              <a:spLocks/>
            </p:cNvSpPr>
            <p:nvPr/>
          </p:nvSpPr>
          <p:spPr bwMode="auto">
            <a:xfrm>
              <a:off x="8486213" y="4048495"/>
              <a:ext cx="173986" cy="202001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56" name="Freeform 629"/>
            <p:cNvSpPr>
              <a:spLocks/>
            </p:cNvSpPr>
            <p:nvPr/>
          </p:nvSpPr>
          <p:spPr bwMode="auto">
            <a:xfrm>
              <a:off x="8241452" y="3918743"/>
              <a:ext cx="115008" cy="10173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57" name="Freeform 632"/>
            <p:cNvSpPr>
              <a:spLocks/>
            </p:cNvSpPr>
            <p:nvPr/>
          </p:nvSpPr>
          <p:spPr bwMode="auto">
            <a:xfrm>
              <a:off x="6710961" y="2966241"/>
              <a:ext cx="144497" cy="10173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58" name="Freeform 633"/>
            <p:cNvSpPr>
              <a:spLocks/>
            </p:cNvSpPr>
            <p:nvPr/>
          </p:nvSpPr>
          <p:spPr bwMode="auto">
            <a:xfrm>
              <a:off x="6783209" y="2836489"/>
              <a:ext cx="101738" cy="86992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59" name="Freeform 634"/>
            <p:cNvSpPr>
              <a:spLocks/>
            </p:cNvSpPr>
            <p:nvPr/>
          </p:nvSpPr>
          <p:spPr bwMode="auto">
            <a:xfrm>
              <a:off x="6768465" y="2980985"/>
              <a:ext cx="216747" cy="187257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60" name="Freeform 635"/>
            <p:cNvSpPr>
              <a:spLocks/>
            </p:cNvSpPr>
            <p:nvPr/>
          </p:nvSpPr>
          <p:spPr bwMode="auto">
            <a:xfrm>
              <a:off x="6725707" y="2893991"/>
              <a:ext cx="173986" cy="101738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61" name="Freeform 636"/>
            <p:cNvSpPr>
              <a:spLocks/>
            </p:cNvSpPr>
            <p:nvPr/>
          </p:nvSpPr>
          <p:spPr bwMode="auto">
            <a:xfrm>
              <a:off x="5886738" y="4237226"/>
              <a:ext cx="173986" cy="12975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62" name="Freeform 637"/>
            <p:cNvSpPr>
              <a:spLocks/>
            </p:cNvSpPr>
            <p:nvPr/>
          </p:nvSpPr>
          <p:spPr bwMode="auto">
            <a:xfrm>
              <a:off x="5843980" y="4150232"/>
              <a:ext cx="144497" cy="100263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63" name="Freeform 640"/>
            <p:cNvSpPr>
              <a:spLocks/>
            </p:cNvSpPr>
            <p:nvPr/>
          </p:nvSpPr>
          <p:spPr bwMode="auto">
            <a:xfrm>
              <a:off x="5858724" y="3890727"/>
              <a:ext cx="274249" cy="302265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64" name="Freeform 641"/>
            <p:cNvSpPr>
              <a:spLocks/>
            </p:cNvSpPr>
            <p:nvPr/>
          </p:nvSpPr>
          <p:spPr bwMode="auto">
            <a:xfrm>
              <a:off x="6797955" y="3774244"/>
              <a:ext cx="259505" cy="2462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65" name="Freeform 642"/>
            <p:cNvSpPr>
              <a:spLocks/>
            </p:cNvSpPr>
            <p:nvPr/>
          </p:nvSpPr>
          <p:spPr bwMode="auto">
            <a:xfrm>
              <a:off x="6451456" y="3731486"/>
              <a:ext cx="375987" cy="361243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66" name="Freeform 643"/>
            <p:cNvSpPr>
              <a:spLocks/>
            </p:cNvSpPr>
            <p:nvPr/>
          </p:nvSpPr>
          <p:spPr bwMode="auto">
            <a:xfrm>
              <a:off x="6408698" y="3616478"/>
              <a:ext cx="100263" cy="187257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67" name="Freeform 644"/>
            <p:cNvSpPr>
              <a:spLocks/>
            </p:cNvSpPr>
            <p:nvPr/>
          </p:nvSpPr>
          <p:spPr bwMode="auto">
            <a:xfrm>
              <a:off x="5944242" y="3659238"/>
              <a:ext cx="274249" cy="216745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68" name="Freeform 647"/>
            <p:cNvSpPr>
              <a:spLocks/>
            </p:cNvSpPr>
            <p:nvPr/>
          </p:nvSpPr>
          <p:spPr bwMode="auto">
            <a:xfrm>
              <a:off x="5858724" y="3875983"/>
              <a:ext cx="187257" cy="159242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69" name="Freeform 648"/>
            <p:cNvSpPr>
              <a:spLocks/>
            </p:cNvSpPr>
            <p:nvPr/>
          </p:nvSpPr>
          <p:spPr bwMode="auto">
            <a:xfrm>
              <a:off x="5871994" y="4237226"/>
              <a:ext cx="57504" cy="42758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70" name="Freeform 649"/>
            <p:cNvSpPr>
              <a:spLocks/>
            </p:cNvSpPr>
            <p:nvPr/>
          </p:nvSpPr>
          <p:spPr bwMode="auto">
            <a:xfrm>
              <a:off x="6740451" y="3990991"/>
              <a:ext cx="374513" cy="462981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71" name="Freeform 650"/>
            <p:cNvSpPr>
              <a:spLocks/>
            </p:cNvSpPr>
            <p:nvPr/>
          </p:nvSpPr>
          <p:spPr bwMode="auto">
            <a:xfrm>
              <a:off x="6045981" y="4294730"/>
              <a:ext cx="144497" cy="12975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72" name="Freeform 651"/>
            <p:cNvSpPr>
              <a:spLocks/>
            </p:cNvSpPr>
            <p:nvPr/>
          </p:nvSpPr>
          <p:spPr bwMode="auto">
            <a:xfrm>
              <a:off x="5973732" y="4337488"/>
              <a:ext cx="100263" cy="86992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73" name="Freeform 652"/>
            <p:cNvSpPr>
              <a:spLocks/>
            </p:cNvSpPr>
            <p:nvPr/>
          </p:nvSpPr>
          <p:spPr bwMode="auto">
            <a:xfrm>
              <a:off x="5929498" y="4309474"/>
              <a:ext cx="72248" cy="72248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74" name="Freeform 655"/>
            <p:cNvSpPr>
              <a:spLocks/>
            </p:cNvSpPr>
            <p:nvPr/>
          </p:nvSpPr>
          <p:spPr bwMode="auto">
            <a:xfrm>
              <a:off x="6045981" y="3875983"/>
              <a:ext cx="1476" cy="14744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75" name="Freeform 656"/>
            <p:cNvSpPr>
              <a:spLocks/>
            </p:cNvSpPr>
            <p:nvPr/>
          </p:nvSpPr>
          <p:spPr bwMode="auto">
            <a:xfrm>
              <a:off x="6045981" y="3616478"/>
              <a:ext cx="462981" cy="476252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76" name="Rectangle 657"/>
            <p:cNvSpPr>
              <a:spLocks noChangeArrowheads="1"/>
            </p:cNvSpPr>
            <p:nvPr/>
          </p:nvSpPr>
          <p:spPr bwMode="auto">
            <a:xfrm>
              <a:off x="6045981" y="3875983"/>
              <a:ext cx="0" cy="14744"/>
            </a:xfrm>
            <a:prstGeom prst="rect">
              <a:avLst/>
            </a:pr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en-US" altLang="zh-CN">
                <a:solidFill>
                  <a:srgbClr val="4D4D4D"/>
                </a:solidFill>
                <a:ea typeface="MS PGothic" pitchFamily="34" charset="-128"/>
              </a:endParaRPr>
            </a:p>
          </p:txBody>
        </p:sp>
        <p:sp>
          <p:nvSpPr>
            <p:cNvPr id="16477" name="Freeform 658"/>
            <p:cNvSpPr>
              <a:spLocks/>
            </p:cNvSpPr>
            <p:nvPr/>
          </p:nvSpPr>
          <p:spPr bwMode="auto">
            <a:xfrm>
              <a:off x="6045981" y="3616478"/>
              <a:ext cx="462981" cy="476252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78" name="Freeform 659"/>
            <p:cNvSpPr>
              <a:spLocks/>
            </p:cNvSpPr>
            <p:nvPr/>
          </p:nvSpPr>
          <p:spPr bwMode="auto">
            <a:xfrm>
              <a:off x="6073995" y="3586988"/>
              <a:ext cx="14744" cy="1476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79" name="Freeform 660"/>
            <p:cNvSpPr>
              <a:spLocks/>
            </p:cNvSpPr>
            <p:nvPr/>
          </p:nvSpPr>
          <p:spPr bwMode="auto">
            <a:xfrm>
              <a:off x="6088739" y="3486725"/>
              <a:ext cx="14744" cy="147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80" name="Rectangle 661"/>
            <p:cNvSpPr>
              <a:spLocks noChangeArrowheads="1"/>
            </p:cNvSpPr>
            <p:nvPr/>
          </p:nvSpPr>
          <p:spPr bwMode="auto">
            <a:xfrm>
              <a:off x="6073995" y="3586988"/>
              <a:ext cx="14744" cy="0"/>
            </a:xfrm>
            <a:prstGeom prst="rect">
              <a:avLst/>
            </a:pr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en-US" altLang="zh-CN">
                <a:solidFill>
                  <a:srgbClr val="4D4D4D"/>
                </a:solidFill>
                <a:ea typeface="MS PGothic" pitchFamily="34" charset="-128"/>
              </a:endParaRPr>
            </a:p>
          </p:txBody>
        </p:sp>
        <p:sp>
          <p:nvSpPr>
            <p:cNvPr id="16481" name="Freeform 662"/>
            <p:cNvSpPr>
              <a:spLocks/>
            </p:cNvSpPr>
            <p:nvPr/>
          </p:nvSpPr>
          <p:spPr bwMode="auto">
            <a:xfrm>
              <a:off x="6088739" y="3486725"/>
              <a:ext cx="14744" cy="1476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82" name="Freeform 663"/>
            <p:cNvSpPr>
              <a:spLocks/>
            </p:cNvSpPr>
            <p:nvPr/>
          </p:nvSpPr>
          <p:spPr bwMode="auto">
            <a:xfrm>
              <a:off x="6031235" y="3427747"/>
              <a:ext cx="274249" cy="216747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83" name="Freeform 664"/>
            <p:cNvSpPr>
              <a:spLocks/>
            </p:cNvSpPr>
            <p:nvPr/>
          </p:nvSpPr>
          <p:spPr bwMode="auto">
            <a:xfrm>
              <a:off x="6031235" y="3471981"/>
              <a:ext cx="72248" cy="144497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84" name="Freeform 665"/>
            <p:cNvSpPr>
              <a:spLocks/>
            </p:cNvSpPr>
            <p:nvPr/>
          </p:nvSpPr>
          <p:spPr bwMode="auto">
            <a:xfrm>
              <a:off x="6088739" y="3486725"/>
              <a:ext cx="14744" cy="57504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85" name="Freeform 667"/>
            <p:cNvSpPr>
              <a:spLocks/>
            </p:cNvSpPr>
            <p:nvPr/>
          </p:nvSpPr>
          <p:spPr bwMode="auto">
            <a:xfrm>
              <a:off x="6088739" y="3486725"/>
              <a:ext cx="14744" cy="57504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86" name="Freeform 668"/>
            <p:cNvSpPr>
              <a:spLocks/>
            </p:cNvSpPr>
            <p:nvPr/>
          </p:nvSpPr>
          <p:spPr bwMode="auto">
            <a:xfrm>
              <a:off x="6073995" y="3586988"/>
              <a:ext cx="2950" cy="29490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87" name="Freeform 669"/>
            <p:cNvSpPr>
              <a:spLocks/>
            </p:cNvSpPr>
            <p:nvPr/>
          </p:nvSpPr>
          <p:spPr bwMode="auto">
            <a:xfrm>
              <a:off x="6073995" y="3544229"/>
              <a:ext cx="14744" cy="28014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88" name="Freeform 670"/>
            <p:cNvSpPr>
              <a:spLocks/>
            </p:cNvSpPr>
            <p:nvPr/>
          </p:nvSpPr>
          <p:spPr bwMode="auto">
            <a:xfrm>
              <a:off x="6073995" y="3572244"/>
              <a:ext cx="2950" cy="14744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89" name="Freeform 671"/>
            <p:cNvSpPr>
              <a:spLocks/>
            </p:cNvSpPr>
            <p:nvPr/>
          </p:nvSpPr>
          <p:spPr bwMode="auto">
            <a:xfrm>
              <a:off x="6073995" y="3544229"/>
              <a:ext cx="14744" cy="28014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90" name="Freeform 672"/>
            <p:cNvSpPr>
              <a:spLocks/>
            </p:cNvSpPr>
            <p:nvPr/>
          </p:nvSpPr>
          <p:spPr bwMode="auto">
            <a:xfrm>
              <a:off x="6073995" y="3572244"/>
              <a:ext cx="2950" cy="14744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91" name="Freeform 673"/>
            <p:cNvSpPr>
              <a:spLocks/>
            </p:cNvSpPr>
            <p:nvPr/>
          </p:nvSpPr>
          <p:spPr bwMode="auto">
            <a:xfrm>
              <a:off x="7389213" y="3616478"/>
              <a:ext cx="14744" cy="14744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92" name="Freeform 674"/>
            <p:cNvSpPr>
              <a:spLocks/>
            </p:cNvSpPr>
            <p:nvPr/>
          </p:nvSpPr>
          <p:spPr bwMode="auto">
            <a:xfrm>
              <a:off x="7346453" y="3572244"/>
              <a:ext cx="14744" cy="29490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93" name="Freeform 675"/>
            <p:cNvSpPr>
              <a:spLocks/>
            </p:cNvSpPr>
            <p:nvPr/>
          </p:nvSpPr>
          <p:spPr bwMode="auto">
            <a:xfrm>
              <a:off x="7389213" y="3616478"/>
              <a:ext cx="14744" cy="14744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94" name="Freeform 676"/>
            <p:cNvSpPr>
              <a:spLocks/>
            </p:cNvSpPr>
            <p:nvPr/>
          </p:nvSpPr>
          <p:spPr bwMode="auto">
            <a:xfrm>
              <a:off x="7346453" y="3572244"/>
              <a:ext cx="14744" cy="29490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95" name="Freeform 677"/>
            <p:cNvSpPr>
              <a:spLocks/>
            </p:cNvSpPr>
            <p:nvPr/>
          </p:nvSpPr>
          <p:spPr bwMode="auto">
            <a:xfrm>
              <a:off x="8530445" y="4020479"/>
              <a:ext cx="172511" cy="274249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96" name="Freeform 678"/>
            <p:cNvSpPr>
              <a:spLocks/>
            </p:cNvSpPr>
            <p:nvPr/>
          </p:nvSpPr>
          <p:spPr bwMode="auto">
            <a:xfrm>
              <a:off x="8587950" y="3990991"/>
              <a:ext cx="159242" cy="331753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97" name="Freeform 681"/>
            <p:cNvSpPr>
              <a:spLocks/>
            </p:cNvSpPr>
            <p:nvPr/>
          </p:nvSpPr>
          <p:spPr bwMode="auto">
            <a:xfrm>
              <a:off x="8068940" y="3818478"/>
              <a:ext cx="187257" cy="86992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98" name="Freeform 682"/>
            <p:cNvSpPr>
              <a:spLocks/>
            </p:cNvSpPr>
            <p:nvPr/>
          </p:nvSpPr>
          <p:spPr bwMode="auto">
            <a:xfrm>
              <a:off x="7937713" y="3095994"/>
              <a:ext cx="1385993" cy="967245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499" name="Freeform 683"/>
            <p:cNvSpPr>
              <a:spLocks/>
            </p:cNvSpPr>
            <p:nvPr/>
          </p:nvSpPr>
          <p:spPr bwMode="auto">
            <a:xfrm>
              <a:off x="8256196" y="3140228"/>
              <a:ext cx="721011" cy="359768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00" name="Freeform 686"/>
            <p:cNvSpPr>
              <a:spLocks/>
            </p:cNvSpPr>
            <p:nvPr/>
          </p:nvSpPr>
          <p:spPr bwMode="auto">
            <a:xfrm>
              <a:off x="6710961" y="2273245"/>
              <a:ext cx="246235" cy="535228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01" name="Freeform 687"/>
            <p:cNvSpPr>
              <a:spLocks/>
            </p:cNvSpPr>
            <p:nvPr/>
          </p:nvSpPr>
          <p:spPr bwMode="auto">
            <a:xfrm>
              <a:off x="6971942" y="3125482"/>
              <a:ext cx="13270" cy="14744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02" name="Freeform 688"/>
            <p:cNvSpPr>
              <a:spLocks/>
            </p:cNvSpPr>
            <p:nvPr/>
          </p:nvSpPr>
          <p:spPr bwMode="auto">
            <a:xfrm>
              <a:off x="6870203" y="1667241"/>
              <a:ext cx="3492997" cy="1876988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03" name="Freeform 689"/>
            <p:cNvSpPr>
              <a:spLocks/>
            </p:cNvSpPr>
            <p:nvPr/>
          </p:nvSpPr>
          <p:spPr bwMode="auto">
            <a:xfrm>
              <a:off x="7403957" y="3616478"/>
              <a:ext cx="72248" cy="14744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04" name="Freeform 690"/>
            <p:cNvSpPr>
              <a:spLocks/>
            </p:cNvSpPr>
            <p:nvPr/>
          </p:nvSpPr>
          <p:spPr bwMode="auto">
            <a:xfrm>
              <a:off x="7303695" y="3010475"/>
              <a:ext cx="937757" cy="663506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05" name="Freeform 691"/>
            <p:cNvSpPr>
              <a:spLocks/>
            </p:cNvSpPr>
            <p:nvPr/>
          </p:nvSpPr>
          <p:spPr bwMode="auto">
            <a:xfrm>
              <a:off x="7361199" y="3601734"/>
              <a:ext cx="28016" cy="14744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06" name="Freeform 692"/>
            <p:cNvSpPr>
              <a:spLocks/>
            </p:cNvSpPr>
            <p:nvPr/>
          </p:nvSpPr>
          <p:spPr bwMode="auto">
            <a:xfrm>
              <a:off x="6610698" y="3255235"/>
              <a:ext cx="14744" cy="1474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07" name="Freeform 693"/>
            <p:cNvSpPr>
              <a:spLocks/>
            </p:cNvSpPr>
            <p:nvPr/>
          </p:nvSpPr>
          <p:spPr bwMode="auto">
            <a:xfrm>
              <a:off x="7361199" y="3601734"/>
              <a:ext cx="28016" cy="14744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08" name="Rectangle 694"/>
            <p:cNvSpPr>
              <a:spLocks noChangeArrowheads="1"/>
            </p:cNvSpPr>
            <p:nvPr/>
          </p:nvSpPr>
          <p:spPr bwMode="auto">
            <a:xfrm>
              <a:off x="6610698" y="3255235"/>
              <a:ext cx="14744" cy="0"/>
            </a:xfrm>
            <a:prstGeom prst="rect">
              <a:avLst/>
            </a:pr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lang="en-US" altLang="zh-CN">
                <a:solidFill>
                  <a:srgbClr val="4D4D4D"/>
                </a:solidFill>
                <a:ea typeface="MS PGothic" pitchFamily="34" charset="-128"/>
              </a:endParaRPr>
            </a:p>
          </p:txBody>
        </p:sp>
        <p:sp>
          <p:nvSpPr>
            <p:cNvPr id="16509" name="Freeform 695"/>
            <p:cNvSpPr>
              <a:spLocks/>
            </p:cNvSpPr>
            <p:nvPr/>
          </p:nvSpPr>
          <p:spPr bwMode="auto">
            <a:xfrm>
              <a:off x="6451456" y="3255235"/>
              <a:ext cx="173986" cy="72248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10" name="Freeform 696"/>
            <p:cNvSpPr>
              <a:spLocks/>
            </p:cNvSpPr>
            <p:nvPr/>
          </p:nvSpPr>
          <p:spPr bwMode="auto">
            <a:xfrm>
              <a:off x="6132973" y="3168242"/>
              <a:ext cx="290469" cy="303739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11" name="Freeform 697"/>
            <p:cNvSpPr>
              <a:spLocks/>
            </p:cNvSpPr>
            <p:nvPr/>
          </p:nvSpPr>
          <p:spPr bwMode="auto">
            <a:xfrm>
              <a:off x="6393952" y="3327483"/>
              <a:ext cx="274249" cy="259505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12" name="Freeform 698"/>
            <p:cNvSpPr>
              <a:spLocks/>
            </p:cNvSpPr>
            <p:nvPr/>
          </p:nvSpPr>
          <p:spPr bwMode="auto">
            <a:xfrm>
              <a:off x="6362990" y="3023744"/>
              <a:ext cx="218220" cy="274249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13" name="Freeform 699"/>
            <p:cNvSpPr>
              <a:spLocks/>
            </p:cNvSpPr>
            <p:nvPr/>
          </p:nvSpPr>
          <p:spPr bwMode="auto">
            <a:xfrm>
              <a:off x="6320230" y="3082724"/>
              <a:ext cx="88468" cy="100263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14" name="Freeform 702"/>
            <p:cNvSpPr>
              <a:spLocks/>
            </p:cNvSpPr>
            <p:nvPr/>
          </p:nvSpPr>
          <p:spPr bwMode="auto">
            <a:xfrm>
              <a:off x="6697691" y="3486725"/>
              <a:ext cx="143023" cy="144497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15" name="Freeform 703"/>
            <p:cNvSpPr>
              <a:spLocks/>
            </p:cNvSpPr>
            <p:nvPr/>
          </p:nvSpPr>
          <p:spPr bwMode="auto">
            <a:xfrm>
              <a:off x="6348244" y="2187727"/>
              <a:ext cx="594208" cy="706267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16" name="Freeform 704"/>
            <p:cNvSpPr>
              <a:spLocks/>
            </p:cNvSpPr>
            <p:nvPr/>
          </p:nvSpPr>
          <p:spPr bwMode="auto">
            <a:xfrm>
              <a:off x="6494216" y="2332223"/>
              <a:ext cx="288995" cy="678252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17" name="Freeform 705"/>
            <p:cNvSpPr>
              <a:spLocks/>
            </p:cNvSpPr>
            <p:nvPr/>
          </p:nvSpPr>
          <p:spPr bwMode="auto">
            <a:xfrm>
              <a:off x="6740451" y="3125482"/>
              <a:ext cx="418747" cy="274249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18" name="Freeform 706"/>
            <p:cNvSpPr>
              <a:spLocks/>
            </p:cNvSpPr>
            <p:nvPr/>
          </p:nvSpPr>
          <p:spPr bwMode="auto">
            <a:xfrm>
              <a:off x="6985212" y="3125482"/>
              <a:ext cx="44234" cy="28014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19" name="Freeform 708"/>
            <p:cNvSpPr>
              <a:spLocks/>
            </p:cNvSpPr>
            <p:nvPr/>
          </p:nvSpPr>
          <p:spPr bwMode="auto">
            <a:xfrm>
              <a:off x="6985212" y="3125482"/>
              <a:ext cx="44234" cy="28014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20" name="Freeform 709"/>
            <p:cNvSpPr>
              <a:spLocks/>
            </p:cNvSpPr>
            <p:nvPr/>
          </p:nvSpPr>
          <p:spPr bwMode="auto">
            <a:xfrm>
              <a:off x="6697691" y="3269980"/>
              <a:ext cx="230015" cy="157767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21" name="Freeform 710"/>
            <p:cNvSpPr>
              <a:spLocks/>
            </p:cNvSpPr>
            <p:nvPr/>
          </p:nvSpPr>
          <p:spPr bwMode="auto">
            <a:xfrm>
              <a:off x="6697691" y="3342229"/>
              <a:ext cx="57504" cy="72248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22" name="Freeform 711"/>
            <p:cNvSpPr>
              <a:spLocks/>
            </p:cNvSpPr>
            <p:nvPr/>
          </p:nvSpPr>
          <p:spPr bwMode="auto">
            <a:xfrm>
              <a:off x="6508960" y="3182986"/>
              <a:ext cx="159242" cy="86994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23" name="Freeform 712"/>
            <p:cNvSpPr>
              <a:spLocks/>
            </p:cNvSpPr>
            <p:nvPr/>
          </p:nvSpPr>
          <p:spPr bwMode="auto">
            <a:xfrm>
              <a:off x="6610698" y="3269980"/>
              <a:ext cx="144497" cy="86992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24" name="Freeform 713"/>
            <p:cNvSpPr>
              <a:spLocks/>
            </p:cNvSpPr>
            <p:nvPr/>
          </p:nvSpPr>
          <p:spPr bwMode="auto">
            <a:xfrm>
              <a:off x="6625443" y="3225746"/>
              <a:ext cx="129752" cy="5897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25" name="Freeform 714"/>
            <p:cNvSpPr>
              <a:spLocks/>
            </p:cNvSpPr>
            <p:nvPr/>
          </p:nvSpPr>
          <p:spPr bwMode="auto">
            <a:xfrm>
              <a:off x="6697691" y="3342229"/>
              <a:ext cx="57504" cy="72248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26" name="Freeform 716"/>
            <p:cNvSpPr>
              <a:spLocks/>
            </p:cNvSpPr>
            <p:nvPr/>
          </p:nvSpPr>
          <p:spPr bwMode="auto">
            <a:xfrm>
              <a:off x="6755195" y="3414477"/>
              <a:ext cx="157767" cy="12975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27" name="Freeform 717"/>
            <p:cNvSpPr>
              <a:spLocks/>
            </p:cNvSpPr>
            <p:nvPr/>
          </p:nvSpPr>
          <p:spPr bwMode="auto">
            <a:xfrm>
              <a:off x="6653457" y="3342229"/>
              <a:ext cx="115008" cy="202001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28" name="Freeform 718"/>
            <p:cNvSpPr>
              <a:spLocks/>
            </p:cNvSpPr>
            <p:nvPr/>
          </p:nvSpPr>
          <p:spPr bwMode="auto">
            <a:xfrm>
              <a:off x="6553194" y="3312739"/>
              <a:ext cx="129752" cy="159242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29" name="Freeform 719"/>
            <p:cNvSpPr>
              <a:spLocks/>
            </p:cNvSpPr>
            <p:nvPr/>
          </p:nvSpPr>
          <p:spPr bwMode="auto">
            <a:xfrm>
              <a:off x="6697691" y="3010475"/>
              <a:ext cx="70774" cy="42758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30" name="Freeform 722"/>
            <p:cNvSpPr>
              <a:spLocks/>
            </p:cNvSpPr>
            <p:nvPr/>
          </p:nvSpPr>
          <p:spPr bwMode="auto">
            <a:xfrm>
              <a:off x="6566464" y="3038490"/>
              <a:ext cx="216745" cy="202001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31" name="Freeform 723"/>
            <p:cNvSpPr>
              <a:spLocks/>
            </p:cNvSpPr>
            <p:nvPr/>
          </p:nvSpPr>
          <p:spPr bwMode="auto">
            <a:xfrm>
              <a:off x="6379208" y="3297995"/>
              <a:ext cx="101738" cy="58978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32" name="Freeform 724"/>
            <p:cNvSpPr>
              <a:spLocks/>
            </p:cNvSpPr>
            <p:nvPr/>
          </p:nvSpPr>
          <p:spPr bwMode="auto">
            <a:xfrm>
              <a:off x="6423442" y="2923481"/>
              <a:ext cx="70774" cy="115008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33" name="Freeform 725"/>
            <p:cNvSpPr>
              <a:spLocks/>
            </p:cNvSpPr>
            <p:nvPr/>
          </p:nvSpPr>
          <p:spPr bwMode="auto">
            <a:xfrm>
              <a:off x="6305486" y="3153496"/>
              <a:ext cx="73722" cy="72248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34" name="Freeform 728"/>
            <p:cNvSpPr>
              <a:spLocks/>
            </p:cNvSpPr>
            <p:nvPr/>
          </p:nvSpPr>
          <p:spPr bwMode="auto">
            <a:xfrm>
              <a:off x="6247981" y="3976245"/>
              <a:ext cx="362717" cy="274249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35" name="Freeform 729"/>
            <p:cNvSpPr>
              <a:spLocks/>
            </p:cNvSpPr>
            <p:nvPr/>
          </p:nvSpPr>
          <p:spPr bwMode="auto">
            <a:xfrm>
              <a:off x="5958986" y="3948231"/>
              <a:ext cx="375987" cy="346497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36" name="Freeform 730"/>
            <p:cNvSpPr>
              <a:spLocks/>
            </p:cNvSpPr>
            <p:nvPr/>
          </p:nvSpPr>
          <p:spPr bwMode="auto">
            <a:xfrm>
              <a:off x="7187213" y="4265240"/>
              <a:ext cx="216747" cy="303739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37" name="Freeform 731"/>
            <p:cNvSpPr>
              <a:spLocks/>
            </p:cNvSpPr>
            <p:nvPr/>
          </p:nvSpPr>
          <p:spPr bwMode="auto">
            <a:xfrm>
              <a:off x="6247981" y="3976245"/>
              <a:ext cx="362717" cy="274249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38" name="Freeform 733"/>
            <p:cNvSpPr>
              <a:spLocks/>
            </p:cNvSpPr>
            <p:nvPr/>
          </p:nvSpPr>
          <p:spPr bwMode="auto">
            <a:xfrm>
              <a:off x="6566464" y="4250496"/>
              <a:ext cx="29490" cy="116482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39" name="Freeform 734"/>
            <p:cNvSpPr>
              <a:spLocks/>
            </p:cNvSpPr>
            <p:nvPr/>
          </p:nvSpPr>
          <p:spPr bwMode="auto">
            <a:xfrm>
              <a:off x="6566464" y="4250496"/>
              <a:ext cx="29490" cy="116482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40" name="Freeform 736"/>
            <p:cNvSpPr>
              <a:spLocks/>
            </p:cNvSpPr>
            <p:nvPr/>
          </p:nvSpPr>
          <p:spPr bwMode="auto">
            <a:xfrm>
              <a:off x="6553194" y="3990991"/>
              <a:ext cx="230015" cy="37598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41" name="Freeform 739"/>
            <p:cNvSpPr>
              <a:spLocks/>
            </p:cNvSpPr>
            <p:nvPr/>
          </p:nvSpPr>
          <p:spPr bwMode="auto">
            <a:xfrm>
              <a:off x="6625443" y="5045231"/>
              <a:ext cx="359768" cy="331753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42" name="Freeform 740"/>
            <p:cNvSpPr>
              <a:spLocks/>
            </p:cNvSpPr>
            <p:nvPr/>
          </p:nvSpPr>
          <p:spPr bwMode="auto">
            <a:xfrm>
              <a:off x="6697691" y="4943492"/>
              <a:ext cx="215271" cy="216747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43" name="Freeform 741"/>
            <p:cNvSpPr>
              <a:spLocks/>
            </p:cNvSpPr>
            <p:nvPr/>
          </p:nvSpPr>
          <p:spPr bwMode="auto">
            <a:xfrm>
              <a:off x="6927708" y="4770980"/>
              <a:ext cx="246235" cy="38925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44" name="Freeform 742"/>
            <p:cNvSpPr>
              <a:spLocks/>
            </p:cNvSpPr>
            <p:nvPr/>
          </p:nvSpPr>
          <p:spPr bwMode="auto">
            <a:xfrm>
              <a:off x="6927708" y="4554235"/>
              <a:ext cx="231491" cy="244761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45" name="Freeform 743"/>
            <p:cNvSpPr>
              <a:spLocks/>
            </p:cNvSpPr>
            <p:nvPr/>
          </p:nvSpPr>
          <p:spPr bwMode="auto">
            <a:xfrm>
              <a:off x="6523704" y="4669242"/>
              <a:ext cx="274249" cy="274249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46" name="Freeform 744"/>
            <p:cNvSpPr>
              <a:spLocks/>
            </p:cNvSpPr>
            <p:nvPr/>
          </p:nvSpPr>
          <p:spPr bwMode="auto">
            <a:xfrm>
              <a:off x="6523704" y="4409737"/>
              <a:ext cx="418747" cy="418747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47" name="Freeform 745"/>
            <p:cNvSpPr>
              <a:spLocks/>
            </p:cNvSpPr>
            <p:nvPr/>
          </p:nvSpPr>
          <p:spPr bwMode="auto">
            <a:xfrm>
              <a:off x="6999956" y="4120744"/>
              <a:ext cx="331753" cy="318483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48" name="Freeform 746"/>
            <p:cNvSpPr>
              <a:spLocks/>
            </p:cNvSpPr>
            <p:nvPr/>
          </p:nvSpPr>
          <p:spPr bwMode="auto">
            <a:xfrm>
              <a:off x="7014700" y="4424482"/>
              <a:ext cx="187257" cy="216747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49" name="Freeform 747"/>
            <p:cNvSpPr>
              <a:spLocks/>
            </p:cNvSpPr>
            <p:nvPr/>
          </p:nvSpPr>
          <p:spPr bwMode="auto">
            <a:xfrm>
              <a:off x="6812699" y="4885988"/>
              <a:ext cx="172513" cy="173986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50" name="Freeform 748"/>
            <p:cNvSpPr>
              <a:spLocks/>
            </p:cNvSpPr>
            <p:nvPr/>
          </p:nvSpPr>
          <p:spPr bwMode="auto">
            <a:xfrm>
              <a:off x="6755195" y="4439227"/>
              <a:ext cx="302263" cy="504266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51" name="Freeform 749"/>
            <p:cNvSpPr>
              <a:spLocks/>
            </p:cNvSpPr>
            <p:nvPr/>
          </p:nvSpPr>
          <p:spPr bwMode="auto">
            <a:xfrm>
              <a:off x="6132973" y="4179722"/>
              <a:ext cx="172511" cy="12975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52" name="Freeform 753"/>
            <p:cNvSpPr>
              <a:spLocks/>
            </p:cNvSpPr>
            <p:nvPr/>
          </p:nvSpPr>
          <p:spPr bwMode="auto">
            <a:xfrm>
              <a:off x="6247981" y="4279984"/>
              <a:ext cx="14744" cy="147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53" name="Freeform 754"/>
            <p:cNvSpPr>
              <a:spLocks/>
            </p:cNvSpPr>
            <p:nvPr/>
          </p:nvSpPr>
          <p:spPr bwMode="auto">
            <a:xfrm>
              <a:off x="6247981" y="4279984"/>
              <a:ext cx="14744" cy="1476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54" name="Freeform 755"/>
            <p:cNvSpPr>
              <a:spLocks/>
            </p:cNvSpPr>
            <p:nvPr/>
          </p:nvSpPr>
          <p:spPr bwMode="auto">
            <a:xfrm>
              <a:off x="6247981" y="4279984"/>
              <a:ext cx="14744" cy="1476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55" name="Freeform 756"/>
            <p:cNvSpPr>
              <a:spLocks/>
            </p:cNvSpPr>
            <p:nvPr/>
          </p:nvSpPr>
          <p:spPr bwMode="auto">
            <a:xfrm>
              <a:off x="6175733" y="4279984"/>
              <a:ext cx="86994" cy="12975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56" name="Freeform 757"/>
            <p:cNvSpPr>
              <a:spLocks/>
            </p:cNvSpPr>
            <p:nvPr/>
          </p:nvSpPr>
          <p:spPr bwMode="auto">
            <a:xfrm>
              <a:off x="6305486" y="4192992"/>
              <a:ext cx="275725" cy="2462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57" name="Freeform 758"/>
            <p:cNvSpPr>
              <a:spLocks/>
            </p:cNvSpPr>
            <p:nvPr/>
          </p:nvSpPr>
          <p:spPr bwMode="auto">
            <a:xfrm>
              <a:off x="6581209" y="4279984"/>
              <a:ext cx="288995" cy="173986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58" name="Freeform 761"/>
            <p:cNvSpPr>
              <a:spLocks/>
            </p:cNvSpPr>
            <p:nvPr/>
          </p:nvSpPr>
          <p:spPr bwMode="auto">
            <a:xfrm>
              <a:off x="6494216" y="4439227"/>
              <a:ext cx="173986" cy="216747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59" name="Freeform 762"/>
            <p:cNvSpPr>
              <a:spLocks/>
            </p:cNvSpPr>
            <p:nvPr/>
          </p:nvSpPr>
          <p:spPr bwMode="auto">
            <a:xfrm>
              <a:off x="6451456" y="4481987"/>
              <a:ext cx="115008" cy="12975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60" name="Freeform 763"/>
            <p:cNvSpPr>
              <a:spLocks/>
            </p:cNvSpPr>
            <p:nvPr/>
          </p:nvSpPr>
          <p:spPr bwMode="auto">
            <a:xfrm>
              <a:off x="6423442" y="4250496"/>
              <a:ext cx="172513" cy="231491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61" name="Freeform 767"/>
            <p:cNvSpPr>
              <a:spLocks/>
            </p:cNvSpPr>
            <p:nvPr/>
          </p:nvSpPr>
          <p:spPr bwMode="auto">
            <a:xfrm>
              <a:off x="6262725" y="4237226"/>
              <a:ext cx="57504" cy="144497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62" name="Freeform 768"/>
            <p:cNvSpPr>
              <a:spLocks/>
            </p:cNvSpPr>
            <p:nvPr/>
          </p:nvSpPr>
          <p:spPr bwMode="auto">
            <a:xfrm>
              <a:off x="6247981" y="4279984"/>
              <a:ext cx="42758" cy="115008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63" name="Freeform 771"/>
            <p:cNvSpPr>
              <a:spLocks/>
            </p:cNvSpPr>
            <p:nvPr/>
          </p:nvSpPr>
          <p:spPr bwMode="auto">
            <a:xfrm>
              <a:off x="6508960" y="4915478"/>
              <a:ext cx="303739" cy="302263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64" name="Freeform 775"/>
            <p:cNvSpPr>
              <a:spLocks/>
            </p:cNvSpPr>
            <p:nvPr/>
          </p:nvSpPr>
          <p:spPr bwMode="auto">
            <a:xfrm>
              <a:off x="2399083" y="2184777"/>
              <a:ext cx="620748" cy="850763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65" name="Freeform 777"/>
            <p:cNvSpPr>
              <a:spLocks/>
            </p:cNvSpPr>
            <p:nvPr/>
          </p:nvSpPr>
          <p:spPr bwMode="auto">
            <a:xfrm>
              <a:off x="3390477" y="3255235"/>
              <a:ext cx="1312269" cy="678252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66" name="Freeform 780"/>
            <p:cNvSpPr>
              <a:spLocks/>
            </p:cNvSpPr>
            <p:nvPr/>
          </p:nvSpPr>
          <p:spPr bwMode="auto">
            <a:xfrm>
              <a:off x="4226496" y="4179722"/>
              <a:ext cx="101738" cy="100263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67" name="Freeform 781"/>
            <p:cNvSpPr>
              <a:spLocks/>
            </p:cNvSpPr>
            <p:nvPr/>
          </p:nvSpPr>
          <p:spPr bwMode="auto">
            <a:xfrm>
              <a:off x="4270728" y="4279984"/>
              <a:ext cx="85518" cy="57504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68" name="Freeform 782"/>
            <p:cNvSpPr>
              <a:spLocks/>
            </p:cNvSpPr>
            <p:nvPr/>
          </p:nvSpPr>
          <p:spPr bwMode="auto">
            <a:xfrm>
              <a:off x="4342978" y="4309474"/>
              <a:ext cx="129752" cy="57504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69" name="Freeform 783"/>
            <p:cNvSpPr>
              <a:spLocks/>
            </p:cNvSpPr>
            <p:nvPr/>
          </p:nvSpPr>
          <p:spPr bwMode="auto">
            <a:xfrm>
              <a:off x="4428497" y="4250496"/>
              <a:ext cx="274249" cy="288995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70" name="Freeform 784"/>
            <p:cNvSpPr>
              <a:spLocks/>
            </p:cNvSpPr>
            <p:nvPr/>
          </p:nvSpPr>
          <p:spPr bwMode="auto">
            <a:xfrm>
              <a:off x="4515489" y="4496731"/>
              <a:ext cx="187257" cy="12975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71" name="Freeform 785"/>
            <p:cNvSpPr>
              <a:spLocks/>
            </p:cNvSpPr>
            <p:nvPr/>
          </p:nvSpPr>
          <p:spPr bwMode="auto">
            <a:xfrm>
              <a:off x="4515489" y="4496731"/>
              <a:ext cx="187257" cy="12975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72" name="Freeform 786"/>
            <p:cNvSpPr>
              <a:spLocks/>
            </p:cNvSpPr>
            <p:nvPr/>
          </p:nvSpPr>
          <p:spPr bwMode="auto">
            <a:xfrm>
              <a:off x="4515489" y="4496731"/>
              <a:ext cx="187257" cy="12975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73" name="Freeform 787"/>
            <p:cNvSpPr>
              <a:spLocks/>
            </p:cNvSpPr>
            <p:nvPr/>
          </p:nvSpPr>
          <p:spPr bwMode="auto">
            <a:xfrm>
              <a:off x="4833972" y="4337488"/>
              <a:ext cx="115008" cy="159242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74" name="Freeform 788"/>
            <p:cNvSpPr>
              <a:spLocks/>
            </p:cNvSpPr>
            <p:nvPr/>
          </p:nvSpPr>
          <p:spPr bwMode="auto">
            <a:xfrm>
              <a:off x="4991741" y="4394993"/>
              <a:ext cx="72248" cy="86994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75" name="Freeform 789"/>
            <p:cNvSpPr>
              <a:spLocks/>
            </p:cNvSpPr>
            <p:nvPr/>
          </p:nvSpPr>
          <p:spPr bwMode="auto">
            <a:xfrm>
              <a:off x="4833972" y="4337488"/>
              <a:ext cx="115008" cy="159242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76" name="Freeform 790"/>
            <p:cNvSpPr>
              <a:spLocks/>
            </p:cNvSpPr>
            <p:nvPr/>
          </p:nvSpPr>
          <p:spPr bwMode="auto">
            <a:xfrm>
              <a:off x="4991741" y="4394993"/>
              <a:ext cx="72248" cy="86994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77" name="Freeform 791"/>
            <p:cNvSpPr>
              <a:spLocks/>
            </p:cNvSpPr>
            <p:nvPr/>
          </p:nvSpPr>
          <p:spPr bwMode="auto">
            <a:xfrm>
              <a:off x="4559723" y="5045231"/>
              <a:ext cx="446762" cy="923011"/>
            </a:xfrm>
            <a:custGeom>
              <a:avLst/>
              <a:gdLst>
                <a:gd name="T0" fmla="*/ 2147483647 w 248"/>
                <a:gd name="T1" fmla="*/ 2147483647 h 512"/>
                <a:gd name="T2" fmla="*/ 2147483647 w 248"/>
                <a:gd name="T3" fmla="*/ 2147483647 h 512"/>
                <a:gd name="T4" fmla="*/ 2147483647 w 248"/>
                <a:gd name="T5" fmla="*/ 2147483647 h 512"/>
                <a:gd name="T6" fmla="*/ 2147483647 w 248"/>
                <a:gd name="T7" fmla="*/ 2147483647 h 512"/>
                <a:gd name="T8" fmla="*/ 2147483647 w 248"/>
                <a:gd name="T9" fmla="*/ 2147483647 h 512"/>
                <a:gd name="T10" fmla="*/ 2147483647 w 248"/>
                <a:gd name="T11" fmla="*/ 2147483647 h 512"/>
                <a:gd name="T12" fmla="*/ 2147483647 w 248"/>
                <a:gd name="T13" fmla="*/ 2147483647 h 512"/>
                <a:gd name="T14" fmla="*/ 2147483647 w 248"/>
                <a:gd name="T15" fmla="*/ 2147483647 h 512"/>
                <a:gd name="T16" fmla="*/ 2147483647 w 248"/>
                <a:gd name="T17" fmla="*/ 2147483647 h 512"/>
                <a:gd name="T18" fmla="*/ 2147483647 w 248"/>
                <a:gd name="T19" fmla="*/ 2147483647 h 512"/>
                <a:gd name="T20" fmla="*/ 2147483647 w 248"/>
                <a:gd name="T21" fmla="*/ 2147483647 h 512"/>
                <a:gd name="T22" fmla="*/ 2147483647 w 248"/>
                <a:gd name="T23" fmla="*/ 2147483647 h 512"/>
                <a:gd name="T24" fmla="*/ 2147483647 w 248"/>
                <a:gd name="T25" fmla="*/ 2147483647 h 512"/>
                <a:gd name="T26" fmla="*/ 2147483647 w 248"/>
                <a:gd name="T27" fmla="*/ 2147483647 h 512"/>
                <a:gd name="T28" fmla="*/ 2147483647 w 248"/>
                <a:gd name="T29" fmla="*/ 0 h 512"/>
                <a:gd name="T30" fmla="*/ 2147483647 w 248"/>
                <a:gd name="T31" fmla="*/ 0 h 512"/>
                <a:gd name="T32" fmla="*/ 2147483647 w 248"/>
                <a:gd name="T33" fmla="*/ 2147483647 h 512"/>
                <a:gd name="T34" fmla="*/ 2147483647 w 248"/>
                <a:gd name="T35" fmla="*/ 0 h 512"/>
                <a:gd name="T36" fmla="*/ 2147483647 w 248"/>
                <a:gd name="T37" fmla="*/ 0 h 512"/>
                <a:gd name="T38" fmla="*/ 2147483647 w 248"/>
                <a:gd name="T39" fmla="*/ 2147483647 h 512"/>
                <a:gd name="T40" fmla="*/ 2147483647 w 248"/>
                <a:gd name="T41" fmla="*/ 2147483647 h 512"/>
                <a:gd name="T42" fmla="*/ 2147483647 w 248"/>
                <a:gd name="T43" fmla="*/ 2147483647 h 512"/>
                <a:gd name="T44" fmla="*/ 2147483647 w 248"/>
                <a:gd name="T45" fmla="*/ 2147483647 h 512"/>
                <a:gd name="T46" fmla="*/ 2147483647 w 248"/>
                <a:gd name="T47" fmla="*/ 2147483647 h 512"/>
                <a:gd name="T48" fmla="*/ 2147483647 w 248"/>
                <a:gd name="T49" fmla="*/ 2147483647 h 512"/>
                <a:gd name="T50" fmla="*/ 2147483647 w 248"/>
                <a:gd name="T51" fmla="*/ 2147483647 h 512"/>
                <a:gd name="T52" fmla="*/ 2147483647 w 248"/>
                <a:gd name="T53" fmla="*/ 2147483647 h 512"/>
                <a:gd name="T54" fmla="*/ 2147483647 w 248"/>
                <a:gd name="T55" fmla="*/ 2147483647 h 512"/>
                <a:gd name="T56" fmla="*/ 2147483647 w 248"/>
                <a:gd name="T57" fmla="*/ 2147483647 h 512"/>
                <a:gd name="T58" fmla="*/ 2147483647 w 248"/>
                <a:gd name="T59" fmla="*/ 2147483647 h 512"/>
                <a:gd name="T60" fmla="*/ 2147483647 w 248"/>
                <a:gd name="T61" fmla="*/ 2147483647 h 512"/>
                <a:gd name="T62" fmla="*/ 2147483647 w 248"/>
                <a:gd name="T63" fmla="*/ 2147483647 h 512"/>
                <a:gd name="T64" fmla="*/ 0 w 248"/>
                <a:gd name="T65" fmla="*/ 2147483647 h 512"/>
                <a:gd name="T66" fmla="*/ 2147483647 w 248"/>
                <a:gd name="T67" fmla="*/ 2147483647 h 512"/>
                <a:gd name="T68" fmla="*/ 2147483647 w 248"/>
                <a:gd name="T69" fmla="*/ 2147483647 h 512"/>
                <a:gd name="T70" fmla="*/ 2147483647 w 248"/>
                <a:gd name="T71" fmla="*/ 2147483647 h 512"/>
                <a:gd name="T72" fmla="*/ 2147483647 w 248"/>
                <a:gd name="T73" fmla="*/ 2147483647 h 512"/>
                <a:gd name="T74" fmla="*/ 2147483647 w 248"/>
                <a:gd name="T75" fmla="*/ 2147483647 h 512"/>
                <a:gd name="T76" fmla="*/ 2147483647 w 248"/>
                <a:gd name="T77" fmla="*/ 2147483647 h 512"/>
                <a:gd name="T78" fmla="*/ 2147483647 w 248"/>
                <a:gd name="T79" fmla="*/ 2147483647 h 512"/>
                <a:gd name="T80" fmla="*/ 2147483647 w 248"/>
                <a:gd name="T81" fmla="*/ 2147483647 h 512"/>
                <a:gd name="T82" fmla="*/ 2147483647 w 248"/>
                <a:gd name="T83" fmla="*/ 2147483647 h 512"/>
                <a:gd name="T84" fmla="*/ 2147483647 w 248"/>
                <a:gd name="T85" fmla="*/ 2147483647 h 512"/>
                <a:gd name="T86" fmla="*/ 2147483647 w 248"/>
                <a:gd name="T87" fmla="*/ 2147483647 h 512"/>
                <a:gd name="T88" fmla="*/ 2147483647 w 248"/>
                <a:gd name="T89" fmla="*/ 2147483647 h 512"/>
                <a:gd name="T90" fmla="*/ 2147483647 w 248"/>
                <a:gd name="T91" fmla="*/ 2147483647 h 512"/>
                <a:gd name="T92" fmla="*/ 2147483647 w 248"/>
                <a:gd name="T93" fmla="*/ 2147483647 h 512"/>
                <a:gd name="T94" fmla="*/ 2147483647 w 248"/>
                <a:gd name="T95" fmla="*/ 2147483647 h 512"/>
                <a:gd name="T96" fmla="*/ 2147483647 w 248"/>
                <a:gd name="T97" fmla="*/ 2147483647 h 512"/>
                <a:gd name="T98" fmla="*/ 2147483647 w 248"/>
                <a:gd name="T99" fmla="*/ 2147483647 h 512"/>
                <a:gd name="T100" fmla="*/ 2147483647 w 248"/>
                <a:gd name="T101" fmla="*/ 2147483647 h 512"/>
                <a:gd name="T102" fmla="*/ 2147483647 w 248"/>
                <a:gd name="T103" fmla="*/ 2147483647 h 512"/>
                <a:gd name="T104" fmla="*/ 2147483647 w 248"/>
                <a:gd name="T105" fmla="*/ 2147483647 h 512"/>
                <a:gd name="T106" fmla="*/ 2147483647 w 248"/>
                <a:gd name="T107" fmla="*/ 2147483647 h 512"/>
                <a:gd name="T108" fmla="*/ 2147483647 w 248"/>
                <a:gd name="T109" fmla="*/ 2147483647 h 512"/>
                <a:gd name="T110" fmla="*/ 2147483647 w 248"/>
                <a:gd name="T111" fmla="*/ 2147483647 h 512"/>
                <a:gd name="T112" fmla="*/ 2147483647 w 248"/>
                <a:gd name="T113" fmla="*/ 2147483647 h 512"/>
                <a:gd name="T114" fmla="*/ 2147483647 w 248"/>
                <a:gd name="T115" fmla="*/ 2147483647 h 512"/>
                <a:gd name="T116" fmla="*/ 2147483647 w 248"/>
                <a:gd name="T117" fmla="*/ 2147483647 h 512"/>
                <a:gd name="T118" fmla="*/ 2147483647 w 248"/>
                <a:gd name="T119" fmla="*/ 2147483647 h 512"/>
                <a:gd name="T120" fmla="*/ 2147483647 w 248"/>
                <a:gd name="T121" fmla="*/ 2147483647 h 512"/>
                <a:gd name="T122" fmla="*/ 2147483647 w 248"/>
                <a:gd name="T123" fmla="*/ 2147483647 h 5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48"/>
                <a:gd name="T187" fmla="*/ 0 h 512"/>
                <a:gd name="T188" fmla="*/ 248 w 248"/>
                <a:gd name="T189" fmla="*/ 512 h 5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8" h="512">
                  <a:moveTo>
                    <a:pt x="192" y="144"/>
                  </a:moveTo>
                  <a:lnTo>
                    <a:pt x="192" y="128"/>
                  </a:lnTo>
                  <a:lnTo>
                    <a:pt x="200" y="112"/>
                  </a:lnTo>
                  <a:lnTo>
                    <a:pt x="232" y="88"/>
                  </a:lnTo>
                  <a:lnTo>
                    <a:pt x="240" y="80"/>
                  </a:lnTo>
                  <a:lnTo>
                    <a:pt x="248" y="56"/>
                  </a:lnTo>
                  <a:lnTo>
                    <a:pt x="248" y="48"/>
                  </a:lnTo>
                  <a:lnTo>
                    <a:pt x="232" y="56"/>
                  </a:lnTo>
                  <a:lnTo>
                    <a:pt x="208" y="72"/>
                  </a:lnTo>
                  <a:lnTo>
                    <a:pt x="192" y="64"/>
                  </a:lnTo>
                  <a:lnTo>
                    <a:pt x="192" y="40"/>
                  </a:lnTo>
                  <a:lnTo>
                    <a:pt x="184" y="32"/>
                  </a:lnTo>
                  <a:lnTo>
                    <a:pt x="160" y="24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80" y="8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56" y="80"/>
                  </a:lnTo>
                  <a:lnTo>
                    <a:pt x="48" y="128"/>
                  </a:lnTo>
                  <a:lnTo>
                    <a:pt x="48" y="168"/>
                  </a:lnTo>
                  <a:lnTo>
                    <a:pt x="24" y="224"/>
                  </a:lnTo>
                  <a:lnTo>
                    <a:pt x="24" y="280"/>
                  </a:lnTo>
                  <a:lnTo>
                    <a:pt x="24" y="304"/>
                  </a:lnTo>
                  <a:lnTo>
                    <a:pt x="16" y="336"/>
                  </a:lnTo>
                  <a:lnTo>
                    <a:pt x="24" y="352"/>
                  </a:lnTo>
                  <a:lnTo>
                    <a:pt x="16" y="416"/>
                  </a:lnTo>
                  <a:lnTo>
                    <a:pt x="0" y="440"/>
                  </a:lnTo>
                  <a:lnTo>
                    <a:pt x="8" y="464"/>
                  </a:lnTo>
                  <a:lnTo>
                    <a:pt x="16" y="488"/>
                  </a:lnTo>
                  <a:lnTo>
                    <a:pt x="80" y="512"/>
                  </a:lnTo>
                  <a:lnTo>
                    <a:pt x="64" y="496"/>
                  </a:lnTo>
                  <a:lnTo>
                    <a:pt x="56" y="472"/>
                  </a:lnTo>
                  <a:lnTo>
                    <a:pt x="64" y="448"/>
                  </a:lnTo>
                  <a:lnTo>
                    <a:pt x="80" y="424"/>
                  </a:lnTo>
                  <a:lnTo>
                    <a:pt x="88" y="416"/>
                  </a:lnTo>
                  <a:lnTo>
                    <a:pt x="96" y="392"/>
                  </a:lnTo>
                  <a:lnTo>
                    <a:pt x="88" y="384"/>
                  </a:lnTo>
                  <a:lnTo>
                    <a:pt x="80" y="368"/>
                  </a:lnTo>
                  <a:lnTo>
                    <a:pt x="96" y="344"/>
                  </a:lnTo>
                  <a:lnTo>
                    <a:pt x="112" y="328"/>
                  </a:lnTo>
                  <a:lnTo>
                    <a:pt x="120" y="304"/>
                  </a:lnTo>
                  <a:lnTo>
                    <a:pt x="120" y="296"/>
                  </a:lnTo>
                  <a:lnTo>
                    <a:pt x="112" y="296"/>
                  </a:lnTo>
                  <a:lnTo>
                    <a:pt x="112" y="288"/>
                  </a:lnTo>
                  <a:lnTo>
                    <a:pt x="136" y="280"/>
                  </a:lnTo>
                  <a:lnTo>
                    <a:pt x="144" y="264"/>
                  </a:lnTo>
                  <a:lnTo>
                    <a:pt x="152" y="248"/>
                  </a:lnTo>
                  <a:lnTo>
                    <a:pt x="192" y="232"/>
                  </a:lnTo>
                  <a:lnTo>
                    <a:pt x="200" y="224"/>
                  </a:lnTo>
                  <a:lnTo>
                    <a:pt x="208" y="224"/>
                  </a:lnTo>
                  <a:lnTo>
                    <a:pt x="216" y="200"/>
                  </a:lnTo>
                  <a:lnTo>
                    <a:pt x="208" y="184"/>
                  </a:lnTo>
                  <a:lnTo>
                    <a:pt x="192" y="176"/>
                  </a:lnTo>
                  <a:lnTo>
                    <a:pt x="208" y="176"/>
                  </a:lnTo>
                  <a:lnTo>
                    <a:pt x="192" y="168"/>
                  </a:lnTo>
                  <a:lnTo>
                    <a:pt x="192" y="14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78" name="Freeform 792"/>
            <p:cNvSpPr>
              <a:spLocks/>
            </p:cNvSpPr>
            <p:nvPr/>
          </p:nvSpPr>
          <p:spPr bwMode="auto">
            <a:xfrm>
              <a:off x="4804484" y="4987725"/>
              <a:ext cx="202001" cy="187257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79" name="Freeform 793"/>
            <p:cNvSpPr>
              <a:spLocks/>
            </p:cNvSpPr>
            <p:nvPr/>
          </p:nvSpPr>
          <p:spPr bwMode="auto">
            <a:xfrm>
              <a:off x="4904747" y="5247231"/>
              <a:ext cx="116482" cy="144497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80" name="Freeform 794"/>
            <p:cNvSpPr>
              <a:spLocks/>
            </p:cNvSpPr>
            <p:nvPr/>
          </p:nvSpPr>
          <p:spPr bwMode="auto">
            <a:xfrm>
              <a:off x="4645242" y="4756236"/>
              <a:ext cx="259505" cy="303739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81" name="Freeform 795"/>
            <p:cNvSpPr>
              <a:spLocks/>
            </p:cNvSpPr>
            <p:nvPr/>
          </p:nvSpPr>
          <p:spPr bwMode="auto">
            <a:xfrm>
              <a:off x="4559723" y="4409737"/>
              <a:ext cx="880253" cy="937757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82" name="Freeform 796"/>
            <p:cNvSpPr>
              <a:spLocks/>
            </p:cNvSpPr>
            <p:nvPr/>
          </p:nvSpPr>
          <p:spPr bwMode="auto">
            <a:xfrm>
              <a:off x="4904747" y="4987725"/>
              <a:ext cx="101738" cy="144497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83" name="Freeform 798"/>
            <p:cNvSpPr>
              <a:spLocks/>
            </p:cNvSpPr>
            <p:nvPr/>
          </p:nvSpPr>
          <p:spPr bwMode="auto">
            <a:xfrm>
              <a:off x="4904747" y="4987725"/>
              <a:ext cx="101738" cy="144497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84" name="Freeform 799"/>
            <p:cNvSpPr>
              <a:spLocks/>
            </p:cNvSpPr>
            <p:nvPr/>
          </p:nvSpPr>
          <p:spPr bwMode="auto">
            <a:xfrm>
              <a:off x="4904747" y="4987725"/>
              <a:ext cx="101738" cy="144497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85" name="Freeform 800"/>
            <p:cNvSpPr>
              <a:spLocks/>
            </p:cNvSpPr>
            <p:nvPr/>
          </p:nvSpPr>
          <p:spPr bwMode="auto">
            <a:xfrm>
              <a:off x="4919493" y="4381722"/>
              <a:ext cx="86994" cy="100263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86" name="Freeform 801"/>
            <p:cNvSpPr>
              <a:spLocks/>
            </p:cNvSpPr>
            <p:nvPr/>
          </p:nvSpPr>
          <p:spPr bwMode="auto">
            <a:xfrm>
              <a:off x="4572994" y="4250496"/>
              <a:ext cx="303739" cy="26098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87" name="Freeform 802"/>
            <p:cNvSpPr>
              <a:spLocks/>
            </p:cNvSpPr>
            <p:nvPr/>
          </p:nvSpPr>
          <p:spPr bwMode="auto">
            <a:xfrm>
              <a:off x="4370993" y="4539489"/>
              <a:ext cx="288995" cy="404002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88" name="Freeform 803"/>
            <p:cNvSpPr>
              <a:spLocks/>
            </p:cNvSpPr>
            <p:nvPr/>
          </p:nvSpPr>
          <p:spPr bwMode="auto">
            <a:xfrm>
              <a:off x="4919493" y="4381722"/>
              <a:ext cx="86994" cy="100263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89" name="Freeform 804"/>
            <p:cNvSpPr>
              <a:spLocks/>
            </p:cNvSpPr>
            <p:nvPr/>
          </p:nvSpPr>
          <p:spPr bwMode="auto">
            <a:xfrm>
              <a:off x="4370993" y="4539489"/>
              <a:ext cx="288995" cy="404002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90" name="Freeform 805"/>
            <p:cNvSpPr>
              <a:spLocks/>
            </p:cNvSpPr>
            <p:nvPr/>
          </p:nvSpPr>
          <p:spPr bwMode="auto">
            <a:xfrm>
              <a:off x="4400483" y="4496731"/>
              <a:ext cx="115008" cy="144497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91" name="Freeform 806"/>
            <p:cNvSpPr>
              <a:spLocks/>
            </p:cNvSpPr>
            <p:nvPr/>
          </p:nvSpPr>
          <p:spPr bwMode="auto">
            <a:xfrm>
              <a:off x="4198482" y="4164977"/>
              <a:ext cx="129752" cy="57504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92" name="Freeform 807"/>
            <p:cNvSpPr>
              <a:spLocks/>
            </p:cNvSpPr>
            <p:nvPr/>
          </p:nvSpPr>
          <p:spPr bwMode="auto">
            <a:xfrm>
              <a:off x="4126232" y="4120744"/>
              <a:ext cx="100263" cy="86994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93" name="Freeform 808"/>
            <p:cNvSpPr>
              <a:spLocks/>
            </p:cNvSpPr>
            <p:nvPr/>
          </p:nvSpPr>
          <p:spPr bwMode="auto">
            <a:xfrm>
              <a:off x="3562988" y="3746230"/>
              <a:ext cx="692996" cy="446762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94" name="Freeform 809"/>
            <p:cNvSpPr>
              <a:spLocks/>
            </p:cNvSpPr>
            <p:nvPr/>
          </p:nvSpPr>
          <p:spPr bwMode="auto">
            <a:xfrm>
              <a:off x="4400483" y="4496731"/>
              <a:ext cx="115008" cy="144497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6595" name="Freeform 778"/>
            <p:cNvSpPr>
              <a:spLocks/>
            </p:cNvSpPr>
            <p:nvPr/>
          </p:nvSpPr>
          <p:spPr bwMode="auto">
            <a:xfrm>
              <a:off x="3020387" y="2128747"/>
              <a:ext cx="1949237" cy="1343233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solidFill>
              <a:schemeClr val="bg1">
                <a:alpha val="59999"/>
              </a:schemeClr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16392" name="组合 261"/>
          <p:cNvGrpSpPr>
            <a:grpSpLocks/>
          </p:cNvGrpSpPr>
          <p:nvPr/>
        </p:nvGrpSpPr>
        <p:grpSpPr bwMode="auto">
          <a:xfrm>
            <a:off x="2668588" y="1936750"/>
            <a:ext cx="557212" cy="557213"/>
            <a:chOff x="2742047" y="2478087"/>
            <a:chExt cx="324000" cy="324000"/>
          </a:xfrm>
        </p:grpSpPr>
        <p:sp>
          <p:nvSpPr>
            <p:cNvPr id="260" name="泪滴形 259"/>
            <p:cNvSpPr/>
            <p:nvPr/>
          </p:nvSpPr>
          <p:spPr>
            <a:xfrm rot="8100000">
              <a:off x="2742047" y="2478087"/>
              <a:ext cx="324000" cy="324000"/>
            </a:xfrm>
            <a:prstGeom prst="teardrop">
              <a:avLst/>
            </a:prstGeom>
            <a:solidFill>
              <a:srgbClr val="37C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2845432" y="2584241"/>
              <a:ext cx="117231" cy="117230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393" name="组合 262"/>
          <p:cNvGrpSpPr>
            <a:grpSpLocks/>
          </p:cNvGrpSpPr>
          <p:nvPr/>
        </p:nvGrpSpPr>
        <p:grpSpPr bwMode="auto">
          <a:xfrm>
            <a:off x="8029575" y="2724150"/>
            <a:ext cx="557213" cy="557213"/>
            <a:chOff x="2742047" y="2478087"/>
            <a:chExt cx="324000" cy="324000"/>
          </a:xfrm>
        </p:grpSpPr>
        <p:sp>
          <p:nvSpPr>
            <p:cNvPr id="264" name="泪滴形 263"/>
            <p:cNvSpPr/>
            <p:nvPr/>
          </p:nvSpPr>
          <p:spPr>
            <a:xfrm rot="8100000">
              <a:off x="2742047" y="2478087"/>
              <a:ext cx="324000" cy="324000"/>
            </a:xfrm>
            <a:prstGeom prst="teardrop">
              <a:avLst/>
            </a:prstGeom>
            <a:solidFill>
              <a:srgbClr val="37C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5" name="椭圆 264"/>
            <p:cNvSpPr/>
            <p:nvPr/>
          </p:nvSpPr>
          <p:spPr>
            <a:xfrm>
              <a:off x="2845432" y="2584241"/>
              <a:ext cx="117231" cy="117230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394" name="组合 265"/>
          <p:cNvGrpSpPr>
            <a:grpSpLocks/>
          </p:cNvGrpSpPr>
          <p:nvPr/>
        </p:nvGrpSpPr>
        <p:grpSpPr bwMode="auto">
          <a:xfrm>
            <a:off x="6176963" y="3802063"/>
            <a:ext cx="557212" cy="557212"/>
            <a:chOff x="2742047" y="2478087"/>
            <a:chExt cx="324000" cy="324000"/>
          </a:xfrm>
        </p:grpSpPr>
        <p:sp>
          <p:nvSpPr>
            <p:cNvPr id="267" name="泪滴形 266"/>
            <p:cNvSpPr/>
            <p:nvPr/>
          </p:nvSpPr>
          <p:spPr>
            <a:xfrm rot="8100000">
              <a:off x="2742047" y="2478087"/>
              <a:ext cx="324000" cy="324000"/>
            </a:xfrm>
            <a:prstGeom prst="teardrop">
              <a:avLst/>
            </a:prstGeom>
            <a:solidFill>
              <a:srgbClr val="37C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8" name="椭圆 267"/>
            <p:cNvSpPr/>
            <p:nvPr/>
          </p:nvSpPr>
          <p:spPr>
            <a:xfrm>
              <a:off x="2845432" y="2584241"/>
              <a:ext cx="117231" cy="117231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395" name="组合 268"/>
          <p:cNvGrpSpPr>
            <a:grpSpLocks/>
          </p:cNvGrpSpPr>
          <p:nvPr/>
        </p:nvGrpSpPr>
        <p:grpSpPr bwMode="auto">
          <a:xfrm>
            <a:off x="4219575" y="4652963"/>
            <a:ext cx="557213" cy="558800"/>
            <a:chOff x="2742047" y="2478087"/>
            <a:chExt cx="324000" cy="324000"/>
          </a:xfrm>
        </p:grpSpPr>
        <p:sp>
          <p:nvSpPr>
            <p:cNvPr id="270" name="泪滴形 269"/>
            <p:cNvSpPr/>
            <p:nvPr/>
          </p:nvSpPr>
          <p:spPr>
            <a:xfrm rot="8100000">
              <a:off x="2742047" y="2478087"/>
              <a:ext cx="324000" cy="324000"/>
            </a:xfrm>
            <a:prstGeom prst="teardrop">
              <a:avLst/>
            </a:prstGeom>
            <a:solidFill>
              <a:srgbClr val="37C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1" name="椭圆 270"/>
            <p:cNvSpPr/>
            <p:nvPr/>
          </p:nvSpPr>
          <p:spPr>
            <a:xfrm>
              <a:off x="2845432" y="2583939"/>
              <a:ext cx="117231" cy="117818"/>
            </a:xfrm>
            <a:prstGeom prst="ellipse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H="1">
            <a:off x="914400" y="835025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六角星 6"/>
          <p:cNvSpPr/>
          <p:nvPr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414" name="文本框 9"/>
          <p:cNvSpPr txBox="1">
            <a:spLocks noChangeArrowheads="1"/>
          </p:cNvSpPr>
          <p:nvPr/>
        </p:nvSpPr>
        <p:spPr bwMode="auto">
          <a:xfrm>
            <a:off x="933450" y="403225"/>
            <a:ext cx="2914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点击此处添加标题</a:t>
            </a:r>
          </a:p>
        </p:txBody>
      </p:sp>
      <p:sp>
        <p:nvSpPr>
          <p:cNvPr id="12" name="燕尾形 11"/>
          <p:cNvSpPr/>
          <p:nvPr/>
        </p:nvSpPr>
        <p:spPr>
          <a:xfrm>
            <a:off x="2469720" y="2382115"/>
            <a:ext cx="1078234" cy="1819519"/>
          </a:xfrm>
          <a:prstGeom prst="chevron">
            <a:avLst/>
          </a:prstGeom>
          <a:solidFill>
            <a:srgbClr val="37C7C4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643188" y="2954338"/>
            <a:ext cx="674687" cy="6746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37C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5008454" y="2382115"/>
            <a:ext cx="1078234" cy="1819519"/>
          </a:xfrm>
          <a:prstGeom prst="chevron">
            <a:avLst/>
          </a:prstGeom>
          <a:solidFill>
            <a:srgbClr val="37C7C4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181600" y="2954338"/>
            <a:ext cx="674688" cy="6746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37C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7504400" y="2382115"/>
            <a:ext cx="1078234" cy="1819519"/>
          </a:xfrm>
          <a:prstGeom prst="chevron">
            <a:avLst/>
          </a:prstGeom>
          <a:solidFill>
            <a:srgbClr val="37C7C4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678738" y="2954338"/>
            <a:ext cx="673100" cy="6746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37C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10014609" y="2382115"/>
            <a:ext cx="1078234" cy="1819519"/>
          </a:xfrm>
          <a:prstGeom prst="chevron">
            <a:avLst/>
          </a:prstGeom>
          <a:solidFill>
            <a:srgbClr val="37C7C4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188575" y="2954338"/>
            <a:ext cx="673100" cy="6746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37C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431" name="文本框 19"/>
          <p:cNvSpPr txBox="1">
            <a:spLocks noChangeArrowheads="1"/>
          </p:cNvSpPr>
          <p:nvPr/>
        </p:nvSpPr>
        <p:spPr bwMode="auto">
          <a:xfrm>
            <a:off x="1382713" y="2290763"/>
            <a:ext cx="1073150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1600" b="1">
                <a:solidFill>
                  <a:srgbClr val="37C7C4"/>
                </a:solidFill>
                <a:latin typeface="Calibri" pitchFamily="34" charset="0"/>
                <a:ea typeface="微软雅黑" pitchFamily="34" charset="-122"/>
              </a:rPr>
              <a:t>KEY WORD</a:t>
            </a:r>
            <a:endParaRPr lang="zh-CN" altLang="en-US" sz="1600" b="1">
              <a:solidFill>
                <a:srgbClr val="37C7C4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7432" name="文本框 20"/>
          <p:cNvSpPr txBox="1">
            <a:spLocks noChangeArrowheads="1"/>
          </p:cNvSpPr>
          <p:nvPr/>
        </p:nvSpPr>
        <p:spPr bwMode="auto">
          <a:xfrm>
            <a:off x="914400" y="2611438"/>
            <a:ext cx="15462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7433" name="文本框 21"/>
          <p:cNvSpPr txBox="1">
            <a:spLocks noChangeArrowheads="1"/>
          </p:cNvSpPr>
          <p:nvPr/>
        </p:nvSpPr>
        <p:spPr bwMode="auto">
          <a:xfrm>
            <a:off x="3965575" y="2290763"/>
            <a:ext cx="1071563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1600" b="1">
                <a:solidFill>
                  <a:srgbClr val="37C7C4"/>
                </a:solidFill>
                <a:latin typeface="Calibri" pitchFamily="34" charset="0"/>
                <a:ea typeface="微软雅黑" pitchFamily="34" charset="-122"/>
              </a:rPr>
              <a:t>KEY WORD</a:t>
            </a:r>
            <a:endParaRPr lang="zh-CN" altLang="en-US" sz="1600" b="1">
              <a:solidFill>
                <a:srgbClr val="37C7C4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7434" name="文本框 22"/>
          <p:cNvSpPr txBox="1">
            <a:spLocks noChangeArrowheads="1"/>
          </p:cNvSpPr>
          <p:nvPr/>
        </p:nvSpPr>
        <p:spPr bwMode="auto">
          <a:xfrm>
            <a:off x="3594100" y="2593975"/>
            <a:ext cx="15462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7435" name="文本框 23"/>
          <p:cNvSpPr txBox="1">
            <a:spLocks noChangeArrowheads="1"/>
          </p:cNvSpPr>
          <p:nvPr/>
        </p:nvSpPr>
        <p:spPr bwMode="auto">
          <a:xfrm>
            <a:off x="6446838" y="2290763"/>
            <a:ext cx="1071562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1600" b="1">
                <a:solidFill>
                  <a:srgbClr val="37C7C4"/>
                </a:solidFill>
                <a:latin typeface="Calibri" pitchFamily="34" charset="0"/>
                <a:ea typeface="微软雅黑" pitchFamily="34" charset="-122"/>
              </a:rPr>
              <a:t>KEY WORD</a:t>
            </a:r>
            <a:endParaRPr lang="zh-CN" altLang="en-US" sz="1600" b="1">
              <a:solidFill>
                <a:srgbClr val="37C7C4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7436" name="文本框 24"/>
          <p:cNvSpPr txBox="1">
            <a:spLocks noChangeArrowheads="1"/>
          </p:cNvSpPr>
          <p:nvPr/>
        </p:nvSpPr>
        <p:spPr bwMode="auto">
          <a:xfrm>
            <a:off x="6075363" y="2593975"/>
            <a:ext cx="15462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7437" name="文本框 25"/>
          <p:cNvSpPr txBox="1">
            <a:spLocks noChangeArrowheads="1"/>
          </p:cNvSpPr>
          <p:nvPr/>
        </p:nvSpPr>
        <p:spPr bwMode="auto">
          <a:xfrm>
            <a:off x="8942388" y="2290763"/>
            <a:ext cx="1071562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pPr algn="r"/>
            <a:r>
              <a:rPr lang="en-US" altLang="zh-CN" sz="1600" b="1">
                <a:solidFill>
                  <a:srgbClr val="37C7C4"/>
                </a:solidFill>
                <a:latin typeface="Calibri" pitchFamily="34" charset="0"/>
                <a:ea typeface="微软雅黑" pitchFamily="34" charset="-122"/>
              </a:rPr>
              <a:t>KEY WORD</a:t>
            </a:r>
            <a:endParaRPr lang="zh-CN" altLang="en-US" sz="1600" b="1">
              <a:solidFill>
                <a:srgbClr val="37C7C4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7438" name="文本框 26"/>
          <p:cNvSpPr txBox="1">
            <a:spLocks noChangeArrowheads="1"/>
          </p:cNvSpPr>
          <p:nvPr/>
        </p:nvSpPr>
        <p:spPr bwMode="auto">
          <a:xfrm>
            <a:off x="8570913" y="2593975"/>
            <a:ext cx="15462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7439" name="文本框 31"/>
          <p:cNvSpPr txBox="1">
            <a:spLocks noChangeArrowheads="1"/>
          </p:cNvSpPr>
          <p:nvPr/>
        </p:nvSpPr>
        <p:spPr bwMode="auto">
          <a:xfrm>
            <a:off x="1936750" y="5305425"/>
            <a:ext cx="1071563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KEY WORD</a:t>
            </a:r>
            <a:endParaRPr lang="zh-CN" altLang="en-US" sz="1600" b="1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7440" name="文本框 32"/>
          <p:cNvSpPr txBox="1">
            <a:spLocks noChangeArrowheads="1"/>
          </p:cNvSpPr>
          <p:nvPr/>
        </p:nvSpPr>
        <p:spPr bwMode="auto">
          <a:xfrm>
            <a:off x="4181475" y="5305425"/>
            <a:ext cx="107315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KEY WORD</a:t>
            </a:r>
            <a:endParaRPr lang="zh-CN" altLang="en-US" sz="1600" b="1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7441" name="文本框 33"/>
          <p:cNvSpPr txBox="1">
            <a:spLocks noChangeArrowheads="1"/>
          </p:cNvSpPr>
          <p:nvPr/>
        </p:nvSpPr>
        <p:spPr bwMode="auto">
          <a:xfrm>
            <a:off x="6613525" y="5305425"/>
            <a:ext cx="107315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KEY WORD</a:t>
            </a:r>
            <a:endParaRPr lang="zh-CN" altLang="en-US" sz="1600" b="1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7442" name="文本框 34"/>
          <p:cNvSpPr txBox="1">
            <a:spLocks noChangeArrowheads="1"/>
          </p:cNvSpPr>
          <p:nvPr/>
        </p:nvSpPr>
        <p:spPr bwMode="auto">
          <a:xfrm>
            <a:off x="9045575" y="5305425"/>
            <a:ext cx="1071563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80" tIns="34290" rIns="68580" bIns="34290"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KEY WORD</a:t>
            </a:r>
            <a:endParaRPr lang="zh-CN" altLang="en-US" sz="1600" b="1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grpSp>
        <p:nvGrpSpPr>
          <p:cNvPr id="17443" name="组合 35"/>
          <p:cNvGrpSpPr>
            <a:grpSpLocks/>
          </p:cNvGrpSpPr>
          <p:nvPr/>
        </p:nvGrpSpPr>
        <p:grpSpPr bwMode="auto">
          <a:xfrm>
            <a:off x="1154113" y="5057775"/>
            <a:ext cx="9939337" cy="823913"/>
            <a:chOff x="2775184" y="4710586"/>
            <a:chExt cx="6000750" cy="879890"/>
          </a:xfrm>
        </p:grpSpPr>
        <p:pic>
          <p:nvPicPr>
            <p:cNvPr id="17448" name="图片 36"/>
            <p:cNvPicPr>
              <a:picLocks noChangeAspect="1"/>
            </p:cNvPicPr>
            <p:nvPr/>
          </p:nvPicPr>
          <p:blipFill>
            <a:blip r:embed="rId3"/>
            <a:srcRect l="6145" t="13217" r="9825"/>
            <a:stretch>
              <a:fillRect/>
            </a:stretch>
          </p:blipFill>
          <p:spPr bwMode="auto">
            <a:xfrm>
              <a:off x="2775184" y="4710586"/>
              <a:ext cx="6000750" cy="248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49" name="图片 37"/>
            <p:cNvPicPr>
              <a:picLocks noChangeAspect="1"/>
            </p:cNvPicPr>
            <p:nvPr/>
          </p:nvPicPr>
          <p:blipFill>
            <a:blip r:embed="rId3"/>
            <a:srcRect l="6145" t="13217" r="9825"/>
            <a:stretch>
              <a:fillRect/>
            </a:stretch>
          </p:blipFill>
          <p:spPr bwMode="auto">
            <a:xfrm flipV="1">
              <a:off x="2775184" y="5341517"/>
              <a:ext cx="6000750" cy="248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444" name="Freeform 66"/>
          <p:cNvSpPr>
            <a:spLocks noEditPoints="1"/>
          </p:cNvSpPr>
          <p:nvPr/>
        </p:nvSpPr>
        <p:spPr bwMode="auto">
          <a:xfrm>
            <a:off x="2800350" y="3068638"/>
            <a:ext cx="355600" cy="439737"/>
          </a:xfrm>
          <a:custGeom>
            <a:avLst/>
            <a:gdLst>
              <a:gd name="T0" fmla="*/ 334750 w 208"/>
              <a:gd name="T1" fmla="*/ 438832 h 256"/>
              <a:gd name="T2" fmla="*/ 20495 w 208"/>
              <a:gd name="T3" fmla="*/ 438832 h 256"/>
              <a:gd name="T4" fmla="*/ 0 w 208"/>
              <a:gd name="T5" fmla="*/ 418262 h 256"/>
              <a:gd name="T6" fmla="*/ 0 w 208"/>
              <a:gd name="T7" fmla="*/ 239986 h 256"/>
              <a:gd name="T8" fmla="*/ 20495 w 208"/>
              <a:gd name="T9" fmla="*/ 219416 h 256"/>
              <a:gd name="T10" fmla="*/ 54653 w 208"/>
              <a:gd name="T11" fmla="*/ 219416 h 256"/>
              <a:gd name="T12" fmla="*/ 54653 w 208"/>
              <a:gd name="T13" fmla="*/ 123421 h 256"/>
              <a:gd name="T14" fmla="*/ 177623 w 208"/>
              <a:gd name="T15" fmla="*/ 0 h 256"/>
              <a:gd name="T16" fmla="*/ 300592 w 208"/>
              <a:gd name="T17" fmla="*/ 123421 h 256"/>
              <a:gd name="T18" fmla="*/ 300592 w 208"/>
              <a:gd name="T19" fmla="*/ 219416 h 256"/>
              <a:gd name="T20" fmla="*/ 334750 w 208"/>
              <a:gd name="T21" fmla="*/ 219416 h 256"/>
              <a:gd name="T22" fmla="*/ 355245 w 208"/>
              <a:gd name="T23" fmla="*/ 239986 h 256"/>
              <a:gd name="T24" fmla="*/ 355245 w 208"/>
              <a:gd name="T25" fmla="*/ 418262 h 256"/>
              <a:gd name="T26" fmla="*/ 334750 w 208"/>
              <a:gd name="T27" fmla="*/ 438832 h 256"/>
              <a:gd name="T28" fmla="*/ 157128 w 208"/>
              <a:gd name="T29" fmla="*/ 337695 h 256"/>
              <a:gd name="T30" fmla="*/ 157128 w 208"/>
              <a:gd name="T31" fmla="*/ 377121 h 256"/>
              <a:gd name="T32" fmla="*/ 177623 w 208"/>
              <a:gd name="T33" fmla="*/ 397691 h 256"/>
              <a:gd name="T34" fmla="*/ 198117 w 208"/>
              <a:gd name="T35" fmla="*/ 377121 h 256"/>
              <a:gd name="T36" fmla="*/ 198117 w 208"/>
              <a:gd name="T37" fmla="*/ 337695 h 256"/>
              <a:gd name="T38" fmla="*/ 218612 w 208"/>
              <a:gd name="T39" fmla="*/ 301697 h 256"/>
              <a:gd name="T40" fmla="*/ 177623 w 208"/>
              <a:gd name="T41" fmla="*/ 260556 h 256"/>
              <a:gd name="T42" fmla="*/ 136633 w 208"/>
              <a:gd name="T43" fmla="*/ 301697 h 256"/>
              <a:gd name="T44" fmla="*/ 157128 w 208"/>
              <a:gd name="T45" fmla="*/ 337695 h 256"/>
              <a:gd name="T46" fmla="*/ 259602 w 208"/>
              <a:gd name="T47" fmla="*/ 123421 h 256"/>
              <a:gd name="T48" fmla="*/ 177623 w 208"/>
              <a:gd name="T49" fmla="*/ 41140 h 256"/>
              <a:gd name="T50" fmla="*/ 95643 w 208"/>
              <a:gd name="T51" fmla="*/ 123421 h 256"/>
              <a:gd name="T52" fmla="*/ 95643 w 208"/>
              <a:gd name="T53" fmla="*/ 219416 h 256"/>
              <a:gd name="T54" fmla="*/ 259602 w 208"/>
              <a:gd name="T55" fmla="*/ 219416 h 256"/>
              <a:gd name="T56" fmla="*/ 259602 w 208"/>
              <a:gd name="T57" fmla="*/ 123421 h 25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08"/>
              <a:gd name="T88" fmla="*/ 0 h 256"/>
              <a:gd name="T89" fmla="*/ 208 w 208"/>
              <a:gd name="T90" fmla="*/ 256 h 25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08" h="256">
                <a:moveTo>
                  <a:pt x="196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33"/>
                  <a:pt x="5" y="128"/>
                  <a:pt x="12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32"/>
                  <a:pt x="64" y="0"/>
                  <a:pt x="104" y="0"/>
                </a:cubicBezTo>
                <a:cubicBezTo>
                  <a:pt x="144" y="0"/>
                  <a:pt x="176" y="32"/>
                  <a:pt x="176" y="72"/>
                </a:cubicBezTo>
                <a:cubicBezTo>
                  <a:pt x="176" y="128"/>
                  <a:pt x="176" y="128"/>
                  <a:pt x="176" y="128"/>
                </a:cubicBezTo>
                <a:cubicBezTo>
                  <a:pt x="196" y="128"/>
                  <a:pt x="196" y="128"/>
                  <a:pt x="196" y="128"/>
                </a:cubicBezTo>
                <a:cubicBezTo>
                  <a:pt x="203" y="128"/>
                  <a:pt x="208" y="133"/>
                  <a:pt x="208" y="140"/>
                </a:cubicBezTo>
                <a:cubicBezTo>
                  <a:pt x="208" y="244"/>
                  <a:pt x="208" y="244"/>
                  <a:pt x="208" y="244"/>
                </a:cubicBezTo>
                <a:cubicBezTo>
                  <a:pt x="208" y="251"/>
                  <a:pt x="203" y="256"/>
                  <a:pt x="196" y="256"/>
                </a:cubicBezTo>
                <a:moveTo>
                  <a:pt x="92" y="197"/>
                </a:moveTo>
                <a:cubicBezTo>
                  <a:pt x="92" y="220"/>
                  <a:pt x="92" y="220"/>
                  <a:pt x="92" y="220"/>
                </a:cubicBezTo>
                <a:cubicBezTo>
                  <a:pt x="92" y="227"/>
                  <a:pt x="97" y="232"/>
                  <a:pt x="104" y="232"/>
                </a:cubicBezTo>
                <a:cubicBezTo>
                  <a:pt x="111" y="232"/>
                  <a:pt x="116" y="227"/>
                  <a:pt x="116" y="220"/>
                </a:cubicBezTo>
                <a:cubicBezTo>
                  <a:pt x="116" y="197"/>
                  <a:pt x="116" y="197"/>
                  <a:pt x="116" y="197"/>
                </a:cubicBezTo>
                <a:cubicBezTo>
                  <a:pt x="123" y="193"/>
                  <a:pt x="128" y="185"/>
                  <a:pt x="128" y="176"/>
                </a:cubicBezTo>
                <a:cubicBezTo>
                  <a:pt x="128" y="163"/>
                  <a:pt x="117" y="152"/>
                  <a:pt x="104" y="152"/>
                </a:cubicBezTo>
                <a:cubicBezTo>
                  <a:pt x="91" y="152"/>
                  <a:pt x="80" y="163"/>
                  <a:pt x="80" y="176"/>
                </a:cubicBezTo>
                <a:cubicBezTo>
                  <a:pt x="80" y="185"/>
                  <a:pt x="85" y="193"/>
                  <a:pt x="92" y="197"/>
                </a:cubicBezTo>
                <a:moveTo>
                  <a:pt x="152" y="72"/>
                </a:moveTo>
                <a:cubicBezTo>
                  <a:pt x="152" y="45"/>
                  <a:pt x="131" y="24"/>
                  <a:pt x="104" y="24"/>
                </a:cubicBezTo>
                <a:cubicBezTo>
                  <a:pt x="77" y="24"/>
                  <a:pt x="56" y="45"/>
                  <a:pt x="56" y="72"/>
                </a:cubicBezTo>
                <a:cubicBezTo>
                  <a:pt x="56" y="128"/>
                  <a:pt x="56" y="128"/>
                  <a:pt x="56" y="128"/>
                </a:cubicBezTo>
                <a:cubicBezTo>
                  <a:pt x="152" y="128"/>
                  <a:pt x="152" y="128"/>
                  <a:pt x="152" y="128"/>
                </a:cubicBezTo>
                <a:lnTo>
                  <a:pt x="152" y="72"/>
                </a:lnTo>
                <a:close/>
              </a:path>
            </a:pathLst>
          </a:custGeom>
          <a:solidFill>
            <a:srgbClr val="37C7C4"/>
          </a:solidFill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endParaRPr lang="zh-CN" altLang="en-US"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7445" name="Freeform 107"/>
          <p:cNvSpPr>
            <a:spLocks noEditPoints="1"/>
          </p:cNvSpPr>
          <p:nvPr/>
        </p:nvSpPr>
        <p:spPr bwMode="auto">
          <a:xfrm>
            <a:off x="5348288" y="3160713"/>
            <a:ext cx="341312" cy="311150"/>
          </a:xfrm>
          <a:custGeom>
            <a:avLst/>
            <a:gdLst>
              <a:gd name="T0" fmla="*/ 324835 w 256"/>
              <a:gd name="T1" fmla="*/ 262588 h 232"/>
              <a:gd name="T2" fmla="*/ 250283 w 256"/>
              <a:gd name="T3" fmla="*/ 262588 h 232"/>
              <a:gd name="T4" fmla="*/ 127804 w 256"/>
              <a:gd name="T5" fmla="*/ 262588 h 232"/>
              <a:gd name="T6" fmla="*/ 111829 w 256"/>
              <a:gd name="T7" fmla="*/ 262588 h 232"/>
              <a:gd name="T8" fmla="*/ 107835 w 256"/>
              <a:gd name="T9" fmla="*/ 262588 h 232"/>
              <a:gd name="T10" fmla="*/ 63902 w 256"/>
              <a:gd name="T11" fmla="*/ 305460 h 232"/>
              <a:gd name="T12" fmla="*/ 53252 w 256"/>
              <a:gd name="T13" fmla="*/ 310819 h 232"/>
              <a:gd name="T14" fmla="*/ 53252 w 256"/>
              <a:gd name="T15" fmla="*/ 310819 h 232"/>
              <a:gd name="T16" fmla="*/ 42601 w 256"/>
              <a:gd name="T17" fmla="*/ 305460 h 232"/>
              <a:gd name="T18" fmla="*/ 41270 w 256"/>
              <a:gd name="T19" fmla="*/ 305460 h 232"/>
              <a:gd name="T20" fmla="*/ 39939 w 256"/>
              <a:gd name="T21" fmla="*/ 304120 h 232"/>
              <a:gd name="T22" fmla="*/ 39939 w 256"/>
              <a:gd name="T23" fmla="*/ 302781 h 232"/>
              <a:gd name="T24" fmla="*/ 38607 w 256"/>
              <a:gd name="T25" fmla="*/ 301441 h 232"/>
              <a:gd name="T26" fmla="*/ 38607 w 256"/>
              <a:gd name="T27" fmla="*/ 300101 h 232"/>
              <a:gd name="T28" fmla="*/ 37276 w 256"/>
              <a:gd name="T29" fmla="*/ 297422 h 232"/>
              <a:gd name="T30" fmla="*/ 37276 w 256"/>
              <a:gd name="T31" fmla="*/ 294742 h 232"/>
              <a:gd name="T32" fmla="*/ 37276 w 256"/>
              <a:gd name="T33" fmla="*/ 262588 h 232"/>
              <a:gd name="T34" fmla="*/ 34614 w 256"/>
              <a:gd name="T35" fmla="*/ 262588 h 232"/>
              <a:gd name="T36" fmla="*/ 15976 w 256"/>
              <a:gd name="T37" fmla="*/ 262588 h 232"/>
              <a:gd name="T38" fmla="*/ 0 w 256"/>
              <a:gd name="T39" fmla="*/ 246512 h 232"/>
              <a:gd name="T40" fmla="*/ 0 w 256"/>
              <a:gd name="T41" fmla="*/ 16077 h 232"/>
              <a:gd name="T42" fmla="*/ 15976 w 256"/>
              <a:gd name="T43" fmla="*/ 0 h 232"/>
              <a:gd name="T44" fmla="*/ 324835 w 256"/>
              <a:gd name="T45" fmla="*/ 0 h 232"/>
              <a:gd name="T46" fmla="*/ 340811 w 256"/>
              <a:gd name="T47" fmla="*/ 16077 h 232"/>
              <a:gd name="T48" fmla="*/ 340811 w 256"/>
              <a:gd name="T49" fmla="*/ 246512 h 232"/>
              <a:gd name="T50" fmla="*/ 324835 w 256"/>
              <a:gd name="T51" fmla="*/ 262588 h 232"/>
              <a:gd name="T52" fmla="*/ 90528 w 256"/>
              <a:gd name="T53" fmla="*/ 101820 h 232"/>
              <a:gd name="T54" fmla="*/ 58577 w 256"/>
              <a:gd name="T55" fmla="*/ 133974 h 232"/>
              <a:gd name="T56" fmla="*/ 90528 w 256"/>
              <a:gd name="T57" fmla="*/ 166127 h 232"/>
              <a:gd name="T58" fmla="*/ 122479 w 256"/>
              <a:gd name="T59" fmla="*/ 133974 h 232"/>
              <a:gd name="T60" fmla="*/ 90528 w 256"/>
              <a:gd name="T61" fmla="*/ 101820 h 232"/>
              <a:gd name="T62" fmla="*/ 170406 w 256"/>
              <a:gd name="T63" fmla="*/ 101820 h 232"/>
              <a:gd name="T64" fmla="*/ 138454 w 256"/>
              <a:gd name="T65" fmla="*/ 133974 h 232"/>
              <a:gd name="T66" fmla="*/ 170406 w 256"/>
              <a:gd name="T67" fmla="*/ 166127 h 232"/>
              <a:gd name="T68" fmla="*/ 202357 w 256"/>
              <a:gd name="T69" fmla="*/ 133974 h 232"/>
              <a:gd name="T70" fmla="*/ 170406 w 256"/>
              <a:gd name="T71" fmla="*/ 101820 h 232"/>
              <a:gd name="T72" fmla="*/ 250283 w 256"/>
              <a:gd name="T73" fmla="*/ 101820 h 232"/>
              <a:gd name="T74" fmla="*/ 218332 w 256"/>
              <a:gd name="T75" fmla="*/ 133974 h 232"/>
              <a:gd name="T76" fmla="*/ 250283 w 256"/>
              <a:gd name="T77" fmla="*/ 166127 h 232"/>
              <a:gd name="T78" fmla="*/ 282234 w 256"/>
              <a:gd name="T79" fmla="*/ 133974 h 232"/>
              <a:gd name="T80" fmla="*/ 250283 w 256"/>
              <a:gd name="T81" fmla="*/ 101820 h 23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56"/>
              <a:gd name="T124" fmla="*/ 0 h 232"/>
              <a:gd name="T125" fmla="*/ 256 w 256"/>
              <a:gd name="T126" fmla="*/ 232 h 232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56" h="232">
                <a:moveTo>
                  <a:pt x="244" y="196"/>
                </a:moveTo>
                <a:cubicBezTo>
                  <a:pt x="188" y="196"/>
                  <a:pt x="188" y="196"/>
                  <a:pt x="188" y="196"/>
                </a:cubicBezTo>
                <a:cubicBezTo>
                  <a:pt x="96" y="196"/>
                  <a:pt x="96" y="196"/>
                  <a:pt x="96" y="196"/>
                </a:cubicBezTo>
                <a:cubicBezTo>
                  <a:pt x="84" y="196"/>
                  <a:pt x="84" y="196"/>
                  <a:pt x="84" y="196"/>
                </a:cubicBezTo>
                <a:cubicBezTo>
                  <a:pt x="81" y="196"/>
                  <a:pt x="81" y="196"/>
                  <a:pt x="81" y="196"/>
                </a:cubicBezTo>
                <a:cubicBezTo>
                  <a:pt x="48" y="228"/>
                  <a:pt x="48" y="228"/>
                  <a:pt x="48" y="228"/>
                </a:cubicBezTo>
                <a:cubicBezTo>
                  <a:pt x="46" y="231"/>
                  <a:pt x="43" y="232"/>
                  <a:pt x="40" y="232"/>
                </a:cubicBezTo>
                <a:cubicBezTo>
                  <a:pt x="40" y="232"/>
                  <a:pt x="40" y="232"/>
                  <a:pt x="40" y="232"/>
                </a:cubicBezTo>
                <a:cubicBezTo>
                  <a:pt x="37" y="232"/>
                  <a:pt x="34" y="231"/>
                  <a:pt x="32" y="228"/>
                </a:cubicBezTo>
                <a:cubicBezTo>
                  <a:pt x="31" y="228"/>
                  <a:pt x="31" y="228"/>
                  <a:pt x="31" y="228"/>
                </a:cubicBezTo>
                <a:cubicBezTo>
                  <a:pt x="31" y="228"/>
                  <a:pt x="30" y="227"/>
                  <a:pt x="30" y="227"/>
                </a:cubicBezTo>
                <a:cubicBezTo>
                  <a:pt x="30" y="226"/>
                  <a:pt x="30" y="226"/>
                  <a:pt x="30" y="226"/>
                </a:cubicBezTo>
                <a:cubicBezTo>
                  <a:pt x="29" y="226"/>
                  <a:pt x="29" y="225"/>
                  <a:pt x="29" y="225"/>
                </a:cubicBezTo>
                <a:cubicBezTo>
                  <a:pt x="29" y="224"/>
                  <a:pt x="29" y="224"/>
                  <a:pt x="29" y="224"/>
                </a:cubicBezTo>
                <a:cubicBezTo>
                  <a:pt x="29" y="223"/>
                  <a:pt x="28" y="223"/>
                  <a:pt x="28" y="222"/>
                </a:cubicBezTo>
                <a:cubicBezTo>
                  <a:pt x="28" y="222"/>
                  <a:pt x="28" y="221"/>
                  <a:pt x="28" y="220"/>
                </a:cubicBezTo>
                <a:cubicBezTo>
                  <a:pt x="28" y="196"/>
                  <a:pt x="28" y="196"/>
                  <a:pt x="28" y="196"/>
                </a:cubicBezTo>
                <a:cubicBezTo>
                  <a:pt x="26" y="196"/>
                  <a:pt x="26" y="196"/>
                  <a:pt x="26" y="196"/>
                </a:cubicBezTo>
                <a:cubicBezTo>
                  <a:pt x="12" y="196"/>
                  <a:pt x="12" y="196"/>
                  <a:pt x="12" y="196"/>
                </a:cubicBezTo>
                <a:cubicBezTo>
                  <a:pt x="5" y="196"/>
                  <a:pt x="0" y="191"/>
                  <a:pt x="0" y="18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184"/>
                  <a:pt x="256" y="184"/>
                  <a:pt x="256" y="184"/>
                </a:cubicBezTo>
                <a:cubicBezTo>
                  <a:pt x="256" y="191"/>
                  <a:pt x="251" y="196"/>
                  <a:pt x="244" y="196"/>
                </a:cubicBezTo>
                <a:moveTo>
                  <a:pt x="68" y="76"/>
                </a:moveTo>
                <a:cubicBezTo>
                  <a:pt x="55" y="76"/>
                  <a:pt x="44" y="87"/>
                  <a:pt x="44" y="100"/>
                </a:cubicBezTo>
                <a:cubicBezTo>
                  <a:pt x="44" y="113"/>
                  <a:pt x="55" y="124"/>
                  <a:pt x="68" y="124"/>
                </a:cubicBezTo>
                <a:cubicBezTo>
                  <a:pt x="81" y="124"/>
                  <a:pt x="92" y="113"/>
                  <a:pt x="92" y="100"/>
                </a:cubicBezTo>
                <a:cubicBezTo>
                  <a:pt x="92" y="87"/>
                  <a:pt x="81" y="76"/>
                  <a:pt x="68" y="76"/>
                </a:cubicBezTo>
                <a:moveTo>
                  <a:pt x="128" y="76"/>
                </a:moveTo>
                <a:cubicBezTo>
                  <a:pt x="115" y="76"/>
                  <a:pt x="104" y="87"/>
                  <a:pt x="104" y="100"/>
                </a:cubicBezTo>
                <a:cubicBezTo>
                  <a:pt x="104" y="113"/>
                  <a:pt x="115" y="124"/>
                  <a:pt x="128" y="124"/>
                </a:cubicBezTo>
                <a:cubicBezTo>
                  <a:pt x="141" y="124"/>
                  <a:pt x="152" y="113"/>
                  <a:pt x="152" y="100"/>
                </a:cubicBezTo>
                <a:cubicBezTo>
                  <a:pt x="152" y="87"/>
                  <a:pt x="141" y="76"/>
                  <a:pt x="128" y="76"/>
                </a:cubicBezTo>
                <a:moveTo>
                  <a:pt x="188" y="76"/>
                </a:moveTo>
                <a:cubicBezTo>
                  <a:pt x="175" y="76"/>
                  <a:pt x="164" y="87"/>
                  <a:pt x="164" y="100"/>
                </a:cubicBezTo>
                <a:cubicBezTo>
                  <a:pt x="164" y="113"/>
                  <a:pt x="175" y="124"/>
                  <a:pt x="188" y="124"/>
                </a:cubicBezTo>
                <a:cubicBezTo>
                  <a:pt x="201" y="124"/>
                  <a:pt x="212" y="113"/>
                  <a:pt x="212" y="100"/>
                </a:cubicBezTo>
                <a:cubicBezTo>
                  <a:pt x="212" y="87"/>
                  <a:pt x="201" y="76"/>
                  <a:pt x="188" y="76"/>
                </a:cubicBezTo>
              </a:path>
            </a:pathLst>
          </a:custGeom>
          <a:solidFill>
            <a:srgbClr val="37C7C4"/>
          </a:solidFill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endParaRPr lang="zh-CN" altLang="en-US"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7446" name="Freeform 105"/>
          <p:cNvSpPr>
            <a:spLocks/>
          </p:cNvSpPr>
          <p:nvPr/>
        </p:nvSpPr>
        <p:spPr bwMode="auto">
          <a:xfrm>
            <a:off x="7847013" y="3124200"/>
            <a:ext cx="344487" cy="327025"/>
          </a:xfrm>
          <a:custGeom>
            <a:avLst/>
            <a:gdLst>
              <a:gd name="T0" fmla="*/ 336827 w 256"/>
              <a:gd name="T1" fmla="*/ 142135 h 244"/>
              <a:gd name="T2" fmla="*/ 336827 w 256"/>
              <a:gd name="T3" fmla="*/ 142135 h 244"/>
              <a:gd name="T4" fmla="*/ 250943 w 256"/>
              <a:gd name="T5" fmla="*/ 203816 h 244"/>
              <a:gd name="T6" fmla="*/ 283150 w 256"/>
              <a:gd name="T7" fmla="*/ 305724 h 244"/>
              <a:gd name="T8" fmla="*/ 284492 w 256"/>
              <a:gd name="T9" fmla="*/ 311087 h 244"/>
              <a:gd name="T10" fmla="*/ 268388 w 256"/>
              <a:gd name="T11" fmla="*/ 327178 h 244"/>
              <a:gd name="T12" fmla="*/ 258995 w 256"/>
              <a:gd name="T13" fmla="*/ 324496 h 244"/>
              <a:gd name="T14" fmla="*/ 258995 w 256"/>
              <a:gd name="T15" fmla="*/ 324496 h 244"/>
              <a:gd name="T16" fmla="*/ 171769 w 256"/>
              <a:gd name="T17" fmla="*/ 261474 h 244"/>
              <a:gd name="T18" fmla="*/ 84542 w 256"/>
              <a:gd name="T19" fmla="*/ 324496 h 244"/>
              <a:gd name="T20" fmla="*/ 84542 w 256"/>
              <a:gd name="T21" fmla="*/ 324496 h 244"/>
              <a:gd name="T22" fmla="*/ 75149 w 256"/>
              <a:gd name="T23" fmla="*/ 327178 h 244"/>
              <a:gd name="T24" fmla="*/ 59045 w 256"/>
              <a:gd name="T25" fmla="*/ 311087 h 244"/>
              <a:gd name="T26" fmla="*/ 60387 w 256"/>
              <a:gd name="T27" fmla="*/ 305724 h 244"/>
              <a:gd name="T28" fmla="*/ 92594 w 256"/>
              <a:gd name="T29" fmla="*/ 203816 h 244"/>
              <a:gd name="T30" fmla="*/ 6710 w 256"/>
              <a:gd name="T31" fmla="*/ 142135 h 244"/>
              <a:gd name="T32" fmla="*/ 0 w 256"/>
              <a:gd name="T33" fmla="*/ 128726 h 244"/>
              <a:gd name="T34" fmla="*/ 16103 w 256"/>
              <a:gd name="T35" fmla="*/ 112635 h 244"/>
              <a:gd name="T36" fmla="*/ 123459 w 256"/>
              <a:gd name="T37" fmla="*/ 112635 h 244"/>
              <a:gd name="T38" fmla="*/ 157007 w 256"/>
              <a:gd name="T39" fmla="*/ 10727 h 244"/>
              <a:gd name="T40" fmla="*/ 171769 w 256"/>
              <a:gd name="T41" fmla="*/ 0 h 244"/>
              <a:gd name="T42" fmla="*/ 186530 w 256"/>
              <a:gd name="T43" fmla="*/ 10727 h 244"/>
              <a:gd name="T44" fmla="*/ 220078 w 256"/>
              <a:gd name="T45" fmla="*/ 112635 h 244"/>
              <a:gd name="T46" fmla="*/ 327434 w 256"/>
              <a:gd name="T47" fmla="*/ 112635 h 244"/>
              <a:gd name="T48" fmla="*/ 343537 w 256"/>
              <a:gd name="T49" fmla="*/ 128726 h 244"/>
              <a:gd name="T50" fmla="*/ 336827 w 256"/>
              <a:gd name="T51" fmla="*/ 142135 h 24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56"/>
              <a:gd name="T79" fmla="*/ 0 h 244"/>
              <a:gd name="T80" fmla="*/ 256 w 256"/>
              <a:gd name="T81" fmla="*/ 244 h 24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56" h="244">
                <a:moveTo>
                  <a:pt x="251" y="106"/>
                </a:moveTo>
                <a:cubicBezTo>
                  <a:pt x="251" y="106"/>
                  <a:pt x="251" y="106"/>
                  <a:pt x="251" y="106"/>
                </a:cubicBezTo>
                <a:cubicBezTo>
                  <a:pt x="187" y="152"/>
                  <a:pt x="187" y="152"/>
                  <a:pt x="187" y="152"/>
                </a:cubicBezTo>
                <a:cubicBezTo>
                  <a:pt x="211" y="228"/>
                  <a:pt x="211" y="228"/>
                  <a:pt x="211" y="228"/>
                </a:cubicBezTo>
                <a:cubicBezTo>
                  <a:pt x="212" y="229"/>
                  <a:pt x="212" y="231"/>
                  <a:pt x="212" y="232"/>
                </a:cubicBezTo>
                <a:cubicBezTo>
                  <a:pt x="212" y="239"/>
                  <a:pt x="207" y="244"/>
                  <a:pt x="200" y="244"/>
                </a:cubicBezTo>
                <a:cubicBezTo>
                  <a:pt x="197" y="244"/>
                  <a:pt x="195" y="243"/>
                  <a:pt x="193" y="242"/>
                </a:cubicBezTo>
                <a:cubicBezTo>
                  <a:pt x="193" y="242"/>
                  <a:pt x="193" y="242"/>
                  <a:pt x="193" y="242"/>
                </a:cubicBezTo>
                <a:cubicBezTo>
                  <a:pt x="128" y="195"/>
                  <a:pt x="128" y="195"/>
                  <a:pt x="128" y="195"/>
                </a:cubicBezTo>
                <a:cubicBezTo>
                  <a:pt x="63" y="242"/>
                  <a:pt x="63" y="242"/>
                  <a:pt x="63" y="242"/>
                </a:cubicBezTo>
                <a:cubicBezTo>
                  <a:pt x="63" y="242"/>
                  <a:pt x="63" y="242"/>
                  <a:pt x="63" y="242"/>
                </a:cubicBezTo>
                <a:cubicBezTo>
                  <a:pt x="61" y="243"/>
                  <a:pt x="59" y="244"/>
                  <a:pt x="56" y="244"/>
                </a:cubicBezTo>
                <a:cubicBezTo>
                  <a:pt x="49" y="244"/>
                  <a:pt x="44" y="239"/>
                  <a:pt x="44" y="232"/>
                </a:cubicBezTo>
                <a:cubicBezTo>
                  <a:pt x="44" y="231"/>
                  <a:pt x="44" y="229"/>
                  <a:pt x="45" y="228"/>
                </a:cubicBezTo>
                <a:cubicBezTo>
                  <a:pt x="69" y="152"/>
                  <a:pt x="69" y="152"/>
                  <a:pt x="69" y="152"/>
                </a:cubicBezTo>
                <a:cubicBezTo>
                  <a:pt x="5" y="106"/>
                  <a:pt x="5" y="106"/>
                  <a:pt x="5" y="106"/>
                </a:cubicBezTo>
                <a:cubicBezTo>
                  <a:pt x="2" y="104"/>
                  <a:pt x="0" y="100"/>
                  <a:pt x="0" y="96"/>
                </a:cubicBezTo>
                <a:cubicBezTo>
                  <a:pt x="0" y="89"/>
                  <a:pt x="5" y="84"/>
                  <a:pt x="12" y="84"/>
                </a:cubicBezTo>
                <a:cubicBezTo>
                  <a:pt x="92" y="84"/>
                  <a:pt x="92" y="84"/>
                  <a:pt x="92" y="84"/>
                </a:cubicBezTo>
                <a:cubicBezTo>
                  <a:pt x="117" y="8"/>
                  <a:pt x="117" y="8"/>
                  <a:pt x="117" y="8"/>
                </a:cubicBezTo>
                <a:cubicBezTo>
                  <a:pt x="118" y="4"/>
                  <a:pt x="123" y="0"/>
                  <a:pt x="128" y="0"/>
                </a:cubicBezTo>
                <a:cubicBezTo>
                  <a:pt x="133" y="0"/>
                  <a:pt x="138" y="4"/>
                  <a:pt x="139" y="8"/>
                </a:cubicBezTo>
                <a:cubicBezTo>
                  <a:pt x="164" y="84"/>
                  <a:pt x="164" y="84"/>
                  <a:pt x="164" y="84"/>
                </a:cubicBezTo>
                <a:cubicBezTo>
                  <a:pt x="244" y="84"/>
                  <a:pt x="244" y="84"/>
                  <a:pt x="244" y="84"/>
                </a:cubicBezTo>
                <a:cubicBezTo>
                  <a:pt x="251" y="84"/>
                  <a:pt x="256" y="89"/>
                  <a:pt x="256" y="96"/>
                </a:cubicBezTo>
                <a:cubicBezTo>
                  <a:pt x="256" y="100"/>
                  <a:pt x="254" y="104"/>
                  <a:pt x="251" y="106"/>
                </a:cubicBezTo>
              </a:path>
            </a:pathLst>
          </a:custGeom>
          <a:solidFill>
            <a:srgbClr val="37C7C4"/>
          </a:solidFill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endParaRPr lang="zh-CN" altLang="en-US"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7447" name="Freeform 74"/>
          <p:cNvSpPr>
            <a:spLocks noEditPoints="1"/>
          </p:cNvSpPr>
          <p:nvPr/>
        </p:nvSpPr>
        <p:spPr bwMode="auto">
          <a:xfrm>
            <a:off x="10355263" y="3138488"/>
            <a:ext cx="341312" cy="311150"/>
          </a:xfrm>
          <a:custGeom>
            <a:avLst/>
            <a:gdLst>
              <a:gd name="T0" fmla="*/ 324835 w 256"/>
              <a:gd name="T1" fmla="*/ 310819 h 232"/>
              <a:gd name="T2" fmla="*/ 298210 w 256"/>
              <a:gd name="T3" fmla="*/ 310819 h 232"/>
              <a:gd name="T4" fmla="*/ 298210 w 256"/>
              <a:gd name="T5" fmla="*/ 182204 h 232"/>
              <a:gd name="T6" fmla="*/ 298210 w 256"/>
              <a:gd name="T7" fmla="*/ 80384 h 232"/>
              <a:gd name="T8" fmla="*/ 324835 w 256"/>
              <a:gd name="T9" fmla="*/ 80384 h 232"/>
              <a:gd name="T10" fmla="*/ 340811 w 256"/>
              <a:gd name="T11" fmla="*/ 96461 h 232"/>
              <a:gd name="T12" fmla="*/ 340811 w 256"/>
              <a:gd name="T13" fmla="*/ 198281 h 232"/>
              <a:gd name="T14" fmla="*/ 340811 w 256"/>
              <a:gd name="T15" fmla="*/ 262588 h 232"/>
              <a:gd name="T16" fmla="*/ 340811 w 256"/>
              <a:gd name="T17" fmla="*/ 294742 h 232"/>
              <a:gd name="T18" fmla="*/ 324835 w 256"/>
              <a:gd name="T19" fmla="*/ 310819 h 232"/>
              <a:gd name="T20" fmla="*/ 58577 w 256"/>
              <a:gd name="T21" fmla="*/ 310819 h 232"/>
              <a:gd name="T22" fmla="*/ 58577 w 256"/>
              <a:gd name="T23" fmla="*/ 182204 h 232"/>
              <a:gd name="T24" fmla="*/ 58577 w 256"/>
              <a:gd name="T25" fmla="*/ 176845 h 232"/>
              <a:gd name="T26" fmla="*/ 58577 w 256"/>
              <a:gd name="T27" fmla="*/ 80384 h 232"/>
              <a:gd name="T28" fmla="*/ 90528 w 256"/>
              <a:gd name="T29" fmla="*/ 80384 h 232"/>
              <a:gd name="T30" fmla="*/ 170406 w 256"/>
              <a:gd name="T31" fmla="*/ 0 h 232"/>
              <a:gd name="T32" fmla="*/ 250283 w 256"/>
              <a:gd name="T33" fmla="*/ 80384 h 232"/>
              <a:gd name="T34" fmla="*/ 282234 w 256"/>
              <a:gd name="T35" fmla="*/ 80384 h 232"/>
              <a:gd name="T36" fmla="*/ 282234 w 256"/>
              <a:gd name="T37" fmla="*/ 182204 h 232"/>
              <a:gd name="T38" fmla="*/ 282234 w 256"/>
              <a:gd name="T39" fmla="*/ 310819 h 232"/>
              <a:gd name="T40" fmla="*/ 58577 w 256"/>
              <a:gd name="T41" fmla="*/ 310819 h 232"/>
              <a:gd name="T42" fmla="*/ 170406 w 256"/>
              <a:gd name="T43" fmla="*/ 32154 h 232"/>
              <a:gd name="T44" fmla="*/ 122479 w 256"/>
              <a:gd name="T45" fmla="*/ 80384 h 232"/>
              <a:gd name="T46" fmla="*/ 218332 w 256"/>
              <a:gd name="T47" fmla="*/ 80384 h 232"/>
              <a:gd name="T48" fmla="*/ 170406 w 256"/>
              <a:gd name="T49" fmla="*/ 32154 h 232"/>
              <a:gd name="T50" fmla="*/ 0 w 256"/>
              <a:gd name="T51" fmla="*/ 294742 h 232"/>
              <a:gd name="T52" fmla="*/ 0 w 256"/>
              <a:gd name="T53" fmla="*/ 262588 h 232"/>
              <a:gd name="T54" fmla="*/ 0 w 256"/>
              <a:gd name="T55" fmla="*/ 198281 h 232"/>
              <a:gd name="T56" fmla="*/ 0 w 256"/>
              <a:gd name="T57" fmla="*/ 96461 h 232"/>
              <a:gd name="T58" fmla="*/ 15976 w 256"/>
              <a:gd name="T59" fmla="*/ 80384 h 232"/>
              <a:gd name="T60" fmla="*/ 42601 w 256"/>
              <a:gd name="T61" fmla="*/ 80384 h 232"/>
              <a:gd name="T62" fmla="*/ 42601 w 256"/>
              <a:gd name="T63" fmla="*/ 176845 h 232"/>
              <a:gd name="T64" fmla="*/ 42601 w 256"/>
              <a:gd name="T65" fmla="*/ 182204 h 232"/>
              <a:gd name="T66" fmla="*/ 42601 w 256"/>
              <a:gd name="T67" fmla="*/ 310819 h 232"/>
              <a:gd name="T68" fmla="*/ 15976 w 256"/>
              <a:gd name="T69" fmla="*/ 310819 h 232"/>
              <a:gd name="T70" fmla="*/ 0 w 256"/>
              <a:gd name="T71" fmla="*/ 294742 h 23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56"/>
              <a:gd name="T109" fmla="*/ 0 h 232"/>
              <a:gd name="T110" fmla="*/ 256 w 256"/>
              <a:gd name="T111" fmla="*/ 232 h 232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56" h="232">
                <a:moveTo>
                  <a:pt x="244" y="232"/>
                </a:moveTo>
                <a:cubicBezTo>
                  <a:pt x="224" y="232"/>
                  <a:pt x="224" y="232"/>
                  <a:pt x="224" y="232"/>
                </a:cubicBezTo>
                <a:cubicBezTo>
                  <a:pt x="224" y="136"/>
                  <a:pt x="224" y="136"/>
                  <a:pt x="224" y="136"/>
                </a:cubicBezTo>
                <a:cubicBezTo>
                  <a:pt x="224" y="60"/>
                  <a:pt x="224" y="60"/>
                  <a:pt x="224" y="60"/>
                </a:cubicBezTo>
                <a:cubicBezTo>
                  <a:pt x="244" y="60"/>
                  <a:pt x="244" y="60"/>
                  <a:pt x="244" y="60"/>
                </a:cubicBezTo>
                <a:cubicBezTo>
                  <a:pt x="251" y="60"/>
                  <a:pt x="256" y="65"/>
                  <a:pt x="256" y="72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6" y="220"/>
                  <a:pt x="256" y="220"/>
                  <a:pt x="256" y="220"/>
                </a:cubicBezTo>
                <a:cubicBezTo>
                  <a:pt x="256" y="227"/>
                  <a:pt x="251" y="232"/>
                  <a:pt x="244" y="232"/>
                </a:cubicBezTo>
                <a:moveTo>
                  <a:pt x="44" y="232"/>
                </a:moveTo>
                <a:cubicBezTo>
                  <a:pt x="44" y="136"/>
                  <a:pt x="44" y="136"/>
                  <a:pt x="44" y="136"/>
                </a:cubicBezTo>
                <a:cubicBezTo>
                  <a:pt x="44" y="132"/>
                  <a:pt x="44" y="132"/>
                  <a:pt x="44" y="132"/>
                </a:cubicBezTo>
                <a:cubicBezTo>
                  <a:pt x="44" y="60"/>
                  <a:pt x="44" y="60"/>
                  <a:pt x="44" y="60"/>
                </a:cubicBezTo>
                <a:cubicBezTo>
                  <a:pt x="68" y="60"/>
                  <a:pt x="68" y="60"/>
                  <a:pt x="68" y="60"/>
                </a:cubicBezTo>
                <a:cubicBezTo>
                  <a:pt x="68" y="27"/>
                  <a:pt x="95" y="0"/>
                  <a:pt x="128" y="0"/>
                </a:cubicBezTo>
                <a:cubicBezTo>
                  <a:pt x="161" y="0"/>
                  <a:pt x="188" y="27"/>
                  <a:pt x="188" y="60"/>
                </a:cubicBezTo>
                <a:cubicBezTo>
                  <a:pt x="212" y="60"/>
                  <a:pt x="212" y="60"/>
                  <a:pt x="212" y="60"/>
                </a:cubicBezTo>
                <a:cubicBezTo>
                  <a:pt x="212" y="136"/>
                  <a:pt x="212" y="136"/>
                  <a:pt x="212" y="136"/>
                </a:cubicBezTo>
                <a:cubicBezTo>
                  <a:pt x="212" y="232"/>
                  <a:pt x="212" y="232"/>
                  <a:pt x="212" y="232"/>
                </a:cubicBezTo>
                <a:lnTo>
                  <a:pt x="44" y="232"/>
                </a:lnTo>
                <a:close/>
                <a:moveTo>
                  <a:pt x="128" y="24"/>
                </a:moveTo>
                <a:cubicBezTo>
                  <a:pt x="108" y="24"/>
                  <a:pt x="92" y="40"/>
                  <a:pt x="92" y="60"/>
                </a:cubicBezTo>
                <a:cubicBezTo>
                  <a:pt x="164" y="60"/>
                  <a:pt x="164" y="60"/>
                  <a:pt x="164" y="60"/>
                </a:cubicBezTo>
                <a:cubicBezTo>
                  <a:pt x="164" y="40"/>
                  <a:pt x="148" y="24"/>
                  <a:pt x="128" y="24"/>
                </a:cubicBezTo>
                <a:moveTo>
                  <a:pt x="0" y="220"/>
                </a:moveTo>
                <a:cubicBezTo>
                  <a:pt x="0" y="196"/>
                  <a:pt x="0" y="196"/>
                  <a:pt x="0" y="19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5"/>
                  <a:pt x="5" y="60"/>
                  <a:pt x="12" y="60"/>
                </a:cubicBezTo>
                <a:cubicBezTo>
                  <a:pt x="32" y="60"/>
                  <a:pt x="32" y="60"/>
                  <a:pt x="32" y="60"/>
                </a:cubicBezTo>
                <a:cubicBezTo>
                  <a:pt x="32" y="132"/>
                  <a:pt x="32" y="132"/>
                  <a:pt x="32" y="132"/>
                </a:cubicBezTo>
                <a:cubicBezTo>
                  <a:pt x="32" y="136"/>
                  <a:pt x="32" y="136"/>
                  <a:pt x="32" y="136"/>
                </a:cubicBezTo>
                <a:cubicBezTo>
                  <a:pt x="32" y="232"/>
                  <a:pt x="32" y="232"/>
                  <a:pt x="32" y="232"/>
                </a:cubicBezTo>
                <a:cubicBezTo>
                  <a:pt x="12" y="232"/>
                  <a:pt x="12" y="232"/>
                  <a:pt x="12" y="232"/>
                </a:cubicBezTo>
                <a:cubicBezTo>
                  <a:pt x="5" y="232"/>
                  <a:pt x="0" y="227"/>
                  <a:pt x="0" y="220"/>
                </a:cubicBezTo>
              </a:path>
            </a:pathLst>
          </a:custGeom>
          <a:solidFill>
            <a:srgbClr val="37C7C4"/>
          </a:solidFill>
          <a:ln w="9525">
            <a:noFill/>
            <a:miter lim="800000"/>
            <a:headEnd/>
            <a:tailEnd/>
          </a:ln>
        </p:spPr>
        <p:txBody>
          <a:bodyPr lIns="68580" tIns="34290" rIns="68580" bIns="34290"/>
          <a:lstStyle/>
          <a:p>
            <a:endParaRPr lang="zh-CN" altLang="en-US">
              <a:latin typeface="Calibri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914400" y="835025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六角星 5"/>
          <p:cNvSpPr/>
          <p:nvPr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438" name="文本框 6"/>
          <p:cNvSpPr txBox="1">
            <a:spLocks noChangeArrowheads="1"/>
          </p:cNvSpPr>
          <p:nvPr/>
        </p:nvSpPr>
        <p:spPr bwMode="auto">
          <a:xfrm>
            <a:off x="933450" y="403225"/>
            <a:ext cx="2914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点击此处添加标题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431128" y="4003440"/>
            <a:ext cx="1207566" cy="821028"/>
          </a:xfrm>
          <a:prstGeom prst="lin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431128" y="2671028"/>
            <a:ext cx="316704" cy="2153441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431128" y="4824470"/>
            <a:ext cx="3034205" cy="345259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1747832" y="2671028"/>
            <a:ext cx="1589336" cy="95567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747831" y="2671028"/>
            <a:ext cx="890862" cy="1346165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2638694" y="2766595"/>
            <a:ext cx="698474" cy="1236845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638693" y="3433513"/>
            <a:ext cx="1603044" cy="569927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241737" y="3433514"/>
            <a:ext cx="246890" cy="1707658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488628" y="4764515"/>
            <a:ext cx="2046562" cy="376657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535189" y="3136904"/>
            <a:ext cx="101357" cy="162761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 flipV="1">
            <a:off x="5205772" y="2185745"/>
            <a:ext cx="1430774" cy="951159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3337168" y="2185745"/>
            <a:ext cx="1868604" cy="58085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4241737" y="2185745"/>
            <a:ext cx="964034" cy="1247769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638693" y="4003440"/>
            <a:ext cx="1840095" cy="1163589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261712" y="3136904"/>
            <a:ext cx="2374835" cy="29661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261712" y="3433513"/>
            <a:ext cx="2273478" cy="1331001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 flipV="1">
            <a:off x="3337168" y="2766595"/>
            <a:ext cx="904570" cy="666919"/>
          </a:xfrm>
          <a:prstGeom prst="lin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194322" y="3559068"/>
            <a:ext cx="888744" cy="888744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113572" y="2542999"/>
            <a:ext cx="447192" cy="44719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45009" y="3116812"/>
            <a:ext cx="633406" cy="63340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265032" y="4943434"/>
            <a:ext cx="447192" cy="44719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319844" y="2820201"/>
            <a:ext cx="633406" cy="63340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82176" y="1962149"/>
            <a:ext cx="447192" cy="44719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218487" y="4447811"/>
            <a:ext cx="633406" cy="63340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524236" y="2447432"/>
            <a:ext cx="447192" cy="44719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114425" y="4507765"/>
            <a:ext cx="633406" cy="63340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8483" name="组 20"/>
          <p:cNvGrpSpPr>
            <a:grpSpLocks/>
          </p:cNvGrpSpPr>
          <p:nvPr/>
        </p:nvGrpSpPr>
        <p:grpSpPr bwMode="auto">
          <a:xfrm>
            <a:off x="2344738" y="3800475"/>
            <a:ext cx="615950" cy="406400"/>
            <a:chOff x="3786188" y="1143000"/>
            <a:chExt cx="615950" cy="406400"/>
          </a:xfrm>
        </p:grpSpPr>
        <p:sp>
          <p:nvSpPr>
            <p:cNvPr id="18502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>
                <a:gd name="T0" fmla="*/ 124 w 250"/>
                <a:gd name="T1" fmla="*/ 122 h 122"/>
                <a:gd name="T2" fmla="*/ 102 w 250"/>
                <a:gd name="T3" fmla="*/ 118 h 122"/>
                <a:gd name="T4" fmla="*/ 24 w 250"/>
                <a:gd name="T5" fmla="*/ 84 h 122"/>
                <a:gd name="T6" fmla="*/ 6 w 250"/>
                <a:gd name="T7" fmla="*/ 70 h 122"/>
                <a:gd name="T8" fmla="*/ 0 w 250"/>
                <a:gd name="T9" fmla="*/ 48 h 122"/>
                <a:gd name="T10" fmla="*/ 0 w 250"/>
                <a:gd name="T11" fmla="*/ 10 h 122"/>
                <a:gd name="T12" fmla="*/ 2 w 250"/>
                <a:gd name="T13" fmla="*/ 4 h 122"/>
                <a:gd name="T14" fmla="*/ 8 w 250"/>
                <a:gd name="T15" fmla="*/ 0 h 122"/>
                <a:gd name="T16" fmla="*/ 38 w 250"/>
                <a:gd name="T17" fmla="*/ 0 h 122"/>
                <a:gd name="T18" fmla="*/ 106 w 250"/>
                <a:gd name="T19" fmla="*/ 26 h 122"/>
                <a:gd name="T20" fmla="*/ 116 w 250"/>
                <a:gd name="T21" fmla="*/ 28 h 122"/>
                <a:gd name="T22" fmla="*/ 126 w 250"/>
                <a:gd name="T23" fmla="*/ 30 h 122"/>
                <a:gd name="T24" fmla="*/ 146 w 250"/>
                <a:gd name="T25" fmla="*/ 26 h 122"/>
                <a:gd name="T26" fmla="*/ 204 w 250"/>
                <a:gd name="T27" fmla="*/ 2 h 122"/>
                <a:gd name="T28" fmla="*/ 240 w 250"/>
                <a:gd name="T29" fmla="*/ 0 h 122"/>
                <a:gd name="T30" fmla="*/ 244 w 250"/>
                <a:gd name="T31" fmla="*/ 2 h 122"/>
                <a:gd name="T32" fmla="*/ 248 w 250"/>
                <a:gd name="T33" fmla="*/ 6 h 122"/>
                <a:gd name="T34" fmla="*/ 250 w 250"/>
                <a:gd name="T35" fmla="*/ 48 h 122"/>
                <a:gd name="T36" fmla="*/ 248 w 250"/>
                <a:gd name="T37" fmla="*/ 58 h 122"/>
                <a:gd name="T38" fmla="*/ 234 w 250"/>
                <a:gd name="T39" fmla="*/ 78 h 122"/>
                <a:gd name="T40" fmla="*/ 146 w 250"/>
                <a:gd name="T41" fmla="*/ 118 h 122"/>
                <a:gd name="T42" fmla="*/ 136 w 250"/>
                <a:gd name="T43" fmla="*/ 122 h 122"/>
                <a:gd name="T44" fmla="*/ 124 w 250"/>
                <a:gd name="T45" fmla="*/ 122 h 122"/>
                <a:gd name="T46" fmla="*/ 16 w 250"/>
                <a:gd name="T47" fmla="*/ 48 h 122"/>
                <a:gd name="T48" fmla="*/ 18 w 250"/>
                <a:gd name="T49" fmla="*/ 54 h 122"/>
                <a:gd name="T50" fmla="*/ 24 w 250"/>
                <a:gd name="T51" fmla="*/ 66 h 122"/>
                <a:gd name="T52" fmla="*/ 108 w 250"/>
                <a:gd name="T53" fmla="*/ 104 h 122"/>
                <a:gd name="T54" fmla="*/ 116 w 250"/>
                <a:gd name="T55" fmla="*/ 106 h 122"/>
                <a:gd name="T56" fmla="*/ 124 w 250"/>
                <a:gd name="T57" fmla="*/ 106 h 122"/>
                <a:gd name="T58" fmla="*/ 140 w 250"/>
                <a:gd name="T59" fmla="*/ 104 h 122"/>
                <a:gd name="T60" fmla="*/ 218 w 250"/>
                <a:gd name="T61" fmla="*/ 70 h 122"/>
                <a:gd name="T62" fmla="*/ 228 w 250"/>
                <a:gd name="T63" fmla="*/ 60 h 122"/>
                <a:gd name="T64" fmla="*/ 232 w 250"/>
                <a:gd name="T65" fmla="*/ 48 h 122"/>
                <a:gd name="T66" fmla="*/ 208 w 250"/>
                <a:gd name="T67" fmla="*/ 18 h 122"/>
                <a:gd name="T68" fmla="*/ 154 w 250"/>
                <a:gd name="T69" fmla="*/ 40 h 122"/>
                <a:gd name="T70" fmla="*/ 126 w 250"/>
                <a:gd name="T71" fmla="*/ 46 h 122"/>
                <a:gd name="T72" fmla="*/ 114 w 250"/>
                <a:gd name="T73" fmla="*/ 44 h 122"/>
                <a:gd name="T74" fmla="*/ 38 w 250"/>
                <a:gd name="T75" fmla="*/ 18 h 12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0"/>
                <a:gd name="T115" fmla="*/ 0 h 122"/>
                <a:gd name="T116" fmla="*/ 250 w 250"/>
                <a:gd name="T117" fmla="*/ 122 h 12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8503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>
                <a:gd name="T0" fmla="*/ 380 w 388"/>
                <a:gd name="T1" fmla="*/ 210 h 210"/>
                <a:gd name="T2" fmla="*/ 348 w 388"/>
                <a:gd name="T3" fmla="*/ 210 h 210"/>
                <a:gd name="T4" fmla="*/ 344 w 388"/>
                <a:gd name="T5" fmla="*/ 210 h 210"/>
                <a:gd name="T6" fmla="*/ 340 w 388"/>
                <a:gd name="T7" fmla="*/ 206 h 210"/>
                <a:gd name="T8" fmla="*/ 340 w 388"/>
                <a:gd name="T9" fmla="*/ 198 h 210"/>
                <a:gd name="T10" fmla="*/ 356 w 388"/>
                <a:gd name="T11" fmla="*/ 90 h 210"/>
                <a:gd name="T12" fmla="*/ 214 w 388"/>
                <a:gd name="T13" fmla="*/ 150 h 210"/>
                <a:gd name="T14" fmla="*/ 190 w 388"/>
                <a:gd name="T15" fmla="*/ 154 h 210"/>
                <a:gd name="T16" fmla="*/ 178 w 388"/>
                <a:gd name="T17" fmla="*/ 154 h 210"/>
                <a:gd name="T18" fmla="*/ 14 w 388"/>
                <a:gd name="T19" fmla="*/ 92 h 210"/>
                <a:gd name="T20" fmla="*/ 6 w 388"/>
                <a:gd name="T21" fmla="*/ 88 h 210"/>
                <a:gd name="T22" fmla="*/ 0 w 388"/>
                <a:gd name="T23" fmla="*/ 80 h 210"/>
                <a:gd name="T24" fmla="*/ 0 w 388"/>
                <a:gd name="T25" fmla="*/ 76 h 210"/>
                <a:gd name="T26" fmla="*/ 2 w 388"/>
                <a:gd name="T27" fmla="*/ 70 h 210"/>
                <a:gd name="T28" fmla="*/ 14 w 388"/>
                <a:gd name="T29" fmla="*/ 62 h 210"/>
                <a:gd name="T30" fmla="*/ 168 w 388"/>
                <a:gd name="T31" fmla="*/ 4 h 210"/>
                <a:gd name="T32" fmla="*/ 192 w 388"/>
                <a:gd name="T33" fmla="*/ 0 h 210"/>
                <a:gd name="T34" fmla="*/ 202 w 388"/>
                <a:gd name="T35" fmla="*/ 2 h 210"/>
                <a:gd name="T36" fmla="*/ 362 w 388"/>
                <a:gd name="T37" fmla="*/ 56 h 210"/>
                <a:gd name="T38" fmla="*/ 368 w 388"/>
                <a:gd name="T39" fmla="*/ 60 h 210"/>
                <a:gd name="T40" fmla="*/ 376 w 388"/>
                <a:gd name="T41" fmla="*/ 66 h 210"/>
                <a:gd name="T42" fmla="*/ 376 w 388"/>
                <a:gd name="T43" fmla="*/ 70 h 210"/>
                <a:gd name="T44" fmla="*/ 372 w 388"/>
                <a:gd name="T45" fmla="*/ 80 h 210"/>
                <a:gd name="T46" fmla="*/ 386 w 388"/>
                <a:gd name="T47" fmla="*/ 198 h 210"/>
                <a:gd name="T48" fmla="*/ 388 w 388"/>
                <a:gd name="T49" fmla="*/ 202 h 210"/>
                <a:gd name="T50" fmla="*/ 388 w 388"/>
                <a:gd name="T51" fmla="*/ 206 h 210"/>
                <a:gd name="T52" fmla="*/ 382 w 388"/>
                <a:gd name="T53" fmla="*/ 210 h 210"/>
                <a:gd name="T54" fmla="*/ 380 w 388"/>
                <a:gd name="T55" fmla="*/ 210 h 210"/>
                <a:gd name="T56" fmla="*/ 366 w 388"/>
                <a:gd name="T57" fmla="*/ 194 h 210"/>
                <a:gd name="T58" fmla="*/ 362 w 388"/>
                <a:gd name="T59" fmla="*/ 194 h 210"/>
                <a:gd name="T60" fmla="*/ 174 w 388"/>
                <a:gd name="T61" fmla="*/ 136 h 210"/>
                <a:gd name="T62" fmla="*/ 180 w 388"/>
                <a:gd name="T63" fmla="*/ 138 h 210"/>
                <a:gd name="T64" fmla="*/ 190 w 388"/>
                <a:gd name="T65" fmla="*/ 138 h 210"/>
                <a:gd name="T66" fmla="*/ 206 w 388"/>
                <a:gd name="T67" fmla="*/ 136 h 210"/>
                <a:gd name="T68" fmla="*/ 208 w 388"/>
                <a:gd name="T69" fmla="*/ 18 h 210"/>
                <a:gd name="T70" fmla="*/ 200 w 388"/>
                <a:gd name="T71" fmla="*/ 18 h 210"/>
                <a:gd name="T72" fmla="*/ 192 w 388"/>
                <a:gd name="T73" fmla="*/ 16 h 210"/>
                <a:gd name="T74" fmla="*/ 174 w 388"/>
                <a:gd name="T75" fmla="*/ 20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88"/>
                <a:gd name="T115" fmla="*/ 0 h 210"/>
                <a:gd name="T116" fmla="*/ 388 w 388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8484" name="Freeform 136"/>
          <p:cNvSpPr>
            <a:spLocks noEditPoints="1"/>
          </p:cNvSpPr>
          <p:nvPr/>
        </p:nvSpPr>
        <p:spPr bwMode="auto">
          <a:xfrm>
            <a:off x="4040188" y="3262313"/>
            <a:ext cx="425450" cy="336550"/>
          </a:xfrm>
          <a:custGeom>
            <a:avLst/>
            <a:gdLst>
              <a:gd name="T0" fmla="*/ 216 w 310"/>
              <a:gd name="T1" fmla="*/ 36 h 246"/>
              <a:gd name="T2" fmla="*/ 206 w 310"/>
              <a:gd name="T3" fmla="*/ 16 h 246"/>
              <a:gd name="T4" fmla="*/ 178 w 310"/>
              <a:gd name="T5" fmla="*/ 2 h 246"/>
              <a:gd name="T6" fmla="*/ 156 w 310"/>
              <a:gd name="T7" fmla="*/ 0 h 246"/>
              <a:gd name="T8" fmla="*/ 122 w 310"/>
              <a:gd name="T9" fmla="*/ 6 h 246"/>
              <a:gd name="T10" fmla="*/ 100 w 310"/>
              <a:gd name="T11" fmla="*/ 22 h 246"/>
              <a:gd name="T12" fmla="*/ 24 w 310"/>
              <a:gd name="T13" fmla="*/ 36 h 246"/>
              <a:gd name="T14" fmla="*/ 8 w 310"/>
              <a:gd name="T15" fmla="*/ 42 h 246"/>
              <a:gd name="T16" fmla="*/ 0 w 310"/>
              <a:gd name="T17" fmla="*/ 108 h 246"/>
              <a:gd name="T18" fmla="*/ 6 w 310"/>
              <a:gd name="T19" fmla="*/ 122 h 246"/>
              <a:gd name="T20" fmla="*/ 22 w 310"/>
              <a:gd name="T21" fmla="*/ 224 h 246"/>
              <a:gd name="T22" fmla="*/ 28 w 310"/>
              <a:gd name="T23" fmla="*/ 240 h 246"/>
              <a:gd name="T24" fmla="*/ 266 w 310"/>
              <a:gd name="T25" fmla="*/ 246 h 246"/>
              <a:gd name="T26" fmla="*/ 284 w 310"/>
              <a:gd name="T27" fmla="*/ 240 h 246"/>
              <a:gd name="T28" fmla="*/ 290 w 310"/>
              <a:gd name="T29" fmla="*/ 130 h 246"/>
              <a:gd name="T30" fmla="*/ 304 w 310"/>
              <a:gd name="T31" fmla="*/ 122 h 246"/>
              <a:gd name="T32" fmla="*/ 310 w 310"/>
              <a:gd name="T33" fmla="*/ 60 h 246"/>
              <a:gd name="T34" fmla="*/ 304 w 310"/>
              <a:gd name="T35" fmla="*/ 42 h 246"/>
              <a:gd name="T36" fmla="*/ 286 w 310"/>
              <a:gd name="T37" fmla="*/ 36 h 246"/>
              <a:gd name="T38" fmla="*/ 294 w 310"/>
              <a:gd name="T39" fmla="*/ 110 h 246"/>
              <a:gd name="T40" fmla="*/ 286 w 310"/>
              <a:gd name="T41" fmla="*/ 116 h 246"/>
              <a:gd name="T42" fmla="*/ 204 w 310"/>
              <a:gd name="T43" fmla="*/ 98 h 246"/>
              <a:gd name="T44" fmla="*/ 114 w 310"/>
              <a:gd name="T45" fmla="*/ 90 h 246"/>
              <a:gd name="T46" fmla="*/ 106 w 310"/>
              <a:gd name="T47" fmla="*/ 98 h 246"/>
              <a:gd name="T48" fmla="*/ 24 w 310"/>
              <a:gd name="T49" fmla="*/ 116 h 246"/>
              <a:gd name="T50" fmla="*/ 16 w 310"/>
              <a:gd name="T51" fmla="*/ 110 h 246"/>
              <a:gd name="T52" fmla="*/ 16 w 310"/>
              <a:gd name="T53" fmla="*/ 60 h 246"/>
              <a:gd name="T54" fmla="*/ 22 w 310"/>
              <a:gd name="T55" fmla="*/ 52 h 246"/>
              <a:gd name="T56" fmla="*/ 286 w 310"/>
              <a:gd name="T57" fmla="*/ 50 h 246"/>
              <a:gd name="T58" fmla="*/ 294 w 310"/>
              <a:gd name="T59" fmla="*/ 56 h 246"/>
              <a:gd name="T60" fmla="*/ 266 w 310"/>
              <a:gd name="T61" fmla="*/ 232 h 246"/>
              <a:gd name="T62" fmla="*/ 42 w 310"/>
              <a:gd name="T63" fmla="*/ 230 h 246"/>
              <a:gd name="T64" fmla="*/ 36 w 310"/>
              <a:gd name="T65" fmla="*/ 224 h 246"/>
              <a:gd name="T66" fmla="*/ 106 w 310"/>
              <a:gd name="T67" fmla="*/ 138 h 246"/>
              <a:gd name="T68" fmla="*/ 114 w 310"/>
              <a:gd name="T69" fmla="*/ 146 h 246"/>
              <a:gd name="T70" fmla="*/ 202 w 310"/>
              <a:gd name="T71" fmla="*/ 144 h 246"/>
              <a:gd name="T72" fmla="*/ 276 w 310"/>
              <a:gd name="T73" fmla="*/ 130 h 246"/>
              <a:gd name="T74" fmla="*/ 274 w 310"/>
              <a:gd name="T75" fmla="*/ 226 h 246"/>
              <a:gd name="T76" fmla="*/ 266 w 310"/>
              <a:gd name="T77" fmla="*/ 232 h 246"/>
              <a:gd name="T78" fmla="*/ 122 w 310"/>
              <a:gd name="T79" fmla="*/ 132 h 246"/>
              <a:gd name="T80" fmla="*/ 190 w 310"/>
              <a:gd name="T81" fmla="*/ 132 h 246"/>
              <a:gd name="T82" fmla="*/ 174 w 310"/>
              <a:gd name="T83" fmla="*/ 16 h 246"/>
              <a:gd name="T84" fmla="*/ 200 w 310"/>
              <a:gd name="T85" fmla="*/ 32 h 246"/>
              <a:gd name="T86" fmla="*/ 110 w 310"/>
              <a:gd name="T87" fmla="*/ 36 h 246"/>
              <a:gd name="T88" fmla="*/ 124 w 310"/>
              <a:gd name="T89" fmla="*/ 22 h 246"/>
              <a:gd name="T90" fmla="*/ 156 w 310"/>
              <a:gd name="T91" fmla="*/ 14 h 24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10"/>
              <a:gd name="T139" fmla="*/ 0 h 246"/>
              <a:gd name="T140" fmla="*/ 310 w 310"/>
              <a:gd name="T141" fmla="*/ 246 h 24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10" h="246">
                <a:moveTo>
                  <a:pt x="286" y="36"/>
                </a:moveTo>
                <a:lnTo>
                  <a:pt x="216" y="36"/>
                </a:lnTo>
                <a:lnTo>
                  <a:pt x="214" y="28"/>
                </a:lnTo>
                <a:lnTo>
                  <a:pt x="212" y="22"/>
                </a:lnTo>
                <a:lnTo>
                  <a:pt x="206" y="16"/>
                </a:lnTo>
                <a:lnTo>
                  <a:pt x="198" y="10"/>
                </a:lnTo>
                <a:lnTo>
                  <a:pt x="190" y="6"/>
                </a:lnTo>
                <a:lnTo>
                  <a:pt x="178" y="2"/>
                </a:lnTo>
                <a:lnTo>
                  <a:pt x="168" y="0"/>
                </a:lnTo>
                <a:lnTo>
                  <a:pt x="156" y="0"/>
                </a:lnTo>
                <a:lnTo>
                  <a:pt x="144" y="0"/>
                </a:lnTo>
                <a:lnTo>
                  <a:pt x="132" y="2"/>
                </a:lnTo>
                <a:lnTo>
                  <a:pt x="122" y="6"/>
                </a:lnTo>
                <a:lnTo>
                  <a:pt x="114" y="10"/>
                </a:lnTo>
                <a:lnTo>
                  <a:pt x="106" y="16"/>
                </a:lnTo>
                <a:lnTo>
                  <a:pt x="100" y="22"/>
                </a:lnTo>
                <a:lnTo>
                  <a:pt x="96" y="28"/>
                </a:lnTo>
                <a:lnTo>
                  <a:pt x="94" y="36"/>
                </a:lnTo>
                <a:lnTo>
                  <a:pt x="24" y="36"/>
                </a:lnTo>
                <a:lnTo>
                  <a:pt x="16" y="38"/>
                </a:lnTo>
                <a:lnTo>
                  <a:pt x="8" y="42"/>
                </a:lnTo>
                <a:lnTo>
                  <a:pt x="2" y="50"/>
                </a:lnTo>
                <a:lnTo>
                  <a:pt x="0" y="60"/>
                </a:lnTo>
                <a:lnTo>
                  <a:pt x="0" y="108"/>
                </a:lnTo>
                <a:lnTo>
                  <a:pt x="2" y="116"/>
                </a:lnTo>
                <a:lnTo>
                  <a:pt x="6" y="122"/>
                </a:lnTo>
                <a:lnTo>
                  <a:pt x="14" y="128"/>
                </a:lnTo>
                <a:lnTo>
                  <a:pt x="22" y="130"/>
                </a:lnTo>
                <a:lnTo>
                  <a:pt x="22" y="224"/>
                </a:lnTo>
                <a:lnTo>
                  <a:pt x="22" y="232"/>
                </a:lnTo>
                <a:lnTo>
                  <a:pt x="28" y="240"/>
                </a:lnTo>
                <a:lnTo>
                  <a:pt x="36" y="244"/>
                </a:lnTo>
                <a:lnTo>
                  <a:pt x="46" y="246"/>
                </a:lnTo>
                <a:lnTo>
                  <a:pt x="266" y="246"/>
                </a:lnTo>
                <a:lnTo>
                  <a:pt x="276" y="244"/>
                </a:lnTo>
                <a:lnTo>
                  <a:pt x="284" y="240"/>
                </a:lnTo>
                <a:lnTo>
                  <a:pt x="288" y="232"/>
                </a:lnTo>
                <a:lnTo>
                  <a:pt x="290" y="224"/>
                </a:lnTo>
                <a:lnTo>
                  <a:pt x="290" y="130"/>
                </a:lnTo>
                <a:lnTo>
                  <a:pt x="298" y="128"/>
                </a:lnTo>
                <a:lnTo>
                  <a:pt x="304" y="122"/>
                </a:lnTo>
                <a:lnTo>
                  <a:pt x="308" y="116"/>
                </a:lnTo>
                <a:lnTo>
                  <a:pt x="310" y="108"/>
                </a:lnTo>
                <a:lnTo>
                  <a:pt x="310" y="60"/>
                </a:lnTo>
                <a:lnTo>
                  <a:pt x="308" y="50"/>
                </a:lnTo>
                <a:lnTo>
                  <a:pt x="304" y="42"/>
                </a:lnTo>
                <a:lnTo>
                  <a:pt x="296" y="38"/>
                </a:lnTo>
                <a:lnTo>
                  <a:pt x="286" y="36"/>
                </a:lnTo>
                <a:close/>
                <a:moveTo>
                  <a:pt x="296" y="108"/>
                </a:moveTo>
                <a:lnTo>
                  <a:pt x="296" y="108"/>
                </a:lnTo>
                <a:lnTo>
                  <a:pt x="294" y="110"/>
                </a:lnTo>
                <a:lnTo>
                  <a:pt x="292" y="114"/>
                </a:lnTo>
                <a:lnTo>
                  <a:pt x="290" y="114"/>
                </a:lnTo>
                <a:lnTo>
                  <a:pt x="286" y="116"/>
                </a:lnTo>
                <a:lnTo>
                  <a:pt x="204" y="116"/>
                </a:lnTo>
                <a:lnTo>
                  <a:pt x="204" y="98"/>
                </a:lnTo>
                <a:lnTo>
                  <a:pt x="202" y="92"/>
                </a:lnTo>
                <a:lnTo>
                  <a:pt x="196" y="90"/>
                </a:lnTo>
                <a:lnTo>
                  <a:pt x="114" y="90"/>
                </a:lnTo>
                <a:lnTo>
                  <a:pt x="110" y="92"/>
                </a:lnTo>
                <a:lnTo>
                  <a:pt x="106" y="98"/>
                </a:lnTo>
                <a:lnTo>
                  <a:pt x="106" y="116"/>
                </a:lnTo>
                <a:lnTo>
                  <a:pt x="24" y="116"/>
                </a:lnTo>
                <a:lnTo>
                  <a:pt x="22" y="114"/>
                </a:lnTo>
                <a:lnTo>
                  <a:pt x="18" y="114"/>
                </a:lnTo>
                <a:lnTo>
                  <a:pt x="16" y="110"/>
                </a:lnTo>
                <a:lnTo>
                  <a:pt x="16" y="108"/>
                </a:lnTo>
                <a:lnTo>
                  <a:pt x="16" y="60"/>
                </a:lnTo>
                <a:lnTo>
                  <a:pt x="16" y="56"/>
                </a:lnTo>
                <a:lnTo>
                  <a:pt x="18" y="54"/>
                </a:lnTo>
                <a:lnTo>
                  <a:pt x="22" y="52"/>
                </a:lnTo>
                <a:lnTo>
                  <a:pt x="24" y="50"/>
                </a:lnTo>
                <a:lnTo>
                  <a:pt x="286" y="50"/>
                </a:lnTo>
                <a:lnTo>
                  <a:pt x="290" y="52"/>
                </a:lnTo>
                <a:lnTo>
                  <a:pt x="292" y="54"/>
                </a:lnTo>
                <a:lnTo>
                  <a:pt x="294" y="56"/>
                </a:lnTo>
                <a:lnTo>
                  <a:pt x="296" y="60"/>
                </a:lnTo>
                <a:lnTo>
                  <a:pt x="296" y="108"/>
                </a:lnTo>
                <a:close/>
                <a:moveTo>
                  <a:pt x="266" y="232"/>
                </a:moveTo>
                <a:lnTo>
                  <a:pt x="46" y="232"/>
                </a:lnTo>
                <a:lnTo>
                  <a:pt x="42" y="230"/>
                </a:lnTo>
                <a:lnTo>
                  <a:pt x="38" y="230"/>
                </a:lnTo>
                <a:lnTo>
                  <a:pt x="36" y="226"/>
                </a:lnTo>
                <a:lnTo>
                  <a:pt x="36" y="224"/>
                </a:lnTo>
                <a:lnTo>
                  <a:pt x="36" y="130"/>
                </a:lnTo>
                <a:lnTo>
                  <a:pt x="106" y="130"/>
                </a:lnTo>
                <a:lnTo>
                  <a:pt x="106" y="138"/>
                </a:lnTo>
                <a:lnTo>
                  <a:pt x="110" y="144"/>
                </a:lnTo>
                <a:lnTo>
                  <a:pt x="114" y="146"/>
                </a:lnTo>
                <a:lnTo>
                  <a:pt x="196" y="146"/>
                </a:lnTo>
                <a:lnTo>
                  <a:pt x="202" y="144"/>
                </a:lnTo>
                <a:lnTo>
                  <a:pt x="204" y="138"/>
                </a:lnTo>
                <a:lnTo>
                  <a:pt x="204" y="130"/>
                </a:lnTo>
                <a:lnTo>
                  <a:pt x="276" y="130"/>
                </a:lnTo>
                <a:lnTo>
                  <a:pt x="276" y="224"/>
                </a:lnTo>
                <a:lnTo>
                  <a:pt x="274" y="226"/>
                </a:lnTo>
                <a:lnTo>
                  <a:pt x="272" y="230"/>
                </a:lnTo>
                <a:lnTo>
                  <a:pt x="270" y="230"/>
                </a:lnTo>
                <a:lnTo>
                  <a:pt x="266" y="232"/>
                </a:lnTo>
                <a:close/>
                <a:moveTo>
                  <a:pt x="190" y="132"/>
                </a:moveTo>
                <a:lnTo>
                  <a:pt x="122" y="132"/>
                </a:lnTo>
                <a:lnTo>
                  <a:pt x="122" y="106"/>
                </a:lnTo>
                <a:lnTo>
                  <a:pt x="190" y="106"/>
                </a:lnTo>
                <a:lnTo>
                  <a:pt x="190" y="132"/>
                </a:lnTo>
                <a:close/>
                <a:moveTo>
                  <a:pt x="156" y="14"/>
                </a:moveTo>
                <a:lnTo>
                  <a:pt x="156" y="14"/>
                </a:lnTo>
                <a:lnTo>
                  <a:pt x="174" y="16"/>
                </a:lnTo>
                <a:lnTo>
                  <a:pt x="188" y="22"/>
                </a:lnTo>
                <a:lnTo>
                  <a:pt x="198" y="28"/>
                </a:lnTo>
                <a:lnTo>
                  <a:pt x="200" y="32"/>
                </a:lnTo>
                <a:lnTo>
                  <a:pt x="202" y="36"/>
                </a:lnTo>
                <a:lnTo>
                  <a:pt x="110" y="36"/>
                </a:lnTo>
                <a:lnTo>
                  <a:pt x="110" y="32"/>
                </a:lnTo>
                <a:lnTo>
                  <a:pt x="114" y="28"/>
                </a:lnTo>
                <a:lnTo>
                  <a:pt x="124" y="22"/>
                </a:lnTo>
                <a:lnTo>
                  <a:pt x="138" y="16"/>
                </a:lnTo>
                <a:lnTo>
                  <a:pt x="156" y="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  <a:ea typeface="微软雅黑" pitchFamily="34" charset="-122"/>
            </a:endParaRPr>
          </a:p>
        </p:txBody>
      </p:sp>
      <p:grpSp>
        <p:nvGrpSpPr>
          <p:cNvPr id="18485" name="组 22"/>
          <p:cNvGrpSpPr>
            <a:grpSpLocks/>
          </p:cNvGrpSpPr>
          <p:nvPr/>
        </p:nvGrpSpPr>
        <p:grpSpPr bwMode="auto">
          <a:xfrm>
            <a:off x="6459538" y="2976563"/>
            <a:ext cx="401637" cy="338137"/>
            <a:chOff x="5268913" y="1114425"/>
            <a:chExt cx="530225" cy="447675"/>
          </a:xfrm>
        </p:grpSpPr>
        <p:sp>
          <p:nvSpPr>
            <p:cNvPr id="18500" name="Freeform 137"/>
            <p:cNvSpPr>
              <a:spLocks noEditPoints="1"/>
            </p:cNvSpPr>
            <p:nvPr/>
          </p:nvSpPr>
          <p:spPr bwMode="auto">
            <a:xfrm>
              <a:off x="5268913" y="1114425"/>
              <a:ext cx="530225" cy="447675"/>
            </a:xfrm>
            <a:custGeom>
              <a:avLst/>
              <a:gdLst>
                <a:gd name="T0" fmla="*/ 248 w 334"/>
                <a:gd name="T1" fmla="*/ 0 h 282"/>
                <a:gd name="T2" fmla="*/ 214 w 334"/>
                <a:gd name="T3" fmla="*/ 10 h 282"/>
                <a:gd name="T4" fmla="*/ 204 w 334"/>
                <a:gd name="T5" fmla="*/ 44 h 282"/>
                <a:gd name="T6" fmla="*/ 212 w 334"/>
                <a:gd name="T7" fmla="*/ 84 h 282"/>
                <a:gd name="T8" fmla="*/ 158 w 334"/>
                <a:gd name="T9" fmla="*/ 128 h 282"/>
                <a:gd name="T10" fmla="*/ 128 w 334"/>
                <a:gd name="T11" fmla="*/ 66 h 282"/>
                <a:gd name="T12" fmla="*/ 102 w 334"/>
                <a:gd name="T13" fmla="*/ 28 h 282"/>
                <a:gd name="T14" fmla="*/ 66 w 334"/>
                <a:gd name="T15" fmla="*/ 18 h 282"/>
                <a:gd name="T16" fmla="*/ 44 w 334"/>
                <a:gd name="T17" fmla="*/ 22 h 282"/>
                <a:gd name="T18" fmla="*/ 44 w 334"/>
                <a:gd name="T19" fmla="*/ 32 h 282"/>
                <a:gd name="T20" fmla="*/ 32 w 334"/>
                <a:gd name="T21" fmla="*/ 78 h 282"/>
                <a:gd name="T22" fmla="*/ 8 w 334"/>
                <a:gd name="T23" fmla="*/ 60 h 282"/>
                <a:gd name="T24" fmla="*/ 2 w 334"/>
                <a:gd name="T25" fmla="*/ 64 h 282"/>
                <a:gd name="T26" fmla="*/ 8 w 334"/>
                <a:gd name="T27" fmla="*/ 114 h 282"/>
                <a:gd name="T28" fmla="*/ 30 w 334"/>
                <a:gd name="T29" fmla="*/ 136 h 282"/>
                <a:gd name="T30" fmla="*/ 64 w 334"/>
                <a:gd name="T31" fmla="*/ 148 h 282"/>
                <a:gd name="T32" fmla="*/ 52 w 334"/>
                <a:gd name="T33" fmla="*/ 234 h 282"/>
                <a:gd name="T34" fmla="*/ 90 w 334"/>
                <a:gd name="T35" fmla="*/ 280 h 282"/>
                <a:gd name="T36" fmla="*/ 100 w 334"/>
                <a:gd name="T37" fmla="*/ 280 h 282"/>
                <a:gd name="T38" fmla="*/ 218 w 334"/>
                <a:gd name="T39" fmla="*/ 280 h 282"/>
                <a:gd name="T40" fmla="*/ 262 w 334"/>
                <a:gd name="T41" fmla="*/ 236 h 282"/>
                <a:gd name="T42" fmla="*/ 248 w 334"/>
                <a:gd name="T43" fmla="*/ 130 h 282"/>
                <a:gd name="T44" fmla="*/ 244 w 334"/>
                <a:gd name="T45" fmla="*/ 116 h 282"/>
                <a:gd name="T46" fmla="*/ 290 w 334"/>
                <a:gd name="T47" fmla="*/ 130 h 282"/>
                <a:gd name="T48" fmla="*/ 334 w 334"/>
                <a:gd name="T49" fmla="*/ 86 h 282"/>
                <a:gd name="T50" fmla="*/ 248 w 334"/>
                <a:gd name="T51" fmla="*/ 92 h 282"/>
                <a:gd name="T52" fmla="*/ 248 w 334"/>
                <a:gd name="T53" fmla="*/ 92 h 282"/>
                <a:gd name="T54" fmla="*/ 94 w 334"/>
                <a:gd name="T55" fmla="*/ 266 h 282"/>
                <a:gd name="T56" fmla="*/ 162 w 334"/>
                <a:gd name="T57" fmla="*/ 144 h 282"/>
                <a:gd name="T58" fmla="*/ 82 w 334"/>
                <a:gd name="T59" fmla="*/ 72 h 282"/>
                <a:gd name="T60" fmla="*/ 62 w 334"/>
                <a:gd name="T61" fmla="*/ 32 h 282"/>
                <a:gd name="T62" fmla="*/ 92 w 334"/>
                <a:gd name="T63" fmla="*/ 40 h 282"/>
                <a:gd name="T64" fmla="*/ 114 w 334"/>
                <a:gd name="T65" fmla="*/ 72 h 282"/>
                <a:gd name="T66" fmla="*/ 108 w 334"/>
                <a:gd name="T67" fmla="*/ 110 h 282"/>
                <a:gd name="T68" fmla="*/ 96 w 334"/>
                <a:gd name="T69" fmla="*/ 122 h 282"/>
                <a:gd name="T70" fmla="*/ 74 w 334"/>
                <a:gd name="T71" fmla="*/ 132 h 282"/>
                <a:gd name="T72" fmla="*/ 46 w 334"/>
                <a:gd name="T73" fmla="*/ 130 h 282"/>
                <a:gd name="T74" fmla="*/ 22 w 334"/>
                <a:gd name="T75" fmla="*/ 110 h 282"/>
                <a:gd name="T76" fmla="*/ 22 w 334"/>
                <a:gd name="T77" fmla="*/ 88 h 282"/>
                <a:gd name="T78" fmla="*/ 54 w 334"/>
                <a:gd name="T79" fmla="*/ 100 h 282"/>
                <a:gd name="T80" fmla="*/ 120 w 334"/>
                <a:gd name="T81" fmla="*/ 166 h 282"/>
                <a:gd name="T82" fmla="*/ 98 w 334"/>
                <a:gd name="T83" fmla="*/ 138 h 282"/>
                <a:gd name="T84" fmla="*/ 104 w 334"/>
                <a:gd name="T85" fmla="*/ 134 h 282"/>
                <a:gd name="T86" fmla="*/ 110 w 334"/>
                <a:gd name="T87" fmla="*/ 128 h 282"/>
                <a:gd name="T88" fmla="*/ 116 w 334"/>
                <a:gd name="T89" fmla="*/ 122 h 282"/>
                <a:gd name="T90" fmla="*/ 120 w 334"/>
                <a:gd name="T91" fmla="*/ 118 h 282"/>
                <a:gd name="T92" fmla="*/ 148 w 334"/>
                <a:gd name="T93" fmla="*/ 138 h 282"/>
                <a:gd name="T94" fmla="*/ 218 w 334"/>
                <a:gd name="T95" fmla="*/ 262 h 282"/>
                <a:gd name="T96" fmla="*/ 290 w 334"/>
                <a:gd name="T97" fmla="*/ 112 h 282"/>
                <a:gd name="T98" fmla="*/ 316 w 334"/>
                <a:gd name="T99" fmla="*/ 86 h 28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34"/>
                <a:gd name="T151" fmla="*/ 0 h 282"/>
                <a:gd name="T152" fmla="*/ 334 w 334"/>
                <a:gd name="T153" fmla="*/ 282 h 28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34" h="282">
                  <a:moveTo>
                    <a:pt x="332" y="80"/>
                  </a:moveTo>
                  <a:lnTo>
                    <a:pt x="252" y="2"/>
                  </a:lnTo>
                  <a:lnTo>
                    <a:pt x="248" y="0"/>
                  </a:lnTo>
                  <a:lnTo>
                    <a:pt x="244" y="0"/>
                  </a:lnTo>
                  <a:lnTo>
                    <a:pt x="216" y="8"/>
                  </a:lnTo>
                  <a:lnTo>
                    <a:pt x="214" y="10"/>
                  </a:lnTo>
                  <a:lnTo>
                    <a:pt x="212" y="14"/>
                  </a:lnTo>
                  <a:lnTo>
                    <a:pt x="204" y="40"/>
                  </a:lnTo>
                  <a:lnTo>
                    <a:pt x="204" y="44"/>
                  </a:lnTo>
                  <a:lnTo>
                    <a:pt x="204" y="48"/>
                  </a:lnTo>
                  <a:lnTo>
                    <a:pt x="230" y="74"/>
                  </a:lnTo>
                  <a:lnTo>
                    <a:pt x="216" y="88"/>
                  </a:lnTo>
                  <a:lnTo>
                    <a:pt x="212" y="84"/>
                  </a:lnTo>
                  <a:lnTo>
                    <a:pt x="206" y="82"/>
                  </a:lnTo>
                  <a:lnTo>
                    <a:pt x="202" y="84"/>
                  </a:lnTo>
                  <a:lnTo>
                    <a:pt x="158" y="128"/>
                  </a:lnTo>
                  <a:lnTo>
                    <a:pt x="128" y="98"/>
                  </a:lnTo>
                  <a:lnTo>
                    <a:pt x="130" y="82"/>
                  </a:lnTo>
                  <a:lnTo>
                    <a:pt x="128" y="66"/>
                  </a:lnTo>
                  <a:lnTo>
                    <a:pt x="122" y="50"/>
                  </a:lnTo>
                  <a:lnTo>
                    <a:pt x="110" y="36"/>
                  </a:lnTo>
                  <a:lnTo>
                    <a:pt x="102" y="28"/>
                  </a:lnTo>
                  <a:lnTo>
                    <a:pt x="90" y="22"/>
                  </a:lnTo>
                  <a:lnTo>
                    <a:pt x="78" y="20"/>
                  </a:lnTo>
                  <a:lnTo>
                    <a:pt x="66" y="18"/>
                  </a:lnTo>
                  <a:lnTo>
                    <a:pt x="56" y="18"/>
                  </a:lnTo>
                  <a:lnTo>
                    <a:pt x="46" y="20"/>
                  </a:lnTo>
                  <a:lnTo>
                    <a:pt x="44" y="22"/>
                  </a:lnTo>
                  <a:lnTo>
                    <a:pt x="42" y="26"/>
                  </a:lnTo>
                  <a:lnTo>
                    <a:pt x="42" y="30"/>
                  </a:lnTo>
                  <a:lnTo>
                    <a:pt x="44" y="32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54" y="84"/>
                  </a:lnTo>
                  <a:lnTo>
                    <a:pt x="32" y="78"/>
                  </a:lnTo>
                  <a:lnTo>
                    <a:pt x="14" y="62"/>
                  </a:lnTo>
                  <a:lnTo>
                    <a:pt x="12" y="60"/>
                  </a:lnTo>
                  <a:lnTo>
                    <a:pt x="8" y="60"/>
                  </a:lnTo>
                  <a:lnTo>
                    <a:pt x="4" y="62"/>
                  </a:lnTo>
                  <a:lnTo>
                    <a:pt x="2" y="64"/>
                  </a:lnTo>
                  <a:lnTo>
                    <a:pt x="0" y="72"/>
                  </a:lnTo>
                  <a:lnTo>
                    <a:pt x="0" y="82"/>
                  </a:lnTo>
                  <a:lnTo>
                    <a:pt x="2" y="98"/>
                  </a:lnTo>
                  <a:lnTo>
                    <a:pt x="8" y="114"/>
                  </a:lnTo>
                  <a:lnTo>
                    <a:pt x="14" y="122"/>
                  </a:lnTo>
                  <a:lnTo>
                    <a:pt x="20" y="128"/>
                  </a:lnTo>
                  <a:lnTo>
                    <a:pt x="30" y="136"/>
                  </a:lnTo>
                  <a:lnTo>
                    <a:pt x="40" y="142"/>
                  </a:lnTo>
                  <a:lnTo>
                    <a:pt x="52" y="146"/>
                  </a:lnTo>
                  <a:lnTo>
                    <a:pt x="64" y="148"/>
                  </a:lnTo>
                  <a:lnTo>
                    <a:pt x="82" y="146"/>
                  </a:lnTo>
                  <a:lnTo>
                    <a:pt x="110" y="176"/>
                  </a:lnTo>
                  <a:lnTo>
                    <a:pt x="52" y="234"/>
                  </a:lnTo>
                  <a:lnTo>
                    <a:pt x="50" y="238"/>
                  </a:lnTo>
                  <a:lnTo>
                    <a:pt x="52" y="244"/>
                  </a:lnTo>
                  <a:lnTo>
                    <a:pt x="90" y="280"/>
                  </a:lnTo>
                  <a:lnTo>
                    <a:pt x="94" y="282"/>
                  </a:lnTo>
                  <a:lnTo>
                    <a:pt x="100" y="280"/>
                  </a:lnTo>
                  <a:lnTo>
                    <a:pt x="158" y="222"/>
                  </a:lnTo>
                  <a:lnTo>
                    <a:pt x="212" y="278"/>
                  </a:lnTo>
                  <a:lnTo>
                    <a:pt x="218" y="280"/>
                  </a:lnTo>
                  <a:lnTo>
                    <a:pt x="222" y="278"/>
                  </a:lnTo>
                  <a:lnTo>
                    <a:pt x="260" y="240"/>
                  </a:lnTo>
                  <a:lnTo>
                    <a:pt x="262" y="236"/>
                  </a:lnTo>
                  <a:lnTo>
                    <a:pt x="260" y="230"/>
                  </a:lnTo>
                  <a:lnTo>
                    <a:pt x="204" y="176"/>
                  </a:lnTo>
                  <a:lnTo>
                    <a:pt x="248" y="130"/>
                  </a:lnTo>
                  <a:lnTo>
                    <a:pt x="250" y="126"/>
                  </a:lnTo>
                  <a:lnTo>
                    <a:pt x="248" y="120"/>
                  </a:lnTo>
                  <a:lnTo>
                    <a:pt x="244" y="116"/>
                  </a:lnTo>
                  <a:lnTo>
                    <a:pt x="258" y="102"/>
                  </a:lnTo>
                  <a:lnTo>
                    <a:pt x="284" y="128"/>
                  </a:lnTo>
                  <a:lnTo>
                    <a:pt x="290" y="130"/>
                  </a:lnTo>
                  <a:lnTo>
                    <a:pt x="294" y="128"/>
                  </a:lnTo>
                  <a:lnTo>
                    <a:pt x="332" y="90"/>
                  </a:lnTo>
                  <a:lnTo>
                    <a:pt x="334" y="86"/>
                  </a:lnTo>
                  <a:lnTo>
                    <a:pt x="332" y="80"/>
                  </a:lnTo>
                  <a:close/>
                  <a:moveTo>
                    <a:pt x="248" y="92"/>
                  </a:moveTo>
                  <a:lnTo>
                    <a:pt x="234" y="106"/>
                  </a:lnTo>
                  <a:lnTo>
                    <a:pt x="226" y="98"/>
                  </a:lnTo>
                  <a:lnTo>
                    <a:pt x="240" y="84"/>
                  </a:lnTo>
                  <a:lnTo>
                    <a:pt x="248" y="92"/>
                  </a:lnTo>
                  <a:close/>
                  <a:moveTo>
                    <a:pt x="162" y="144"/>
                  </a:moveTo>
                  <a:lnTo>
                    <a:pt x="206" y="98"/>
                  </a:lnTo>
                  <a:lnTo>
                    <a:pt x="234" y="126"/>
                  </a:lnTo>
                  <a:lnTo>
                    <a:pt x="94" y="266"/>
                  </a:lnTo>
                  <a:lnTo>
                    <a:pt x="68" y="238"/>
                  </a:lnTo>
                  <a:lnTo>
                    <a:pt x="162" y="144"/>
                  </a:lnTo>
                  <a:lnTo>
                    <a:pt x="162" y="142"/>
                  </a:lnTo>
                  <a:lnTo>
                    <a:pt x="162" y="144"/>
                  </a:lnTo>
                  <a:close/>
                  <a:moveTo>
                    <a:pt x="80" y="78"/>
                  </a:moveTo>
                  <a:lnTo>
                    <a:pt x="80" y="78"/>
                  </a:lnTo>
                  <a:lnTo>
                    <a:pt x="82" y="74"/>
                  </a:lnTo>
                  <a:lnTo>
                    <a:pt x="82" y="72"/>
                  </a:lnTo>
                  <a:lnTo>
                    <a:pt x="72" y="44"/>
                  </a:lnTo>
                  <a:lnTo>
                    <a:pt x="72" y="40"/>
                  </a:lnTo>
                  <a:lnTo>
                    <a:pt x="62" y="32"/>
                  </a:lnTo>
                  <a:lnTo>
                    <a:pt x="74" y="32"/>
                  </a:lnTo>
                  <a:lnTo>
                    <a:pt x="84" y="36"/>
                  </a:lnTo>
                  <a:lnTo>
                    <a:pt x="92" y="40"/>
                  </a:lnTo>
                  <a:lnTo>
                    <a:pt x="102" y="46"/>
                  </a:lnTo>
                  <a:lnTo>
                    <a:pt x="110" y="58"/>
                  </a:lnTo>
                  <a:lnTo>
                    <a:pt x="114" y="72"/>
                  </a:lnTo>
                  <a:lnTo>
                    <a:pt x="116" y="84"/>
                  </a:lnTo>
                  <a:lnTo>
                    <a:pt x="114" y="98"/>
                  </a:lnTo>
                  <a:lnTo>
                    <a:pt x="108" y="110"/>
                  </a:lnTo>
                  <a:lnTo>
                    <a:pt x="102" y="118"/>
                  </a:lnTo>
                  <a:lnTo>
                    <a:pt x="96" y="122"/>
                  </a:lnTo>
                  <a:lnTo>
                    <a:pt x="90" y="128"/>
                  </a:lnTo>
                  <a:lnTo>
                    <a:pt x="82" y="132"/>
                  </a:lnTo>
                  <a:lnTo>
                    <a:pt x="74" y="132"/>
                  </a:lnTo>
                  <a:lnTo>
                    <a:pt x="64" y="134"/>
                  </a:lnTo>
                  <a:lnTo>
                    <a:pt x="54" y="132"/>
                  </a:lnTo>
                  <a:lnTo>
                    <a:pt x="46" y="130"/>
                  </a:lnTo>
                  <a:lnTo>
                    <a:pt x="36" y="126"/>
                  </a:lnTo>
                  <a:lnTo>
                    <a:pt x="30" y="118"/>
                  </a:lnTo>
                  <a:lnTo>
                    <a:pt x="22" y="110"/>
                  </a:lnTo>
                  <a:lnTo>
                    <a:pt x="18" y="102"/>
                  </a:lnTo>
                  <a:lnTo>
                    <a:pt x="14" y="92"/>
                  </a:lnTo>
                  <a:lnTo>
                    <a:pt x="14" y="80"/>
                  </a:lnTo>
                  <a:lnTo>
                    <a:pt x="22" y="88"/>
                  </a:lnTo>
                  <a:lnTo>
                    <a:pt x="26" y="90"/>
                  </a:lnTo>
                  <a:lnTo>
                    <a:pt x="54" y="100"/>
                  </a:lnTo>
                  <a:lnTo>
                    <a:pt x="58" y="100"/>
                  </a:lnTo>
                  <a:lnTo>
                    <a:pt x="60" y="98"/>
                  </a:lnTo>
                  <a:lnTo>
                    <a:pt x="80" y="78"/>
                  </a:lnTo>
                  <a:close/>
                  <a:moveTo>
                    <a:pt x="120" y="166"/>
                  </a:moveTo>
                  <a:lnTo>
                    <a:pt x="96" y="140"/>
                  </a:lnTo>
                  <a:lnTo>
                    <a:pt x="98" y="138"/>
                  </a:lnTo>
                  <a:lnTo>
                    <a:pt x="100" y="138"/>
                  </a:lnTo>
                  <a:lnTo>
                    <a:pt x="104" y="134"/>
                  </a:lnTo>
                  <a:lnTo>
                    <a:pt x="106" y="134"/>
                  </a:lnTo>
                  <a:lnTo>
                    <a:pt x="110" y="128"/>
                  </a:lnTo>
                  <a:lnTo>
                    <a:pt x="116" y="124"/>
                  </a:lnTo>
                  <a:lnTo>
                    <a:pt x="116" y="122"/>
                  </a:lnTo>
                  <a:lnTo>
                    <a:pt x="120" y="118"/>
                  </a:lnTo>
                  <a:lnTo>
                    <a:pt x="120" y="116"/>
                  </a:lnTo>
                  <a:lnTo>
                    <a:pt x="122" y="114"/>
                  </a:lnTo>
                  <a:lnTo>
                    <a:pt x="148" y="138"/>
                  </a:lnTo>
                  <a:lnTo>
                    <a:pt x="120" y="166"/>
                  </a:lnTo>
                  <a:close/>
                  <a:moveTo>
                    <a:pt x="194" y="184"/>
                  </a:moveTo>
                  <a:lnTo>
                    <a:pt x="244" y="236"/>
                  </a:lnTo>
                  <a:lnTo>
                    <a:pt x="218" y="262"/>
                  </a:lnTo>
                  <a:lnTo>
                    <a:pt x="168" y="212"/>
                  </a:lnTo>
                  <a:lnTo>
                    <a:pt x="194" y="184"/>
                  </a:lnTo>
                  <a:close/>
                  <a:moveTo>
                    <a:pt x="316" y="86"/>
                  </a:moveTo>
                  <a:lnTo>
                    <a:pt x="290" y="112"/>
                  </a:lnTo>
                  <a:lnTo>
                    <a:pt x="218" y="42"/>
                  </a:lnTo>
                  <a:lnTo>
                    <a:pt x="224" y="20"/>
                  </a:lnTo>
                  <a:lnTo>
                    <a:pt x="244" y="14"/>
                  </a:lnTo>
                  <a:lnTo>
                    <a:pt x="316" y="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8501" name="Freeform 138"/>
            <p:cNvSpPr>
              <a:spLocks/>
            </p:cNvSpPr>
            <p:nvPr/>
          </p:nvSpPr>
          <p:spPr bwMode="auto">
            <a:xfrm>
              <a:off x="5430838" y="1336675"/>
              <a:ext cx="142875" cy="146050"/>
            </a:xfrm>
            <a:custGeom>
              <a:avLst/>
              <a:gdLst>
                <a:gd name="T0" fmla="*/ 0 w 90"/>
                <a:gd name="T1" fmla="*/ 84 h 92"/>
                <a:gd name="T2" fmla="*/ 0 w 90"/>
                <a:gd name="T3" fmla="*/ 84 h 92"/>
                <a:gd name="T4" fmla="*/ 2 w 90"/>
                <a:gd name="T5" fmla="*/ 90 h 92"/>
                <a:gd name="T6" fmla="*/ 2 w 90"/>
                <a:gd name="T7" fmla="*/ 90 h 92"/>
                <a:gd name="T8" fmla="*/ 6 w 90"/>
                <a:gd name="T9" fmla="*/ 92 h 92"/>
                <a:gd name="T10" fmla="*/ 6 w 90"/>
                <a:gd name="T11" fmla="*/ 92 h 92"/>
                <a:gd name="T12" fmla="*/ 12 w 90"/>
                <a:gd name="T13" fmla="*/ 90 h 92"/>
                <a:gd name="T14" fmla="*/ 88 w 90"/>
                <a:gd name="T15" fmla="*/ 12 h 92"/>
                <a:gd name="T16" fmla="*/ 88 w 90"/>
                <a:gd name="T17" fmla="*/ 12 h 92"/>
                <a:gd name="T18" fmla="*/ 90 w 90"/>
                <a:gd name="T19" fmla="*/ 8 h 92"/>
                <a:gd name="T20" fmla="*/ 88 w 90"/>
                <a:gd name="T21" fmla="*/ 2 h 92"/>
                <a:gd name="T22" fmla="*/ 88 w 90"/>
                <a:gd name="T23" fmla="*/ 2 h 92"/>
                <a:gd name="T24" fmla="*/ 84 w 90"/>
                <a:gd name="T25" fmla="*/ 0 h 92"/>
                <a:gd name="T26" fmla="*/ 78 w 90"/>
                <a:gd name="T27" fmla="*/ 2 h 92"/>
                <a:gd name="T28" fmla="*/ 2 w 90"/>
                <a:gd name="T29" fmla="*/ 80 h 92"/>
                <a:gd name="T30" fmla="*/ 2 w 90"/>
                <a:gd name="T31" fmla="*/ 80 h 92"/>
                <a:gd name="T32" fmla="*/ 0 w 90"/>
                <a:gd name="T33" fmla="*/ 84 h 92"/>
                <a:gd name="T34" fmla="*/ 0 w 90"/>
                <a:gd name="T35" fmla="*/ 84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0"/>
                <a:gd name="T55" fmla="*/ 0 h 92"/>
                <a:gd name="T56" fmla="*/ 90 w 90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0" h="92">
                  <a:moveTo>
                    <a:pt x="0" y="84"/>
                  </a:moveTo>
                  <a:lnTo>
                    <a:pt x="0" y="84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12" y="90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88" y="2"/>
                  </a:lnTo>
                  <a:lnTo>
                    <a:pt x="84" y="0"/>
                  </a:lnTo>
                  <a:lnTo>
                    <a:pt x="78" y="2"/>
                  </a:lnTo>
                  <a:lnTo>
                    <a:pt x="2" y="8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  <a:ea typeface="微软雅黑" pitchFamily="34" charset="-122"/>
              </a:endParaRPr>
            </a:p>
          </p:txBody>
        </p:sp>
      </p:grpSp>
      <p:grpSp>
        <p:nvGrpSpPr>
          <p:cNvPr id="18486" name="组 23"/>
          <p:cNvGrpSpPr>
            <a:grpSpLocks/>
          </p:cNvGrpSpPr>
          <p:nvPr/>
        </p:nvGrpSpPr>
        <p:grpSpPr bwMode="auto">
          <a:xfrm>
            <a:off x="5060950" y="2076450"/>
            <a:ext cx="290513" cy="217488"/>
            <a:chOff x="6018213" y="1143000"/>
            <a:chExt cx="530225" cy="396875"/>
          </a:xfrm>
        </p:grpSpPr>
        <p:sp>
          <p:nvSpPr>
            <p:cNvPr id="18496" name="Freeform 149"/>
            <p:cNvSpPr>
              <a:spLocks/>
            </p:cNvSpPr>
            <p:nvPr/>
          </p:nvSpPr>
          <p:spPr bwMode="auto">
            <a:xfrm>
              <a:off x="6094413" y="1314450"/>
              <a:ext cx="269875" cy="25400"/>
            </a:xfrm>
            <a:custGeom>
              <a:avLst/>
              <a:gdLst>
                <a:gd name="T0" fmla="*/ 162 w 170"/>
                <a:gd name="T1" fmla="*/ 0 h 16"/>
                <a:gd name="T2" fmla="*/ 8 w 170"/>
                <a:gd name="T3" fmla="*/ 0 h 16"/>
                <a:gd name="T4" fmla="*/ 8 w 170"/>
                <a:gd name="T5" fmla="*/ 0 h 16"/>
                <a:gd name="T6" fmla="*/ 4 w 170"/>
                <a:gd name="T7" fmla="*/ 0 h 16"/>
                <a:gd name="T8" fmla="*/ 2 w 170"/>
                <a:gd name="T9" fmla="*/ 2 h 16"/>
                <a:gd name="T10" fmla="*/ 0 w 170"/>
                <a:gd name="T11" fmla="*/ 4 h 16"/>
                <a:gd name="T12" fmla="*/ 0 w 170"/>
                <a:gd name="T13" fmla="*/ 8 h 16"/>
                <a:gd name="T14" fmla="*/ 0 w 170"/>
                <a:gd name="T15" fmla="*/ 8 h 16"/>
                <a:gd name="T16" fmla="*/ 0 w 170"/>
                <a:gd name="T17" fmla="*/ 10 h 16"/>
                <a:gd name="T18" fmla="*/ 2 w 170"/>
                <a:gd name="T19" fmla="*/ 12 h 16"/>
                <a:gd name="T20" fmla="*/ 4 w 170"/>
                <a:gd name="T21" fmla="*/ 14 h 16"/>
                <a:gd name="T22" fmla="*/ 8 w 170"/>
                <a:gd name="T23" fmla="*/ 16 h 16"/>
                <a:gd name="T24" fmla="*/ 162 w 170"/>
                <a:gd name="T25" fmla="*/ 16 h 16"/>
                <a:gd name="T26" fmla="*/ 162 w 170"/>
                <a:gd name="T27" fmla="*/ 16 h 16"/>
                <a:gd name="T28" fmla="*/ 166 w 170"/>
                <a:gd name="T29" fmla="*/ 14 h 16"/>
                <a:gd name="T30" fmla="*/ 168 w 170"/>
                <a:gd name="T31" fmla="*/ 12 h 16"/>
                <a:gd name="T32" fmla="*/ 170 w 170"/>
                <a:gd name="T33" fmla="*/ 10 h 16"/>
                <a:gd name="T34" fmla="*/ 170 w 170"/>
                <a:gd name="T35" fmla="*/ 8 h 16"/>
                <a:gd name="T36" fmla="*/ 170 w 170"/>
                <a:gd name="T37" fmla="*/ 8 h 16"/>
                <a:gd name="T38" fmla="*/ 170 w 170"/>
                <a:gd name="T39" fmla="*/ 4 h 16"/>
                <a:gd name="T40" fmla="*/ 168 w 170"/>
                <a:gd name="T41" fmla="*/ 2 h 16"/>
                <a:gd name="T42" fmla="*/ 166 w 170"/>
                <a:gd name="T43" fmla="*/ 0 h 16"/>
                <a:gd name="T44" fmla="*/ 162 w 170"/>
                <a:gd name="T45" fmla="*/ 0 h 16"/>
                <a:gd name="T46" fmla="*/ 162 w 170"/>
                <a:gd name="T47" fmla="*/ 0 h 1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70"/>
                <a:gd name="T73" fmla="*/ 0 h 16"/>
                <a:gd name="T74" fmla="*/ 170 w 170"/>
                <a:gd name="T75" fmla="*/ 16 h 1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70" h="16">
                  <a:moveTo>
                    <a:pt x="162" y="0"/>
                  </a:move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8" y="16"/>
                  </a:lnTo>
                  <a:lnTo>
                    <a:pt x="162" y="16"/>
                  </a:lnTo>
                  <a:lnTo>
                    <a:pt x="166" y="14"/>
                  </a:lnTo>
                  <a:lnTo>
                    <a:pt x="168" y="12"/>
                  </a:lnTo>
                  <a:lnTo>
                    <a:pt x="170" y="10"/>
                  </a:lnTo>
                  <a:lnTo>
                    <a:pt x="170" y="8"/>
                  </a:lnTo>
                  <a:lnTo>
                    <a:pt x="170" y="4"/>
                  </a:lnTo>
                  <a:lnTo>
                    <a:pt x="168" y="2"/>
                  </a:lnTo>
                  <a:lnTo>
                    <a:pt x="166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8497" name="Freeform 150"/>
            <p:cNvSpPr>
              <a:spLocks/>
            </p:cNvSpPr>
            <p:nvPr/>
          </p:nvSpPr>
          <p:spPr bwMode="auto">
            <a:xfrm>
              <a:off x="6094413" y="1384300"/>
              <a:ext cx="269875" cy="25400"/>
            </a:xfrm>
            <a:custGeom>
              <a:avLst/>
              <a:gdLst>
                <a:gd name="T0" fmla="*/ 162 w 170"/>
                <a:gd name="T1" fmla="*/ 0 h 16"/>
                <a:gd name="T2" fmla="*/ 8 w 170"/>
                <a:gd name="T3" fmla="*/ 0 h 16"/>
                <a:gd name="T4" fmla="*/ 8 w 170"/>
                <a:gd name="T5" fmla="*/ 0 h 16"/>
                <a:gd name="T6" fmla="*/ 4 w 170"/>
                <a:gd name="T7" fmla="*/ 2 h 16"/>
                <a:gd name="T8" fmla="*/ 2 w 170"/>
                <a:gd name="T9" fmla="*/ 2 h 16"/>
                <a:gd name="T10" fmla="*/ 0 w 170"/>
                <a:gd name="T11" fmla="*/ 6 h 16"/>
                <a:gd name="T12" fmla="*/ 0 w 170"/>
                <a:gd name="T13" fmla="*/ 8 h 16"/>
                <a:gd name="T14" fmla="*/ 0 w 170"/>
                <a:gd name="T15" fmla="*/ 8 h 16"/>
                <a:gd name="T16" fmla="*/ 0 w 170"/>
                <a:gd name="T17" fmla="*/ 12 h 16"/>
                <a:gd name="T18" fmla="*/ 2 w 170"/>
                <a:gd name="T19" fmla="*/ 14 h 16"/>
                <a:gd name="T20" fmla="*/ 4 w 170"/>
                <a:gd name="T21" fmla="*/ 16 h 16"/>
                <a:gd name="T22" fmla="*/ 8 w 170"/>
                <a:gd name="T23" fmla="*/ 16 h 16"/>
                <a:gd name="T24" fmla="*/ 162 w 170"/>
                <a:gd name="T25" fmla="*/ 16 h 16"/>
                <a:gd name="T26" fmla="*/ 162 w 170"/>
                <a:gd name="T27" fmla="*/ 16 h 16"/>
                <a:gd name="T28" fmla="*/ 166 w 170"/>
                <a:gd name="T29" fmla="*/ 16 h 16"/>
                <a:gd name="T30" fmla="*/ 168 w 170"/>
                <a:gd name="T31" fmla="*/ 14 h 16"/>
                <a:gd name="T32" fmla="*/ 170 w 170"/>
                <a:gd name="T33" fmla="*/ 12 h 16"/>
                <a:gd name="T34" fmla="*/ 170 w 170"/>
                <a:gd name="T35" fmla="*/ 8 h 16"/>
                <a:gd name="T36" fmla="*/ 170 w 170"/>
                <a:gd name="T37" fmla="*/ 8 h 16"/>
                <a:gd name="T38" fmla="*/ 170 w 170"/>
                <a:gd name="T39" fmla="*/ 6 h 16"/>
                <a:gd name="T40" fmla="*/ 168 w 170"/>
                <a:gd name="T41" fmla="*/ 2 h 16"/>
                <a:gd name="T42" fmla="*/ 166 w 170"/>
                <a:gd name="T43" fmla="*/ 2 h 16"/>
                <a:gd name="T44" fmla="*/ 162 w 170"/>
                <a:gd name="T45" fmla="*/ 0 h 16"/>
                <a:gd name="T46" fmla="*/ 162 w 170"/>
                <a:gd name="T47" fmla="*/ 0 h 1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70"/>
                <a:gd name="T73" fmla="*/ 0 h 16"/>
                <a:gd name="T74" fmla="*/ 170 w 170"/>
                <a:gd name="T75" fmla="*/ 16 h 1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70" h="16">
                  <a:moveTo>
                    <a:pt x="162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162" y="16"/>
                  </a:lnTo>
                  <a:lnTo>
                    <a:pt x="166" y="16"/>
                  </a:lnTo>
                  <a:lnTo>
                    <a:pt x="168" y="14"/>
                  </a:lnTo>
                  <a:lnTo>
                    <a:pt x="170" y="12"/>
                  </a:lnTo>
                  <a:lnTo>
                    <a:pt x="170" y="8"/>
                  </a:lnTo>
                  <a:lnTo>
                    <a:pt x="170" y="6"/>
                  </a:lnTo>
                  <a:lnTo>
                    <a:pt x="168" y="2"/>
                  </a:lnTo>
                  <a:lnTo>
                    <a:pt x="166" y="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8498" name="Freeform 151"/>
            <p:cNvSpPr>
              <a:spLocks noEditPoints="1"/>
            </p:cNvSpPr>
            <p:nvPr/>
          </p:nvSpPr>
          <p:spPr bwMode="auto">
            <a:xfrm>
              <a:off x="6018213" y="1219200"/>
              <a:ext cx="428625" cy="320675"/>
            </a:xfrm>
            <a:custGeom>
              <a:avLst/>
              <a:gdLst>
                <a:gd name="T0" fmla="*/ 96 w 270"/>
                <a:gd name="T1" fmla="*/ 0 h 202"/>
                <a:gd name="T2" fmla="*/ 20 w 270"/>
                <a:gd name="T3" fmla="*/ 0 h 202"/>
                <a:gd name="T4" fmla="*/ 12 w 270"/>
                <a:gd name="T5" fmla="*/ 2 h 202"/>
                <a:gd name="T6" fmla="*/ 0 w 270"/>
                <a:gd name="T7" fmla="*/ 14 h 202"/>
                <a:gd name="T8" fmla="*/ 0 w 270"/>
                <a:gd name="T9" fmla="*/ 156 h 202"/>
                <a:gd name="T10" fmla="*/ 0 w 270"/>
                <a:gd name="T11" fmla="*/ 164 h 202"/>
                <a:gd name="T12" fmla="*/ 12 w 270"/>
                <a:gd name="T13" fmla="*/ 176 h 202"/>
                <a:gd name="T14" fmla="*/ 178 w 270"/>
                <a:gd name="T15" fmla="*/ 176 h 202"/>
                <a:gd name="T16" fmla="*/ 204 w 270"/>
                <a:gd name="T17" fmla="*/ 196 h 202"/>
                <a:gd name="T18" fmla="*/ 208 w 270"/>
                <a:gd name="T19" fmla="*/ 198 h 202"/>
                <a:gd name="T20" fmla="*/ 208 w 270"/>
                <a:gd name="T21" fmla="*/ 198 h 202"/>
                <a:gd name="T22" fmla="*/ 218 w 270"/>
                <a:gd name="T23" fmla="*/ 202 h 202"/>
                <a:gd name="T24" fmla="*/ 224 w 270"/>
                <a:gd name="T25" fmla="*/ 202 h 202"/>
                <a:gd name="T26" fmla="*/ 228 w 270"/>
                <a:gd name="T27" fmla="*/ 198 h 202"/>
                <a:gd name="T28" fmla="*/ 230 w 270"/>
                <a:gd name="T29" fmla="*/ 186 h 202"/>
                <a:gd name="T30" fmla="*/ 250 w 270"/>
                <a:gd name="T31" fmla="*/ 176 h 202"/>
                <a:gd name="T32" fmla="*/ 258 w 270"/>
                <a:gd name="T33" fmla="*/ 176 h 202"/>
                <a:gd name="T34" fmla="*/ 270 w 270"/>
                <a:gd name="T35" fmla="*/ 164 h 202"/>
                <a:gd name="T36" fmla="*/ 270 w 270"/>
                <a:gd name="T37" fmla="*/ 136 h 202"/>
                <a:gd name="T38" fmla="*/ 270 w 270"/>
                <a:gd name="T39" fmla="*/ 22 h 202"/>
                <a:gd name="T40" fmla="*/ 270 w 270"/>
                <a:gd name="T41" fmla="*/ 14 h 202"/>
                <a:gd name="T42" fmla="*/ 258 w 270"/>
                <a:gd name="T43" fmla="*/ 2 h 202"/>
                <a:gd name="T44" fmla="*/ 250 w 270"/>
                <a:gd name="T45" fmla="*/ 0 h 202"/>
                <a:gd name="T46" fmla="*/ 254 w 270"/>
                <a:gd name="T47" fmla="*/ 156 h 202"/>
                <a:gd name="T48" fmla="*/ 250 w 270"/>
                <a:gd name="T49" fmla="*/ 160 h 202"/>
                <a:gd name="T50" fmla="*/ 220 w 270"/>
                <a:gd name="T51" fmla="*/ 160 h 202"/>
                <a:gd name="T52" fmla="*/ 214 w 270"/>
                <a:gd name="T53" fmla="*/ 164 h 202"/>
                <a:gd name="T54" fmla="*/ 212 w 270"/>
                <a:gd name="T55" fmla="*/ 166 h 202"/>
                <a:gd name="T56" fmla="*/ 214 w 270"/>
                <a:gd name="T57" fmla="*/ 184 h 202"/>
                <a:gd name="T58" fmla="*/ 186 w 270"/>
                <a:gd name="T59" fmla="*/ 162 h 202"/>
                <a:gd name="T60" fmla="*/ 20 w 270"/>
                <a:gd name="T61" fmla="*/ 160 h 202"/>
                <a:gd name="T62" fmla="*/ 16 w 270"/>
                <a:gd name="T63" fmla="*/ 160 h 202"/>
                <a:gd name="T64" fmla="*/ 16 w 270"/>
                <a:gd name="T65" fmla="*/ 22 h 202"/>
                <a:gd name="T66" fmla="*/ 16 w 270"/>
                <a:gd name="T67" fmla="*/ 18 h 202"/>
                <a:gd name="T68" fmla="*/ 250 w 270"/>
                <a:gd name="T69" fmla="*/ 16 h 202"/>
                <a:gd name="T70" fmla="*/ 254 w 270"/>
                <a:gd name="T71" fmla="*/ 18 h 202"/>
                <a:gd name="T72" fmla="*/ 254 w 270"/>
                <a:gd name="T73" fmla="*/ 156 h 20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70"/>
                <a:gd name="T112" fmla="*/ 0 h 202"/>
                <a:gd name="T113" fmla="*/ 270 w 270"/>
                <a:gd name="T114" fmla="*/ 202 h 20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70" h="202">
                  <a:moveTo>
                    <a:pt x="250" y="0"/>
                  </a:moveTo>
                  <a:lnTo>
                    <a:pt x="96" y="0"/>
                  </a:lnTo>
                  <a:lnTo>
                    <a:pt x="80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6" y="170"/>
                  </a:lnTo>
                  <a:lnTo>
                    <a:pt x="12" y="176"/>
                  </a:lnTo>
                  <a:lnTo>
                    <a:pt x="20" y="176"/>
                  </a:lnTo>
                  <a:lnTo>
                    <a:pt x="178" y="176"/>
                  </a:lnTo>
                  <a:lnTo>
                    <a:pt x="204" y="196"/>
                  </a:lnTo>
                  <a:lnTo>
                    <a:pt x="208" y="198"/>
                  </a:lnTo>
                  <a:lnTo>
                    <a:pt x="212" y="202"/>
                  </a:lnTo>
                  <a:lnTo>
                    <a:pt x="218" y="202"/>
                  </a:lnTo>
                  <a:lnTo>
                    <a:pt x="224" y="202"/>
                  </a:lnTo>
                  <a:lnTo>
                    <a:pt x="228" y="198"/>
                  </a:lnTo>
                  <a:lnTo>
                    <a:pt x="230" y="192"/>
                  </a:lnTo>
                  <a:lnTo>
                    <a:pt x="230" y="186"/>
                  </a:lnTo>
                  <a:lnTo>
                    <a:pt x="230" y="176"/>
                  </a:lnTo>
                  <a:lnTo>
                    <a:pt x="250" y="176"/>
                  </a:lnTo>
                  <a:lnTo>
                    <a:pt x="258" y="176"/>
                  </a:lnTo>
                  <a:lnTo>
                    <a:pt x="264" y="170"/>
                  </a:lnTo>
                  <a:lnTo>
                    <a:pt x="270" y="164"/>
                  </a:lnTo>
                  <a:lnTo>
                    <a:pt x="270" y="156"/>
                  </a:lnTo>
                  <a:lnTo>
                    <a:pt x="270" y="136"/>
                  </a:lnTo>
                  <a:lnTo>
                    <a:pt x="270" y="120"/>
                  </a:lnTo>
                  <a:lnTo>
                    <a:pt x="270" y="22"/>
                  </a:lnTo>
                  <a:lnTo>
                    <a:pt x="270" y="14"/>
                  </a:lnTo>
                  <a:lnTo>
                    <a:pt x="264" y="6"/>
                  </a:lnTo>
                  <a:lnTo>
                    <a:pt x="258" y="2"/>
                  </a:lnTo>
                  <a:lnTo>
                    <a:pt x="250" y="0"/>
                  </a:lnTo>
                  <a:close/>
                  <a:moveTo>
                    <a:pt x="254" y="156"/>
                  </a:moveTo>
                  <a:lnTo>
                    <a:pt x="254" y="156"/>
                  </a:lnTo>
                  <a:lnTo>
                    <a:pt x="254" y="160"/>
                  </a:lnTo>
                  <a:lnTo>
                    <a:pt x="250" y="160"/>
                  </a:lnTo>
                  <a:lnTo>
                    <a:pt x="220" y="160"/>
                  </a:lnTo>
                  <a:lnTo>
                    <a:pt x="218" y="162"/>
                  </a:lnTo>
                  <a:lnTo>
                    <a:pt x="214" y="164"/>
                  </a:lnTo>
                  <a:lnTo>
                    <a:pt x="212" y="166"/>
                  </a:lnTo>
                  <a:lnTo>
                    <a:pt x="212" y="170"/>
                  </a:lnTo>
                  <a:lnTo>
                    <a:pt x="214" y="184"/>
                  </a:lnTo>
                  <a:lnTo>
                    <a:pt x="186" y="162"/>
                  </a:lnTo>
                  <a:lnTo>
                    <a:pt x="182" y="160"/>
                  </a:lnTo>
                  <a:lnTo>
                    <a:pt x="20" y="160"/>
                  </a:lnTo>
                  <a:lnTo>
                    <a:pt x="16" y="160"/>
                  </a:lnTo>
                  <a:lnTo>
                    <a:pt x="16" y="156"/>
                  </a:lnTo>
                  <a:lnTo>
                    <a:pt x="16" y="22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50" y="16"/>
                  </a:lnTo>
                  <a:lnTo>
                    <a:pt x="254" y="18"/>
                  </a:lnTo>
                  <a:lnTo>
                    <a:pt x="254" y="22"/>
                  </a:lnTo>
                  <a:lnTo>
                    <a:pt x="254" y="156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8499" name="Freeform 152"/>
            <p:cNvSpPr>
              <a:spLocks/>
            </p:cNvSpPr>
            <p:nvPr/>
          </p:nvSpPr>
          <p:spPr bwMode="auto">
            <a:xfrm>
              <a:off x="6135688" y="1143000"/>
              <a:ext cx="412750" cy="298450"/>
            </a:xfrm>
            <a:custGeom>
              <a:avLst/>
              <a:gdLst>
                <a:gd name="T0" fmla="*/ 238 w 260"/>
                <a:gd name="T1" fmla="*/ 0 h 188"/>
                <a:gd name="T2" fmla="*/ 24 w 260"/>
                <a:gd name="T3" fmla="*/ 0 h 188"/>
                <a:gd name="T4" fmla="*/ 24 w 260"/>
                <a:gd name="T5" fmla="*/ 0 h 188"/>
                <a:gd name="T6" fmla="*/ 14 w 260"/>
                <a:gd name="T7" fmla="*/ 0 h 188"/>
                <a:gd name="T8" fmla="*/ 6 w 260"/>
                <a:gd name="T9" fmla="*/ 6 h 188"/>
                <a:gd name="T10" fmla="*/ 2 w 260"/>
                <a:gd name="T11" fmla="*/ 12 h 188"/>
                <a:gd name="T12" fmla="*/ 0 w 260"/>
                <a:gd name="T13" fmla="*/ 22 h 188"/>
                <a:gd name="T14" fmla="*/ 0 w 260"/>
                <a:gd name="T15" fmla="*/ 38 h 188"/>
                <a:gd name="T16" fmla="*/ 16 w 260"/>
                <a:gd name="T17" fmla="*/ 38 h 188"/>
                <a:gd name="T18" fmla="*/ 16 w 260"/>
                <a:gd name="T19" fmla="*/ 22 h 188"/>
                <a:gd name="T20" fmla="*/ 16 w 260"/>
                <a:gd name="T21" fmla="*/ 22 h 188"/>
                <a:gd name="T22" fmla="*/ 18 w 260"/>
                <a:gd name="T23" fmla="*/ 18 h 188"/>
                <a:gd name="T24" fmla="*/ 24 w 260"/>
                <a:gd name="T25" fmla="*/ 16 h 188"/>
                <a:gd name="T26" fmla="*/ 238 w 260"/>
                <a:gd name="T27" fmla="*/ 16 h 188"/>
                <a:gd name="T28" fmla="*/ 238 w 260"/>
                <a:gd name="T29" fmla="*/ 16 h 188"/>
                <a:gd name="T30" fmla="*/ 242 w 260"/>
                <a:gd name="T31" fmla="*/ 18 h 188"/>
                <a:gd name="T32" fmla="*/ 244 w 260"/>
                <a:gd name="T33" fmla="*/ 22 h 188"/>
                <a:gd name="T34" fmla="*/ 244 w 260"/>
                <a:gd name="T35" fmla="*/ 166 h 188"/>
                <a:gd name="T36" fmla="*/ 244 w 260"/>
                <a:gd name="T37" fmla="*/ 166 h 188"/>
                <a:gd name="T38" fmla="*/ 242 w 260"/>
                <a:gd name="T39" fmla="*/ 170 h 188"/>
                <a:gd name="T40" fmla="*/ 238 w 260"/>
                <a:gd name="T41" fmla="*/ 172 h 188"/>
                <a:gd name="T42" fmla="*/ 208 w 260"/>
                <a:gd name="T43" fmla="*/ 172 h 188"/>
                <a:gd name="T44" fmla="*/ 208 w 260"/>
                <a:gd name="T45" fmla="*/ 188 h 188"/>
                <a:gd name="T46" fmla="*/ 238 w 260"/>
                <a:gd name="T47" fmla="*/ 188 h 188"/>
                <a:gd name="T48" fmla="*/ 238 w 260"/>
                <a:gd name="T49" fmla="*/ 188 h 188"/>
                <a:gd name="T50" fmla="*/ 246 w 260"/>
                <a:gd name="T51" fmla="*/ 188 h 188"/>
                <a:gd name="T52" fmla="*/ 254 w 260"/>
                <a:gd name="T53" fmla="*/ 182 h 188"/>
                <a:gd name="T54" fmla="*/ 260 w 260"/>
                <a:gd name="T55" fmla="*/ 176 h 188"/>
                <a:gd name="T56" fmla="*/ 260 w 260"/>
                <a:gd name="T57" fmla="*/ 166 h 188"/>
                <a:gd name="T58" fmla="*/ 260 w 260"/>
                <a:gd name="T59" fmla="*/ 22 h 188"/>
                <a:gd name="T60" fmla="*/ 260 w 260"/>
                <a:gd name="T61" fmla="*/ 22 h 188"/>
                <a:gd name="T62" fmla="*/ 260 w 260"/>
                <a:gd name="T63" fmla="*/ 12 h 188"/>
                <a:gd name="T64" fmla="*/ 254 w 260"/>
                <a:gd name="T65" fmla="*/ 6 h 188"/>
                <a:gd name="T66" fmla="*/ 246 w 260"/>
                <a:gd name="T67" fmla="*/ 0 h 188"/>
                <a:gd name="T68" fmla="*/ 238 w 260"/>
                <a:gd name="T69" fmla="*/ 0 h 188"/>
                <a:gd name="T70" fmla="*/ 238 w 260"/>
                <a:gd name="T71" fmla="*/ 0 h 18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60"/>
                <a:gd name="T109" fmla="*/ 0 h 188"/>
                <a:gd name="T110" fmla="*/ 260 w 260"/>
                <a:gd name="T111" fmla="*/ 188 h 18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60" h="188">
                  <a:moveTo>
                    <a:pt x="238" y="0"/>
                  </a:moveTo>
                  <a:lnTo>
                    <a:pt x="24" y="0"/>
                  </a:lnTo>
                  <a:lnTo>
                    <a:pt x="14" y="0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38"/>
                  </a:lnTo>
                  <a:lnTo>
                    <a:pt x="16" y="3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24" y="16"/>
                  </a:lnTo>
                  <a:lnTo>
                    <a:pt x="238" y="16"/>
                  </a:lnTo>
                  <a:lnTo>
                    <a:pt x="242" y="18"/>
                  </a:lnTo>
                  <a:lnTo>
                    <a:pt x="244" y="22"/>
                  </a:lnTo>
                  <a:lnTo>
                    <a:pt x="244" y="166"/>
                  </a:lnTo>
                  <a:lnTo>
                    <a:pt x="242" y="170"/>
                  </a:lnTo>
                  <a:lnTo>
                    <a:pt x="238" y="172"/>
                  </a:lnTo>
                  <a:lnTo>
                    <a:pt x="208" y="172"/>
                  </a:lnTo>
                  <a:lnTo>
                    <a:pt x="208" y="188"/>
                  </a:lnTo>
                  <a:lnTo>
                    <a:pt x="238" y="188"/>
                  </a:lnTo>
                  <a:lnTo>
                    <a:pt x="246" y="188"/>
                  </a:lnTo>
                  <a:lnTo>
                    <a:pt x="254" y="182"/>
                  </a:lnTo>
                  <a:lnTo>
                    <a:pt x="260" y="176"/>
                  </a:lnTo>
                  <a:lnTo>
                    <a:pt x="260" y="166"/>
                  </a:lnTo>
                  <a:lnTo>
                    <a:pt x="260" y="22"/>
                  </a:lnTo>
                  <a:lnTo>
                    <a:pt x="260" y="12"/>
                  </a:lnTo>
                  <a:lnTo>
                    <a:pt x="254" y="6"/>
                  </a:lnTo>
                  <a:lnTo>
                    <a:pt x="246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8487" name="Freeform 145"/>
          <p:cNvSpPr>
            <a:spLocks noEditPoints="1"/>
          </p:cNvSpPr>
          <p:nvPr/>
        </p:nvSpPr>
        <p:spPr bwMode="auto">
          <a:xfrm>
            <a:off x="3203575" y="2611438"/>
            <a:ext cx="295275" cy="268287"/>
          </a:xfrm>
          <a:custGeom>
            <a:avLst/>
            <a:gdLst>
              <a:gd name="T0" fmla="*/ 182 w 312"/>
              <a:gd name="T1" fmla="*/ 282 h 282"/>
              <a:gd name="T2" fmla="*/ 130 w 312"/>
              <a:gd name="T3" fmla="*/ 180 h 282"/>
              <a:gd name="T4" fmla="*/ 58 w 312"/>
              <a:gd name="T5" fmla="*/ 282 h 282"/>
              <a:gd name="T6" fmla="*/ 50 w 312"/>
              <a:gd name="T7" fmla="*/ 282 h 282"/>
              <a:gd name="T8" fmla="*/ 42 w 312"/>
              <a:gd name="T9" fmla="*/ 278 h 282"/>
              <a:gd name="T10" fmla="*/ 36 w 312"/>
              <a:gd name="T11" fmla="*/ 268 h 282"/>
              <a:gd name="T12" fmla="*/ 36 w 312"/>
              <a:gd name="T13" fmla="*/ 166 h 282"/>
              <a:gd name="T14" fmla="*/ 16 w 312"/>
              <a:gd name="T15" fmla="*/ 166 h 282"/>
              <a:gd name="T16" fmla="*/ 4 w 312"/>
              <a:gd name="T17" fmla="*/ 164 h 282"/>
              <a:gd name="T18" fmla="*/ 0 w 312"/>
              <a:gd name="T19" fmla="*/ 158 h 282"/>
              <a:gd name="T20" fmla="*/ 0 w 312"/>
              <a:gd name="T21" fmla="*/ 156 h 282"/>
              <a:gd name="T22" fmla="*/ 0 w 312"/>
              <a:gd name="T23" fmla="*/ 146 h 282"/>
              <a:gd name="T24" fmla="*/ 138 w 312"/>
              <a:gd name="T25" fmla="*/ 8 h 282"/>
              <a:gd name="T26" fmla="*/ 146 w 312"/>
              <a:gd name="T27" fmla="*/ 2 h 282"/>
              <a:gd name="T28" fmla="*/ 156 w 312"/>
              <a:gd name="T29" fmla="*/ 0 h 282"/>
              <a:gd name="T30" fmla="*/ 174 w 312"/>
              <a:gd name="T31" fmla="*/ 8 h 282"/>
              <a:gd name="T32" fmla="*/ 306 w 312"/>
              <a:gd name="T33" fmla="*/ 142 h 282"/>
              <a:gd name="T34" fmla="*/ 312 w 312"/>
              <a:gd name="T35" fmla="*/ 152 h 282"/>
              <a:gd name="T36" fmla="*/ 312 w 312"/>
              <a:gd name="T37" fmla="*/ 158 h 282"/>
              <a:gd name="T38" fmla="*/ 310 w 312"/>
              <a:gd name="T39" fmla="*/ 160 h 282"/>
              <a:gd name="T40" fmla="*/ 302 w 312"/>
              <a:gd name="T41" fmla="*/ 166 h 282"/>
              <a:gd name="T42" fmla="*/ 276 w 312"/>
              <a:gd name="T43" fmla="*/ 166 h 282"/>
              <a:gd name="T44" fmla="*/ 276 w 312"/>
              <a:gd name="T45" fmla="*/ 262 h 282"/>
              <a:gd name="T46" fmla="*/ 274 w 312"/>
              <a:gd name="T47" fmla="*/ 274 h 282"/>
              <a:gd name="T48" fmla="*/ 268 w 312"/>
              <a:gd name="T49" fmla="*/ 280 h 282"/>
              <a:gd name="T50" fmla="*/ 258 w 312"/>
              <a:gd name="T51" fmla="*/ 282 h 282"/>
              <a:gd name="T52" fmla="*/ 196 w 312"/>
              <a:gd name="T53" fmla="*/ 268 h 282"/>
              <a:gd name="T54" fmla="*/ 258 w 312"/>
              <a:gd name="T55" fmla="*/ 268 h 282"/>
              <a:gd name="T56" fmla="*/ 260 w 312"/>
              <a:gd name="T57" fmla="*/ 268 h 282"/>
              <a:gd name="T58" fmla="*/ 260 w 312"/>
              <a:gd name="T59" fmla="*/ 152 h 282"/>
              <a:gd name="T60" fmla="*/ 296 w 312"/>
              <a:gd name="T61" fmla="*/ 152 h 282"/>
              <a:gd name="T62" fmla="*/ 296 w 312"/>
              <a:gd name="T63" fmla="*/ 152 h 282"/>
              <a:gd name="T64" fmla="*/ 164 w 312"/>
              <a:gd name="T65" fmla="*/ 18 h 282"/>
              <a:gd name="T66" fmla="*/ 160 w 312"/>
              <a:gd name="T67" fmla="*/ 16 h 282"/>
              <a:gd name="T68" fmla="*/ 152 w 312"/>
              <a:gd name="T69" fmla="*/ 16 h 282"/>
              <a:gd name="T70" fmla="*/ 16 w 312"/>
              <a:gd name="T71" fmla="*/ 152 h 282"/>
              <a:gd name="T72" fmla="*/ 14 w 312"/>
              <a:gd name="T73" fmla="*/ 152 h 282"/>
              <a:gd name="T74" fmla="*/ 16 w 312"/>
              <a:gd name="T75" fmla="*/ 152 h 282"/>
              <a:gd name="T76" fmla="*/ 50 w 312"/>
              <a:gd name="T77" fmla="*/ 262 h 282"/>
              <a:gd name="T78" fmla="*/ 52 w 312"/>
              <a:gd name="T79" fmla="*/ 266 h 282"/>
              <a:gd name="T80" fmla="*/ 52 w 312"/>
              <a:gd name="T81" fmla="*/ 266 h 282"/>
              <a:gd name="T82" fmla="*/ 114 w 312"/>
              <a:gd name="T83" fmla="*/ 268 h 282"/>
              <a:gd name="T84" fmla="*/ 196 w 312"/>
              <a:gd name="T85" fmla="*/ 164 h 28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12"/>
              <a:gd name="T130" fmla="*/ 0 h 282"/>
              <a:gd name="T131" fmla="*/ 312 w 312"/>
              <a:gd name="T132" fmla="*/ 282 h 282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12" h="282">
                <a:moveTo>
                  <a:pt x="258" y="282"/>
                </a:moveTo>
                <a:lnTo>
                  <a:pt x="182" y="282"/>
                </a:lnTo>
                <a:lnTo>
                  <a:pt x="182" y="180"/>
                </a:lnTo>
                <a:lnTo>
                  <a:pt x="130" y="180"/>
                </a:lnTo>
                <a:lnTo>
                  <a:pt x="130" y="282"/>
                </a:lnTo>
                <a:lnTo>
                  <a:pt x="58" y="282"/>
                </a:lnTo>
                <a:lnTo>
                  <a:pt x="50" y="282"/>
                </a:lnTo>
                <a:lnTo>
                  <a:pt x="46" y="280"/>
                </a:lnTo>
                <a:lnTo>
                  <a:pt x="42" y="278"/>
                </a:lnTo>
                <a:lnTo>
                  <a:pt x="38" y="274"/>
                </a:lnTo>
                <a:lnTo>
                  <a:pt x="36" y="268"/>
                </a:lnTo>
                <a:lnTo>
                  <a:pt x="36" y="262"/>
                </a:lnTo>
                <a:lnTo>
                  <a:pt x="36" y="166"/>
                </a:lnTo>
                <a:lnTo>
                  <a:pt x="16" y="166"/>
                </a:lnTo>
                <a:lnTo>
                  <a:pt x="8" y="166"/>
                </a:lnTo>
                <a:lnTo>
                  <a:pt x="4" y="164"/>
                </a:lnTo>
                <a:lnTo>
                  <a:pt x="2" y="160"/>
                </a:lnTo>
                <a:lnTo>
                  <a:pt x="0" y="158"/>
                </a:lnTo>
                <a:lnTo>
                  <a:pt x="0" y="156"/>
                </a:lnTo>
                <a:lnTo>
                  <a:pt x="0" y="152"/>
                </a:lnTo>
                <a:lnTo>
                  <a:pt x="0" y="146"/>
                </a:lnTo>
                <a:lnTo>
                  <a:pt x="4" y="142"/>
                </a:lnTo>
                <a:lnTo>
                  <a:pt x="138" y="8"/>
                </a:lnTo>
                <a:lnTo>
                  <a:pt x="146" y="2"/>
                </a:lnTo>
                <a:lnTo>
                  <a:pt x="156" y="0"/>
                </a:lnTo>
                <a:lnTo>
                  <a:pt x="166" y="2"/>
                </a:lnTo>
                <a:lnTo>
                  <a:pt x="174" y="8"/>
                </a:lnTo>
                <a:lnTo>
                  <a:pt x="306" y="142"/>
                </a:lnTo>
                <a:lnTo>
                  <a:pt x="310" y="146"/>
                </a:lnTo>
                <a:lnTo>
                  <a:pt x="312" y="152"/>
                </a:lnTo>
                <a:lnTo>
                  <a:pt x="312" y="156"/>
                </a:lnTo>
                <a:lnTo>
                  <a:pt x="312" y="158"/>
                </a:lnTo>
                <a:lnTo>
                  <a:pt x="310" y="160"/>
                </a:lnTo>
                <a:lnTo>
                  <a:pt x="308" y="164"/>
                </a:lnTo>
                <a:lnTo>
                  <a:pt x="302" y="166"/>
                </a:lnTo>
                <a:lnTo>
                  <a:pt x="296" y="166"/>
                </a:lnTo>
                <a:lnTo>
                  <a:pt x="276" y="166"/>
                </a:lnTo>
                <a:lnTo>
                  <a:pt x="276" y="262"/>
                </a:lnTo>
                <a:lnTo>
                  <a:pt x="276" y="268"/>
                </a:lnTo>
                <a:lnTo>
                  <a:pt x="274" y="274"/>
                </a:lnTo>
                <a:lnTo>
                  <a:pt x="272" y="278"/>
                </a:lnTo>
                <a:lnTo>
                  <a:pt x="268" y="280"/>
                </a:lnTo>
                <a:lnTo>
                  <a:pt x="264" y="282"/>
                </a:lnTo>
                <a:lnTo>
                  <a:pt x="258" y="282"/>
                </a:lnTo>
                <a:close/>
                <a:moveTo>
                  <a:pt x="196" y="268"/>
                </a:moveTo>
                <a:lnTo>
                  <a:pt x="258" y="268"/>
                </a:lnTo>
                <a:lnTo>
                  <a:pt x="260" y="268"/>
                </a:lnTo>
                <a:lnTo>
                  <a:pt x="260" y="262"/>
                </a:lnTo>
                <a:lnTo>
                  <a:pt x="260" y="152"/>
                </a:lnTo>
                <a:lnTo>
                  <a:pt x="296" y="152"/>
                </a:lnTo>
                <a:lnTo>
                  <a:pt x="164" y="18"/>
                </a:lnTo>
                <a:lnTo>
                  <a:pt x="160" y="16"/>
                </a:lnTo>
                <a:lnTo>
                  <a:pt x="156" y="14"/>
                </a:lnTo>
                <a:lnTo>
                  <a:pt x="152" y="16"/>
                </a:lnTo>
                <a:lnTo>
                  <a:pt x="148" y="18"/>
                </a:lnTo>
                <a:lnTo>
                  <a:pt x="16" y="152"/>
                </a:lnTo>
                <a:lnTo>
                  <a:pt x="14" y="152"/>
                </a:lnTo>
                <a:lnTo>
                  <a:pt x="16" y="152"/>
                </a:lnTo>
                <a:lnTo>
                  <a:pt x="50" y="152"/>
                </a:lnTo>
                <a:lnTo>
                  <a:pt x="50" y="262"/>
                </a:lnTo>
                <a:lnTo>
                  <a:pt x="52" y="266"/>
                </a:lnTo>
                <a:lnTo>
                  <a:pt x="58" y="268"/>
                </a:lnTo>
                <a:lnTo>
                  <a:pt x="114" y="268"/>
                </a:lnTo>
                <a:lnTo>
                  <a:pt x="114" y="164"/>
                </a:lnTo>
                <a:lnTo>
                  <a:pt x="196" y="164"/>
                </a:lnTo>
                <a:lnTo>
                  <a:pt x="196" y="26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8488" name="Freeform 148"/>
          <p:cNvSpPr>
            <a:spLocks noEditPoints="1"/>
          </p:cNvSpPr>
          <p:nvPr/>
        </p:nvSpPr>
        <p:spPr bwMode="auto">
          <a:xfrm>
            <a:off x="6350000" y="4565650"/>
            <a:ext cx="361950" cy="381000"/>
          </a:xfrm>
          <a:custGeom>
            <a:avLst/>
            <a:gdLst>
              <a:gd name="T0" fmla="*/ 238 w 306"/>
              <a:gd name="T1" fmla="*/ 8 h 322"/>
              <a:gd name="T2" fmla="*/ 234 w 306"/>
              <a:gd name="T3" fmla="*/ 2 h 322"/>
              <a:gd name="T4" fmla="*/ 78 w 306"/>
              <a:gd name="T5" fmla="*/ 0 h 322"/>
              <a:gd name="T6" fmla="*/ 72 w 306"/>
              <a:gd name="T7" fmla="*/ 2 h 322"/>
              <a:gd name="T8" fmla="*/ 68 w 306"/>
              <a:gd name="T9" fmla="*/ 48 h 322"/>
              <a:gd name="T10" fmla="*/ 16 w 306"/>
              <a:gd name="T11" fmla="*/ 50 h 322"/>
              <a:gd name="T12" fmla="*/ 0 w 306"/>
              <a:gd name="T13" fmla="*/ 74 h 322"/>
              <a:gd name="T14" fmla="*/ 2 w 306"/>
              <a:gd name="T15" fmla="*/ 88 h 322"/>
              <a:gd name="T16" fmla="*/ 44 w 306"/>
              <a:gd name="T17" fmla="*/ 162 h 322"/>
              <a:gd name="T18" fmla="*/ 44 w 306"/>
              <a:gd name="T19" fmla="*/ 162 h 322"/>
              <a:gd name="T20" fmla="*/ 62 w 306"/>
              <a:gd name="T21" fmla="*/ 178 h 322"/>
              <a:gd name="T22" fmla="*/ 72 w 306"/>
              <a:gd name="T23" fmla="*/ 194 h 322"/>
              <a:gd name="T24" fmla="*/ 96 w 306"/>
              <a:gd name="T25" fmla="*/ 228 h 322"/>
              <a:gd name="T26" fmla="*/ 132 w 306"/>
              <a:gd name="T27" fmla="*/ 248 h 322"/>
              <a:gd name="T28" fmla="*/ 126 w 306"/>
              <a:gd name="T29" fmla="*/ 272 h 322"/>
              <a:gd name="T30" fmla="*/ 106 w 306"/>
              <a:gd name="T31" fmla="*/ 280 h 322"/>
              <a:gd name="T32" fmla="*/ 98 w 306"/>
              <a:gd name="T33" fmla="*/ 308 h 322"/>
              <a:gd name="T34" fmla="*/ 72 w 306"/>
              <a:gd name="T35" fmla="*/ 310 h 322"/>
              <a:gd name="T36" fmla="*/ 72 w 306"/>
              <a:gd name="T37" fmla="*/ 320 h 322"/>
              <a:gd name="T38" fmla="*/ 114 w 306"/>
              <a:gd name="T39" fmla="*/ 322 h 322"/>
              <a:gd name="T40" fmla="*/ 228 w 306"/>
              <a:gd name="T41" fmla="*/ 322 h 322"/>
              <a:gd name="T42" fmla="*/ 236 w 306"/>
              <a:gd name="T43" fmla="*/ 314 h 322"/>
              <a:gd name="T44" fmla="*/ 228 w 306"/>
              <a:gd name="T45" fmla="*/ 308 h 322"/>
              <a:gd name="T46" fmla="*/ 208 w 306"/>
              <a:gd name="T47" fmla="*/ 300 h 322"/>
              <a:gd name="T48" fmla="*/ 190 w 306"/>
              <a:gd name="T49" fmla="*/ 274 h 322"/>
              <a:gd name="T50" fmla="*/ 160 w 306"/>
              <a:gd name="T51" fmla="*/ 250 h 322"/>
              <a:gd name="T52" fmla="*/ 188 w 306"/>
              <a:gd name="T53" fmla="*/ 244 h 322"/>
              <a:gd name="T54" fmla="*/ 220 w 306"/>
              <a:gd name="T55" fmla="*/ 218 h 322"/>
              <a:gd name="T56" fmla="*/ 236 w 306"/>
              <a:gd name="T57" fmla="*/ 180 h 322"/>
              <a:gd name="T58" fmla="*/ 252 w 306"/>
              <a:gd name="T59" fmla="*/ 174 h 322"/>
              <a:gd name="T60" fmla="*/ 262 w 306"/>
              <a:gd name="T61" fmla="*/ 162 h 322"/>
              <a:gd name="T62" fmla="*/ 302 w 306"/>
              <a:gd name="T63" fmla="*/ 88 h 322"/>
              <a:gd name="T64" fmla="*/ 306 w 306"/>
              <a:gd name="T65" fmla="*/ 82 h 322"/>
              <a:gd name="T66" fmla="*/ 304 w 306"/>
              <a:gd name="T67" fmla="*/ 64 h 322"/>
              <a:gd name="T68" fmla="*/ 280 w 306"/>
              <a:gd name="T69" fmla="*/ 48 h 322"/>
              <a:gd name="T70" fmla="*/ 68 w 306"/>
              <a:gd name="T71" fmla="*/ 164 h 322"/>
              <a:gd name="T72" fmla="*/ 56 w 306"/>
              <a:gd name="T73" fmla="*/ 154 h 322"/>
              <a:gd name="T74" fmla="*/ 16 w 306"/>
              <a:gd name="T75" fmla="*/ 82 h 322"/>
              <a:gd name="T76" fmla="*/ 14 w 306"/>
              <a:gd name="T77" fmla="*/ 74 h 322"/>
              <a:gd name="T78" fmla="*/ 18 w 306"/>
              <a:gd name="T79" fmla="*/ 66 h 322"/>
              <a:gd name="T80" fmla="*/ 68 w 306"/>
              <a:gd name="T81" fmla="*/ 64 h 322"/>
              <a:gd name="T82" fmla="*/ 180 w 306"/>
              <a:gd name="T83" fmla="*/ 286 h 322"/>
              <a:gd name="T84" fmla="*/ 192 w 306"/>
              <a:gd name="T85" fmla="*/ 296 h 322"/>
              <a:gd name="T86" fmla="*/ 112 w 306"/>
              <a:gd name="T87" fmla="*/ 308 h 322"/>
              <a:gd name="T88" fmla="*/ 114 w 306"/>
              <a:gd name="T89" fmla="*/ 296 h 322"/>
              <a:gd name="T90" fmla="*/ 126 w 306"/>
              <a:gd name="T91" fmla="*/ 286 h 322"/>
              <a:gd name="T92" fmla="*/ 222 w 306"/>
              <a:gd name="T93" fmla="*/ 56 h 322"/>
              <a:gd name="T94" fmla="*/ 222 w 306"/>
              <a:gd name="T95" fmla="*/ 172 h 322"/>
              <a:gd name="T96" fmla="*/ 222 w 306"/>
              <a:gd name="T97" fmla="*/ 174 h 322"/>
              <a:gd name="T98" fmla="*/ 208 w 306"/>
              <a:gd name="T99" fmla="*/ 208 h 322"/>
              <a:gd name="T100" fmla="*/ 178 w 306"/>
              <a:gd name="T101" fmla="*/ 232 h 322"/>
              <a:gd name="T102" fmla="*/ 152 w 306"/>
              <a:gd name="T103" fmla="*/ 236 h 322"/>
              <a:gd name="T104" fmla="*/ 116 w 306"/>
              <a:gd name="T105" fmla="*/ 226 h 322"/>
              <a:gd name="T106" fmla="*/ 90 w 306"/>
              <a:gd name="T107" fmla="*/ 198 h 322"/>
              <a:gd name="T108" fmla="*/ 84 w 306"/>
              <a:gd name="T109" fmla="*/ 172 h 322"/>
              <a:gd name="T110" fmla="*/ 82 w 306"/>
              <a:gd name="T111" fmla="*/ 56 h 322"/>
              <a:gd name="T112" fmla="*/ 222 w 306"/>
              <a:gd name="T113" fmla="*/ 56 h 322"/>
              <a:gd name="T114" fmla="*/ 290 w 306"/>
              <a:gd name="T115" fmla="*/ 82 h 322"/>
              <a:gd name="T116" fmla="*/ 250 w 306"/>
              <a:gd name="T117" fmla="*/ 154 h 322"/>
              <a:gd name="T118" fmla="*/ 238 w 306"/>
              <a:gd name="T119" fmla="*/ 164 h 322"/>
              <a:gd name="T120" fmla="*/ 280 w 306"/>
              <a:gd name="T121" fmla="*/ 64 h 322"/>
              <a:gd name="T122" fmla="*/ 290 w 306"/>
              <a:gd name="T123" fmla="*/ 70 h 322"/>
              <a:gd name="T124" fmla="*/ 290 w 306"/>
              <a:gd name="T125" fmla="*/ 80 h 32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06"/>
              <a:gd name="T190" fmla="*/ 0 h 322"/>
              <a:gd name="T191" fmla="*/ 306 w 306"/>
              <a:gd name="T192" fmla="*/ 322 h 322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06" h="322">
                <a:moveTo>
                  <a:pt x="280" y="48"/>
                </a:moveTo>
                <a:lnTo>
                  <a:pt x="238" y="48"/>
                </a:lnTo>
                <a:lnTo>
                  <a:pt x="238" y="8"/>
                </a:lnTo>
                <a:lnTo>
                  <a:pt x="236" y="4"/>
                </a:lnTo>
                <a:lnTo>
                  <a:pt x="234" y="2"/>
                </a:lnTo>
                <a:lnTo>
                  <a:pt x="232" y="0"/>
                </a:lnTo>
                <a:lnTo>
                  <a:pt x="228" y="0"/>
                </a:lnTo>
                <a:lnTo>
                  <a:pt x="78" y="0"/>
                </a:lnTo>
                <a:lnTo>
                  <a:pt x="74" y="0"/>
                </a:lnTo>
                <a:lnTo>
                  <a:pt x="72" y="2"/>
                </a:lnTo>
                <a:lnTo>
                  <a:pt x="70" y="4"/>
                </a:lnTo>
                <a:lnTo>
                  <a:pt x="68" y="8"/>
                </a:lnTo>
                <a:lnTo>
                  <a:pt x="68" y="48"/>
                </a:lnTo>
                <a:lnTo>
                  <a:pt x="26" y="48"/>
                </a:lnTo>
                <a:lnTo>
                  <a:pt x="16" y="50"/>
                </a:lnTo>
                <a:lnTo>
                  <a:pt x="8" y="56"/>
                </a:lnTo>
                <a:lnTo>
                  <a:pt x="2" y="64"/>
                </a:lnTo>
                <a:lnTo>
                  <a:pt x="0" y="74"/>
                </a:lnTo>
                <a:lnTo>
                  <a:pt x="0" y="82"/>
                </a:lnTo>
                <a:lnTo>
                  <a:pt x="2" y="88"/>
                </a:lnTo>
                <a:lnTo>
                  <a:pt x="4" y="88"/>
                </a:lnTo>
                <a:lnTo>
                  <a:pt x="44" y="162"/>
                </a:lnTo>
                <a:lnTo>
                  <a:pt x="48" y="168"/>
                </a:lnTo>
                <a:lnTo>
                  <a:pt x="54" y="174"/>
                </a:lnTo>
                <a:lnTo>
                  <a:pt x="62" y="178"/>
                </a:lnTo>
                <a:lnTo>
                  <a:pt x="70" y="180"/>
                </a:lnTo>
                <a:lnTo>
                  <a:pt x="72" y="194"/>
                </a:lnTo>
                <a:lnTo>
                  <a:pt x="78" y="208"/>
                </a:lnTo>
                <a:lnTo>
                  <a:pt x="86" y="218"/>
                </a:lnTo>
                <a:lnTo>
                  <a:pt x="96" y="228"/>
                </a:lnTo>
                <a:lnTo>
                  <a:pt x="106" y="236"/>
                </a:lnTo>
                <a:lnTo>
                  <a:pt x="118" y="244"/>
                </a:lnTo>
                <a:lnTo>
                  <a:pt x="132" y="248"/>
                </a:lnTo>
                <a:lnTo>
                  <a:pt x="146" y="250"/>
                </a:lnTo>
                <a:lnTo>
                  <a:pt x="146" y="272"/>
                </a:lnTo>
                <a:lnTo>
                  <a:pt x="126" y="272"/>
                </a:lnTo>
                <a:lnTo>
                  <a:pt x="114" y="274"/>
                </a:lnTo>
                <a:lnTo>
                  <a:pt x="106" y="280"/>
                </a:lnTo>
                <a:lnTo>
                  <a:pt x="100" y="290"/>
                </a:lnTo>
                <a:lnTo>
                  <a:pt x="98" y="300"/>
                </a:lnTo>
                <a:lnTo>
                  <a:pt x="98" y="308"/>
                </a:lnTo>
                <a:lnTo>
                  <a:pt x="78" y="308"/>
                </a:lnTo>
                <a:lnTo>
                  <a:pt x="72" y="310"/>
                </a:lnTo>
                <a:lnTo>
                  <a:pt x="70" y="314"/>
                </a:lnTo>
                <a:lnTo>
                  <a:pt x="72" y="320"/>
                </a:lnTo>
                <a:lnTo>
                  <a:pt x="78" y="322"/>
                </a:lnTo>
                <a:lnTo>
                  <a:pt x="98" y="322"/>
                </a:lnTo>
                <a:lnTo>
                  <a:pt x="114" y="322"/>
                </a:lnTo>
                <a:lnTo>
                  <a:pt x="192" y="322"/>
                </a:lnTo>
                <a:lnTo>
                  <a:pt x="208" y="322"/>
                </a:lnTo>
                <a:lnTo>
                  <a:pt x="228" y="322"/>
                </a:lnTo>
                <a:lnTo>
                  <a:pt x="234" y="320"/>
                </a:lnTo>
                <a:lnTo>
                  <a:pt x="236" y="314"/>
                </a:lnTo>
                <a:lnTo>
                  <a:pt x="234" y="310"/>
                </a:lnTo>
                <a:lnTo>
                  <a:pt x="228" y="308"/>
                </a:lnTo>
                <a:lnTo>
                  <a:pt x="208" y="308"/>
                </a:lnTo>
                <a:lnTo>
                  <a:pt x="208" y="300"/>
                </a:lnTo>
                <a:lnTo>
                  <a:pt x="206" y="290"/>
                </a:lnTo>
                <a:lnTo>
                  <a:pt x="200" y="280"/>
                </a:lnTo>
                <a:lnTo>
                  <a:pt x="190" y="274"/>
                </a:lnTo>
                <a:lnTo>
                  <a:pt x="180" y="272"/>
                </a:lnTo>
                <a:lnTo>
                  <a:pt x="160" y="272"/>
                </a:lnTo>
                <a:lnTo>
                  <a:pt x="160" y="250"/>
                </a:lnTo>
                <a:lnTo>
                  <a:pt x="174" y="248"/>
                </a:lnTo>
                <a:lnTo>
                  <a:pt x="188" y="244"/>
                </a:lnTo>
                <a:lnTo>
                  <a:pt x="200" y="236"/>
                </a:lnTo>
                <a:lnTo>
                  <a:pt x="210" y="228"/>
                </a:lnTo>
                <a:lnTo>
                  <a:pt x="220" y="218"/>
                </a:lnTo>
                <a:lnTo>
                  <a:pt x="228" y="208"/>
                </a:lnTo>
                <a:lnTo>
                  <a:pt x="232" y="194"/>
                </a:lnTo>
                <a:lnTo>
                  <a:pt x="236" y="180"/>
                </a:lnTo>
                <a:lnTo>
                  <a:pt x="244" y="178"/>
                </a:lnTo>
                <a:lnTo>
                  <a:pt x="252" y="174"/>
                </a:lnTo>
                <a:lnTo>
                  <a:pt x="258" y="168"/>
                </a:lnTo>
                <a:lnTo>
                  <a:pt x="262" y="162"/>
                </a:lnTo>
                <a:lnTo>
                  <a:pt x="302" y="88"/>
                </a:lnTo>
                <a:lnTo>
                  <a:pt x="306" y="82"/>
                </a:lnTo>
                <a:lnTo>
                  <a:pt x="306" y="74"/>
                </a:lnTo>
                <a:lnTo>
                  <a:pt x="304" y="64"/>
                </a:lnTo>
                <a:lnTo>
                  <a:pt x="298" y="56"/>
                </a:lnTo>
                <a:lnTo>
                  <a:pt x="290" y="50"/>
                </a:lnTo>
                <a:lnTo>
                  <a:pt x="280" y="48"/>
                </a:lnTo>
                <a:close/>
                <a:moveTo>
                  <a:pt x="68" y="164"/>
                </a:moveTo>
                <a:lnTo>
                  <a:pt x="68" y="164"/>
                </a:lnTo>
                <a:lnTo>
                  <a:pt x="62" y="160"/>
                </a:lnTo>
                <a:lnTo>
                  <a:pt x="56" y="154"/>
                </a:lnTo>
                <a:lnTo>
                  <a:pt x="16" y="82"/>
                </a:lnTo>
                <a:lnTo>
                  <a:pt x="16" y="80"/>
                </a:lnTo>
                <a:lnTo>
                  <a:pt x="14" y="74"/>
                </a:lnTo>
                <a:lnTo>
                  <a:pt x="16" y="70"/>
                </a:lnTo>
                <a:lnTo>
                  <a:pt x="18" y="66"/>
                </a:lnTo>
                <a:lnTo>
                  <a:pt x="22" y="64"/>
                </a:lnTo>
                <a:lnTo>
                  <a:pt x="26" y="64"/>
                </a:lnTo>
                <a:lnTo>
                  <a:pt x="68" y="64"/>
                </a:lnTo>
                <a:lnTo>
                  <a:pt x="68" y="164"/>
                </a:lnTo>
                <a:close/>
                <a:moveTo>
                  <a:pt x="180" y="286"/>
                </a:moveTo>
                <a:lnTo>
                  <a:pt x="180" y="286"/>
                </a:lnTo>
                <a:lnTo>
                  <a:pt x="186" y="288"/>
                </a:lnTo>
                <a:lnTo>
                  <a:pt x="190" y="290"/>
                </a:lnTo>
                <a:lnTo>
                  <a:pt x="192" y="296"/>
                </a:lnTo>
                <a:lnTo>
                  <a:pt x="194" y="300"/>
                </a:lnTo>
                <a:lnTo>
                  <a:pt x="194" y="308"/>
                </a:lnTo>
                <a:lnTo>
                  <a:pt x="112" y="308"/>
                </a:lnTo>
                <a:lnTo>
                  <a:pt x="112" y="300"/>
                </a:lnTo>
                <a:lnTo>
                  <a:pt x="114" y="296"/>
                </a:lnTo>
                <a:lnTo>
                  <a:pt x="116" y="290"/>
                </a:lnTo>
                <a:lnTo>
                  <a:pt x="120" y="288"/>
                </a:lnTo>
                <a:lnTo>
                  <a:pt x="126" y="286"/>
                </a:lnTo>
                <a:lnTo>
                  <a:pt x="152" y="286"/>
                </a:lnTo>
                <a:lnTo>
                  <a:pt x="180" y="286"/>
                </a:lnTo>
                <a:close/>
                <a:moveTo>
                  <a:pt x="222" y="56"/>
                </a:moveTo>
                <a:lnTo>
                  <a:pt x="222" y="170"/>
                </a:lnTo>
                <a:lnTo>
                  <a:pt x="222" y="172"/>
                </a:lnTo>
                <a:lnTo>
                  <a:pt x="222" y="174"/>
                </a:lnTo>
                <a:lnTo>
                  <a:pt x="220" y="186"/>
                </a:lnTo>
                <a:lnTo>
                  <a:pt x="216" y="198"/>
                </a:lnTo>
                <a:lnTo>
                  <a:pt x="208" y="208"/>
                </a:lnTo>
                <a:lnTo>
                  <a:pt x="200" y="218"/>
                </a:lnTo>
                <a:lnTo>
                  <a:pt x="190" y="226"/>
                </a:lnTo>
                <a:lnTo>
                  <a:pt x="178" y="232"/>
                </a:lnTo>
                <a:lnTo>
                  <a:pt x="166" y="234"/>
                </a:lnTo>
                <a:lnTo>
                  <a:pt x="152" y="236"/>
                </a:lnTo>
                <a:lnTo>
                  <a:pt x="140" y="234"/>
                </a:lnTo>
                <a:lnTo>
                  <a:pt x="128" y="232"/>
                </a:lnTo>
                <a:lnTo>
                  <a:pt x="116" y="226"/>
                </a:lnTo>
                <a:lnTo>
                  <a:pt x="106" y="218"/>
                </a:lnTo>
                <a:lnTo>
                  <a:pt x="98" y="208"/>
                </a:lnTo>
                <a:lnTo>
                  <a:pt x="90" y="198"/>
                </a:lnTo>
                <a:lnTo>
                  <a:pt x="86" y="186"/>
                </a:lnTo>
                <a:lnTo>
                  <a:pt x="84" y="174"/>
                </a:lnTo>
                <a:lnTo>
                  <a:pt x="84" y="172"/>
                </a:lnTo>
                <a:lnTo>
                  <a:pt x="82" y="170"/>
                </a:lnTo>
                <a:lnTo>
                  <a:pt x="82" y="56"/>
                </a:lnTo>
                <a:lnTo>
                  <a:pt x="82" y="14"/>
                </a:lnTo>
                <a:lnTo>
                  <a:pt x="222" y="14"/>
                </a:lnTo>
                <a:lnTo>
                  <a:pt x="222" y="56"/>
                </a:lnTo>
                <a:close/>
                <a:moveTo>
                  <a:pt x="290" y="80"/>
                </a:moveTo>
                <a:lnTo>
                  <a:pt x="290" y="80"/>
                </a:lnTo>
                <a:lnTo>
                  <a:pt x="290" y="82"/>
                </a:lnTo>
                <a:lnTo>
                  <a:pt x="250" y="154"/>
                </a:lnTo>
                <a:lnTo>
                  <a:pt x="244" y="160"/>
                </a:lnTo>
                <a:lnTo>
                  <a:pt x="238" y="164"/>
                </a:lnTo>
                <a:lnTo>
                  <a:pt x="238" y="64"/>
                </a:lnTo>
                <a:lnTo>
                  <a:pt x="280" y="64"/>
                </a:lnTo>
                <a:lnTo>
                  <a:pt x="284" y="64"/>
                </a:lnTo>
                <a:lnTo>
                  <a:pt x="288" y="66"/>
                </a:lnTo>
                <a:lnTo>
                  <a:pt x="290" y="70"/>
                </a:lnTo>
                <a:lnTo>
                  <a:pt x="292" y="74"/>
                </a:lnTo>
                <a:lnTo>
                  <a:pt x="290" y="8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8489" name="Freeform 144"/>
          <p:cNvSpPr>
            <a:spLocks noEditPoints="1"/>
          </p:cNvSpPr>
          <p:nvPr/>
        </p:nvSpPr>
        <p:spPr bwMode="auto">
          <a:xfrm>
            <a:off x="4321175" y="5060950"/>
            <a:ext cx="331788" cy="212725"/>
          </a:xfrm>
          <a:custGeom>
            <a:avLst/>
            <a:gdLst>
              <a:gd name="T0" fmla="*/ 314 w 334"/>
              <a:gd name="T1" fmla="*/ 0 h 214"/>
              <a:gd name="T2" fmla="*/ 22 w 334"/>
              <a:gd name="T3" fmla="*/ 0 h 214"/>
              <a:gd name="T4" fmla="*/ 22 w 334"/>
              <a:gd name="T5" fmla="*/ 0 h 214"/>
              <a:gd name="T6" fmla="*/ 14 w 334"/>
              <a:gd name="T7" fmla="*/ 2 h 214"/>
              <a:gd name="T8" fmla="*/ 6 w 334"/>
              <a:gd name="T9" fmla="*/ 6 h 214"/>
              <a:gd name="T10" fmla="*/ 2 w 334"/>
              <a:gd name="T11" fmla="*/ 12 h 214"/>
              <a:gd name="T12" fmla="*/ 0 w 334"/>
              <a:gd name="T13" fmla="*/ 20 h 214"/>
              <a:gd name="T14" fmla="*/ 0 w 334"/>
              <a:gd name="T15" fmla="*/ 192 h 214"/>
              <a:gd name="T16" fmla="*/ 0 w 334"/>
              <a:gd name="T17" fmla="*/ 192 h 214"/>
              <a:gd name="T18" fmla="*/ 2 w 334"/>
              <a:gd name="T19" fmla="*/ 200 h 214"/>
              <a:gd name="T20" fmla="*/ 6 w 334"/>
              <a:gd name="T21" fmla="*/ 208 h 214"/>
              <a:gd name="T22" fmla="*/ 14 w 334"/>
              <a:gd name="T23" fmla="*/ 212 h 214"/>
              <a:gd name="T24" fmla="*/ 22 w 334"/>
              <a:gd name="T25" fmla="*/ 214 h 214"/>
              <a:gd name="T26" fmla="*/ 314 w 334"/>
              <a:gd name="T27" fmla="*/ 214 h 214"/>
              <a:gd name="T28" fmla="*/ 314 w 334"/>
              <a:gd name="T29" fmla="*/ 214 h 214"/>
              <a:gd name="T30" fmla="*/ 322 w 334"/>
              <a:gd name="T31" fmla="*/ 212 h 214"/>
              <a:gd name="T32" fmla="*/ 328 w 334"/>
              <a:gd name="T33" fmla="*/ 208 h 214"/>
              <a:gd name="T34" fmla="*/ 334 w 334"/>
              <a:gd name="T35" fmla="*/ 200 h 214"/>
              <a:gd name="T36" fmla="*/ 334 w 334"/>
              <a:gd name="T37" fmla="*/ 192 h 214"/>
              <a:gd name="T38" fmla="*/ 334 w 334"/>
              <a:gd name="T39" fmla="*/ 20 h 214"/>
              <a:gd name="T40" fmla="*/ 334 w 334"/>
              <a:gd name="T41" fmla="*/ 20 h 214"/>
              <a:gd name="T42" fmla="*/ 334 w 334"/>
              <a:gd name="T43" fmla="*/ 12 h 214"/>
              <a:gd name="T44" fmla="*/ 328 w 334"/>
              <a:gd name="T45" fmla="*/ 6 h 214"/>
              <a:gd name="T46" fmla="*/ 322 w 334"/>
              <a:gd name="T47" fmla="*/ 2 h 214"/>
              <a:gd name="T48" fmla="*/ 314 w 334"/>
              <a:gd name="T49" fmla="*/ 0 h 214"/>
              <a:gd name="T50" fmla="*/ 314 w 334"/>
              <a:gd name="T51" fmla="*/ 0 h 214"/>
              <a:gd name="T52" fmla="*/ 300 w 334"/>
              <a:gd name="T53" fmla="*/ 14 h 214"/>
              <a:gd name="T54" fmla="*/ 174 w 334"/>
              <a:gd name="T55" fmla="*/ 108 h 214"/>
              <a:gd name="T56" fmla="*/ 36 w 334"/>
              <a:gd name="T57" fmla="*/ 14 h 214"/>
              <a:gd name="T58" fmla="*/ 300 w 334"/>
              <a:gd name="T59" fmla="*/ 14 h 214"/>
              <a:gd name="T60" fmla="*/ 320 w 334"/>
              <a:gd name="T61" fmla="*/ 192 h 214"/>
              <a:gd name="T62" fmla="*/ 320 w 334"/>
              <a:gd name="T63" fmla="*/ 192 h 214"/>
              <a:gd name="T64" fmla="*/ 318 w 334"/>
              <a:gd name="T65" fmla="*/ 196 h 214"/>
              <a:gd name="T66" fmla="*/ 314 w 334"/>
              <a:gd name="T67" fmla="*/ 198 h 214"/>
              <a:gd name="T68" fmla="*/ 22 w 334"/>
              <a:gd name="T69" fmla="*/ 198 h 214"/>
              <a:gd name="T70" fmla="*/ 22 w 334"/>
              <a:gd name="T71" fmla="*/ 198 h 214"/>
              <a:gd name="T72" fmla="*/ 18 w 334"/>
              <a:gd name="T73" fmla="*/ 196 h 214"/>
              <a:gd name="T74" fmla="*/ 16 w 334"/>
              <a:gd name="T75" fmla="*/ 192 h 214"/>
              <a:gd name="T76" fmla="*/ 16 w 334"/>
              <a:gd name="T77" fmla="*/ 20 h 214"/>
              <a:gd name="T78" fmla="*/ 16 w 334"/>
              <a:gd name="T79" fmla="*/ 20 h 214"/>
              <a:gd name="T80" fmla="*/ 16 w 334"/>
              <a:gd name="T81" fmla="*/ 18 h 214"/>
              <a:gd name="T82" fmla="*/ 170 w 334"/>
              <a:gd name="T83" fmla="*/ 122 h 214"/>
              <a:gd name="T84" fmla="*/ 170 w 334"/>
              <a:gd name="T85" fmla="*/ 122 h 214"/>
              <a:gd name="T86" fmla="*/ 174 w 334"/>
              <a:gd name="T87" fmla="*/ 124 h 214"/>
              <a:gd name="T88" fmla="*/ 174 w 334"/>
              <a:gd name="T89" fmla="*/ 124 h 214"/>
              <a:gd name="T90" fmla="*/ 178 w 334"/>
              <a:gd name="T91" fmla="*/ 122 h 214"/>
              <a:gd name="T92" fmla="*/ 320 w 334"/>
              <a:gd name="T93" fmla="*/ 18 h 214"/>
              <a:gd name="T94" fmla="*/ 320 w 334"/>
              <a:gd name="T95" fmla="*/ 18 h 214"/>
              <a:gd name="T96" fmla="*/ 320 w 334"/>
              <a:gd name="T97" fmla="*/ 20 h 214"/>
              <a:gd name="T98" fmla="*/ 320 w 334"/>
              <a:gd name="T99" fmla="*/ 192 h 21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334"/>
              <a:gd name="T151" fmla="*/ 0 h 214"/>
              <a:gd name="T152" fmla="*/ 334 w 334"/>
              <a:gd name="T153" fmla="*/ 214 h 21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334" h="214">
                <a:moveTo>
                  <a:pt x="314" y="0"/>
                </a:moveTo>
                <a:lnTo>
                  <a:pt x="22" y="0"/>
                </a:lnTo>
                <a:lnTo>
                  <a:pt x="14" y="2"/>
                </a:lnTo>
                <a:lnTo>
                  <a:pt x="6" y="6"/>
                </a:lnTo>
                <a:lnTo>
                  <a:pt x="2" y="12"/>
                </a:lnTo>
                <a:lnTo>
                  <a:pt x="0" y="20"/>
                </a:lnTo>
                <a:lnTo>
                  <a:pt x="0" y="192"/>
                </a:lnTo>
                <a:lnTo>
                  <a:pt x="2" y="200"/>
                </a:lnTo>
                <a:lnTo>
                  <a:pt x="6" y="208"/>
                </a:lnTo>
                <a:lnTo>
                  <a:pt x="14" y="212"/>
                </a:lnTo>
                <a:lnTo>
                  <a:pt x="22" y="214"/>
                </a:lnTo>
                <a:lnTo>
                  <a:pt x="314" y="214"/>
                </a:lnTo>
                <a:lnTo>
                  <a:pt x="322" y="212"/>
                </a:lnTo>
                <a:lnTo>
                  <a:pt x="328" y="208"/>
                </a:lnTo>
                <a:lnTo>
                  <a:pt x="334" y="200"/>
                </a:lnTo>
                <a:lnTo>
                  <a:pt x="334" y="192"/>
                </a:lnTo>
                <a:lnTo>
                  <a:pt x="334" y="20"/>
                </a:lnTo>
                <a:lnTo>
                  <a:pt x="334" y="12"/>
                </a:lnTo>
                <a:lnTo>
                  <a:pt x="328" y="6"/>
                </a:lnTo>
                <a:lnTo>
                  <a:pt x="322" y="2"/>
                </a:lnTo>
                <a:lnTo>
                  <a:pt x="314" y="0"/>
                </a:lnTo>
                <a:close/>
                <a:moveTo>
                  <a:pt x="300" y="14"/>
                </a:moveTo>
                <a:lnTo>
                  <a:pt x="174" y="108"/>
                </a:lnTo>
                <a:lnTo>
                  <a:pt x="36" y="14"/>
                </a:lnTo>
                <a:lnTo>
                  <a:pt x="300" y="14"/>
                </a:lnTo>
                <a:close/>
                <a:moveTo>
                  <a:pt x="320" y="192"/>
                </a:moveTo>
                <a:lnTo>
                  <a:pt x="320" y="192"/>
                </a:lnTo>
                <a:lnTo>
                  <a:pt x="318" y="196"/>
                </a:lnTo>
                <a:lnTo>
                  <a:pt x="314" y="198"/>
                </a:lnTo>
                <a:lnTo>
                  <a:pt x="22" y="198"/>
                </a:lnTo>
                <a:lnTo>
                  <a:pt x="18" y="196"/>
                </a:lnTo>
                <a:lnTo>
                  <a:pt x="16" y="192"/>
                </a:lnTo>
                <a:lnTo>
                  <a:pt x="16" y="20"/>
                </a:lnTo>
                <a:lnTo>
                  <a:pt x="16" y="18"/>
                </a:lnTo>
                <a:lnTo>
                  <a:pt x="170" y="122"/>
                </a:lnTo>
                <a:lnTo>
                  <a:pt x="174" y="124"/>
                </a:lnTo>
                <a:lnTo>
                  <a:pt x="178" y="122"/>
                </a:lnTo>
                <a:lnTo>
                  <a:pt x="320" y="18"/>
                </a:lnTo>
                <a:lnTo>
                  <a:pt x="320" y="20"/>
                </a:lnTo>
                <a:lnTo>
                  <a:pt x="320" y="1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  <a:ea typeface="微软雅黑" pitchFamily="34" charset="-122"/>
            </a:endParaRPr>
          </a:p>
        </p:txBody>
      </p:sp>
      <p:grpSp>
        <p:nvGrpSpPr>
          <p:cNvPr id="18490" name="组 25"/>
          <p:cNvGrpSpPr>
            <a:grpSpLocks/>
          </p:cNvGrpSpPr>
          <p:nvPr/>
        </p:nvGrpSpPr>
        <p:grpSpPr bwMode="auto">
          <a:xfrm>
            <a:off x="1614488" y="2543175"/>
            <a:ext cx="263525" cy="263525"/>
            <a:chOff x="3948113" y="2317750"/>
            <a:chExt cx="368300" cy="368300"/>
          </a:xfrm>
        </p:grpSpPr>
        <p:sp>
          <p:nvSpPr>
            <p:cNvPr id="18494" name="Freeform 146"/>
            <p:cNvSpPr>
              <a:spLocks noEditPoints="1"/>
            </p:cNvSpPr>
            <p:nvPr/>
          </p:nvSpPr>
          <p:spPr bwMode="auto">
            <a:xfrm>
              <a:off x="3948113" y="2317750"/>
              <a:ext cx="368300" cy="368300"/>
            </a:xfrm>
            <a:custGeom>
              <a:avLst/>
              <a:gdLst>
                <a:gd name="T0" fmla="*/ 206 w 232"/>
                <a:gd name="T1" fmla="*/ 232 h 232"/>
                <a:gd name="T2" fmla="*/ 26 w 232"/>
                <a:gd name="T3" fmla="*/ 232 h 232"/>
                <a:gd name="T4" fmla="*/ 26 w 232"/>
                <a:gd name="T5" fmla="*/ 232 h 232"/>
                <a:gd name="T6" fmla="*/ 16 w 232"/>
                <a:gd name="T7" fmla="*/ 230 h 232"/>
                <a:gd name="T8" fmla="*/ 8 w 232"/>
                <a:gd name="T9" fmla="*/ 224 h 232"/>
                <a:gd name="T10" fmla="*/ 2 w 232"/>
                <a:gd name="T11" fmla="*/ 216 h 232"/>
                <a:gd name="T12" fmla="*/ 0 w 232"/>
                <a:gd name="T13" fmla="*/ 204 h 232"/>
                <a:gd name="T14" fmla="*/ 0 w 232"/>
                <a:gd name="T15" fmla="*/ 26 h 232"/>
                <a:gd name="T16" fmla="*/ 0 w 232"/>
                <a:gd name="T17" fmla="*/ 26 h 232"/>
                <a:gd name="T18" fmla="*/ 2 w 232"/>
                <a:gd name="T19" fmla="*/ 16 h 232"/>
                <a:gd name="T20" fmla="*/ 8 w 232"/>
                <a:gd name="T21" fmla="*/ 8 h 232"/>
                <a:gd name="T22" fmla="*/ 16 w 232"/>
                <a:gd name="T23" fmla="*/ 2 h 232"/>
                <a:gd name="T24" fmla="*/ 26 w 232"/>
                <a:gd name="T25" fmla="*/ 0 h 232"/>
                <a:gd name="T26" fmla="*/ 206 w 232"/>
                <a:gd name="T27" fmla="*/ 0 h 232"/>
                <a:gd name="T28" fmla="*/ 206 w 232"/>
                <a:gd name="T29" fmla="*/ 0 h 232"/>
                <a:gd name="T30" fmla="*/ 216 w 232"/>
                <a:gd name="T31" fmla="*/ 2 h 232"/>
                <a:gd name="T32" fmla="*/ 224 w 232"/>
                <a:gd name="T33" fmla="*/ 8 h 232"/>
                <a:gd name="T34" fmla="*/ 230 w 232"/>
                <a:gd name="T35" fmla="*/ 16 h 232"/>
                <a:gd name="T36" fmla="*/ 232 w 232"/>
                <a:gd name="T37" fmla="*/ 26 h 232"/>
                <a:gd name="T38" fmla="*/ 232 w 232"/>
                <a:gd name="T39" fmla="*/ 204 h 232"/>
                <a:gd name="T40" fmla="*/ 232 w 232"/>
                <a:gd name="T41" fmla="*/ 204 h 232"/>
                <a:gd name="T42" fmla="*/ 230 w 232"/>
                <a:gd name="T43" fmla="*/ 216 h 232"/>
                <a:gd name="T44" fmla="*/ 224 w 232"/>
                <a:gd name="T45" fmla="*/ 224 h 232"/>
                <a:gd name="T46" fmla="*/ 216 w 232"/>
                <a:gd name="T47" fmla="*/ 230 h 232"/>
                <a:gd name="T48" fmla="*/ 206 w 232"/>
                <a:gd name="T49" fmla="*/ 232 h 232"/>
                <a:gd name="T50" fmla="*/ 206 w 232"/>
                <a:gd name="T51" fmla="*/ 232 h 232"/>
                <a:gd name="T52" fmla="*/ 26 w 232"/>
                <a:gd name="T53" fmla="*/ 14 h 232"/>
                <a:gd name="T54" fmla="*/ 26 w 232"/>
                <a:gd name="T55" fmla="*/ 14 h 232"/>
                <a:gd name="T56" fmla="*/ 22 w 232"/>
                <a:gd name="T57" fmla="*/ 16 h 232"/>
                <a:gd name="T58" fmla="*/ 18 w 232"/>
                <a:gd name="T59" fmla="*/ 18 h 232"/>
                <a:gd name="T60" fmla="*/ 16 w 232"/>
                <a:gd name="T61" fmla="*/ 22 h 232"/>
                <a:gd name="T62" fmla="*/ 14 w 232"/>
                <a:gd name="T63" fmla="*/ 26 h 232"/>
                <a:gd name="T64" fmla="*/ 14 w 232"/>
                <a:gd name="T65" fmla="*/ 204 h 232"/>
                <a:gd name="T66" fmla="*/ 14 w 232"/>
                <a:gd name="T67" fmla="*/ 204 h 232"/>
                <a:gd name="T68" fmla="*/ 16 w 232"/>
                <a:gd name="T69" fmla="*/ 210 h 232"/>
                <a:gd name="T70" fmla="*/ 18 w 232"/>
                <a:gd name="T71" fmla="*/ 214 h 232"/>
                <a:gd name="T72" fmla="*/ 22 w 232"/>
                <a:gd name="T73" fmla="*/ 216 h 232"/>
                <a:gd name="T74" fmla="*/ 26 w 232"/>
                <a:gd name="T75" fmla="*/ 216 h 232"/>
                <a:gd name="T76" fmla="*/ 206 w 232"/>
                <a:gd name="T77" fmla="*/ 216 h 232"/>
                <a:gd name="T78" fmla="*/ 206 w 232"/>
                <a:gd name="T79" fmla="*/ 216 h 232"/>
                <a:gd name="T80" fmla="*/ 210 w 232"/>
                <a:gd name="T81" fmla="*/ 216 h 232"/>
                <a:gd name="T82" fmla="*/ 214 w 232"/>
                <a:gd name="T83" fmla="*/ 214 h 232"/>
                <a:gd name="T84" fmla="*/ 216 w 232"/>
                <a:gd name="T85" fmla="*/ 210 h 232"/>
                <a:gd name="T86" fmla="*/ 216 w 232"/>
                <a:gd name="T87" fmla="*/ 204 h 232"/>
                <a:gd name="T88" fmla="*/ 216 w 232"/>
                <a:gd name="T89" fmla="*/ 26 h 232"/>
                <a:gd name="T90" fmla="*/ 216 w 232"/>
                <a:gd name="T91" fmla="*/ 26 h 232"/>
                <a:gd name="T92" fmla="*/ 216 w 232"/>
                <a:gd name="T93" fmla="*/ 22 h 232"/>
                <a:gd name="T94" fmla="*/ 214 w 232"/>
                <a:gd name="T95" fmla="*/ 18 h 232"/>
                <a:gd name="T96" fmla="*/ 210 w 232"/>
                <a:gd name="T97" fmla="*/ 16 h 232"/>
                <a:gd name="T98" fmla="*/ 206 w 232"/>
                <a:gd name="T99" fmla="*/ 14 h 232"/>
                <a:gd name="T100" fmla="*/ 26 w 232"/>
                <a:gd name="T101" fmla="*/ 14 h 23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232"/>
                <a:gd name="T155" fmla="*/ 232 w 232"/>
                <a:gd name="T156" fmla="*/ 232 h 23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232">
                  <a:moveTo>
                    <a:pt x="206" y="232"/>
                  </a:moveTo>
                  <a:lnTo>
                    <a:pt x="26" y="232"/>
                  </a:lnTo>
                  <a:lnTo>
                    <a:pt x="16" y="230"/>
                  </a:lnTo>
                  <a:lnTo>
                    <a:pt x="8" y="224"/>
                  </a:lnTo>
                  <a:lnTo>
                    <a:pt x="2" y="216"/>
                  </a:lnTo>
                  <a:lnTo>
                    <a:pt x="0" y="204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06" y="0"/>
                  </a:lnTo>
                  <a:lnTo>
                    <a:pt x="216" y="2"/>
                  </a:lnTo>
                  <a:lnTo>
                    <a:pt x="224" y="8"/>
                  </a:lnTo>
                  <a:lnTo>
                    <a:pt x="230" y="16"/>
                  </a:lnTo>
                  <a:lnTo>
                    <a:pt x="232" y="26"/>
                  </a:lnTo>
                  <a:lnTo>
                    <a:pt x="232" y="204"/>
                  </a:lnTo>
                  <a:lnTo>
                    <a:pt x="230" y="216"/>
                  </a:lnTo>
                  <a:lnTo>
                    <a:pt x="224" y="224"/>
                  </a:lnTo>
                  <a:lnTo>
                    <a:pt x="216" y="230"/>
                  </a:lnTo>
                  <a:lnTo>
                    <a:pt x="206" y="232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2" y="16"/>
                  </a:lnTo>
                  <a:lnTo>
                    <a:pt x="18" y="18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04"/>
                  </a:lnTo>
                  <a:lnTo>
                    <a:pt x="16" y="210"/>
                  </a:lnTo>
                  <a:lnTo>
                    <a:pt x="18" y="214"/>
                  </a:lnTo>
                  <a:lnTo>
                    <a:pt x="22" y="216"/>
                  </a:lnTo>
                  <a:lnTo>
                    <a:pt x="26" y="216"/>
                  </a:lnTo>
                  <a:lnTo>
                    <a:pt x="206" y="216"/>
                  </a:lnTo>
                  <a:lnTo>
                    <a:pt x="210" y="216"/>
                  </a:lnTo>
                  <a:lnTo>
                    <a:pt x="214" y="214"/>
                  </a:lnTo>
                  <a:lnTo>
                    <a:pt x="216" y="210"/>
                  </a:lnTo>
                  <a:lnTo>
                    <a:pt x="216" y="204"/>
                  </a:lnTo>
                  <a:lnTo>
                    <a:pt x="216" y="26"/>
                  </a:lnTo>
                  <a:lnTo>
                    <a:pt x="216" y="22"/>
                  </a:lnTo>
                  <a:lnTo>
                    <a:pt x="214" y="18"/>
                  </a:lnTo>
                  <a:lnTo>
                    <a:pt x="210" y="16"/>
                  </a:lnTo>
                  <a:lnTo>
                    <a:pt x="206" y="14"/>
                  </a:lnTo>
                  <a:lnTo>
                    <a:pt x="26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18495" name="Freeform 147"/>
            <p:cNvSpPr>
              <a:spLocks/>
            </p:cNvSpPr>
            <p:nvPr/>
          </p:nvSpPr>
          <p:spPr bwMode="auto">
            <a:xfrm>
              <a:off x="4071938" y="2359025"/>
              <a:ext cx="120650" cy="285750"/>
            </a:xfrm>
            <a:custGeom>
              <a:avLst/>
              <a:gdLst>
                <a:gd name="T0" fmla="*/ 30 w 76"/>
                <a:gd name="T1" fmla="*/ 158 h 180"/>
                <a:gd name="T2" fmla="*/ 22 w 76"/>
                <a:gd name="T3" fmla="*/ 156 h 180"/>
                <a:gd name="T4" fmla="*/ 6 w 76"/>
                <a:gd name="T5" fmla="*/ 152 h 180"/>
                <a:gd name="T6" fmla="*/ 4 w 76"/>
                <a:gd name="T7" fmla="*/ 132 h 180"/>
                <a:gd name="T8" fmla="*/ 18 w 76"/>
                <a:gd name="T9" fmla="*/ 140 h 180"/>
                <a:gd name="T10" fmla="*/ 34 w 76"/>
                <a:gd name="T11" fmla="*/ 142 h 180"/>
                <a:gd name="T12" fmla="*/ 44 w 76"/>
                <a:gd name="T13" fmla="*/ 140 h 180"/>
                <a:gd name="T14" fmla="*/ 56 w 76"/>
                <a:gd name="T15" fmla="*/ 130 h 180"/>
                <a:gd name="T16" fmla="*/ 58 w 76"/>
                <a:gd name="T17" fmla="*/ 120 h 180"/>
                <a:gd name="T18" fmla="*/ 52 w 76"/>
                <a:gd name="T19" fmla="*/ 106 h 180"/>
                <a:gd name="T20" fmla="*/ 34 w 76"/>
                <a:gd name="T21" fmla="*/ 94 h 180"/>
                <a:gd name="T22" fmla="*/ 20 w 76"/>
                <a:gd name="T23" fmla="*/ 88 h 180"/>
                <a:gd name="T24" fmla="*/ 6 w 76"/>
                <a:gd name="T25" fmla="*/ 74 h 180"/>
                <a:gd name="T26" fmla="*/ 2 w 76"/>
                <a:gd name="T27" fmla="*/ 64 h 180"/>
                <a:gd name="T28" fmla="*/ 2 w 76"/>
                <a:gd name="T29" fmla="*/ 56 h 180"/>
                <a:gd name="T30" fmla="*/ 10 w 76"/>
                <a:gd name="T31" fmla="*/ 34 h 180"/>
                <a:gd name="T32" fmla="*/ 32 w 76"/>
                <a:gd name="T33" fmla="*/ 22 h 180"/>
                <a:gd name="T34" fmla="*/ 44 w 76"/>
                <a:gd name="T35" fmla="*/ 0 h 180"/>
                <a:gd name="T36" fmla="*/ 44 w 76"/>
                <a:gd name="T37" fmla="*/ 20 h 180"/>
                <a:gd name="T38" fmla="*/ 72 w 76"/>
                <a:gd name="T39" fmla="*/ 28 h 180"/>
                <a:gd name="T40" fmla="*/ 66 w 76"/>
                <a:gd name="T41" fmla="*/ 42 h 180"/>
                <a:gd name="T42" fmla="*/ 50 w 76"/>
                <a:gd name="T43" fmla="*/ 36 h 180"/>
                <a:gd name="T44" fmla="*/ 40 w 76"/>
                <a:gd name="T45" fmla="*/ 36 h 180"/>
                <a:gd name="T46" fmla="*/ 24 w 76"/>
                <a:gd name="T47" fmla="*/ 42 h 180"/>
                <a:gd name="T48" fmla="*/ 18 w 76"/>
                <a:gd name="T49" fmla="*/ 54 h 180"/>
                <a:gd name="T50" fmla="*/ 20 w 76"/>
                <a:gd name="T51" fmla="*/ 62 h 180"/>
                <a:gd name="T52" fmla="*/ 32 w 76"/>
                <a:gd name="T53" fmla="*/ 74 h 180"/>
                <a:gd name="T54" fmla="*/ 44 w 76"/>
                <a:gd name="T55" fmla="*/ 80 h 180"/>
                <a:gd name="T56" fmla="*/ 68 w 76"/>
                <a:gd name="T57" fmla="*/ 96 h 180"/>
                <a:gd name="T58" fmla="*/ 76 w 76"/>
                <a:gd name="T59" fmla="*/ 120 h 180"/>
                <a:gd name="T60" fmla="*/ 74 w 76"/>
                <a:gd name="T61" fmla="*/ 132 h 180"/>
                <a:gd name="T62" fmla="*/ 64 w 76"/>
                <a:gd name="T63" fmla="*/ 148 h 180"/>
                <a:gd name="T64" fmla="*/ 52 w 76"/>
                <a:gd name="T65" fmla="*/ 154 h 180"/>
                <a:gd name="T66" fmla="*/ 44 w 76"/>
                <a:gd name="T67" fmla="*/ 180 h 1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6"/>
                <a:gd name="T103" fmla="*/ 0 h 180"/>
                <a:gd name="T104" fmla="*/ 76 w 76"/>
                <a:gd name="T105" fmla="*/ 180 h 18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6" h="180">
                  <a:moveTo>
                    <a:pt x="30" y="180"/>
                  </a:moveTo>
                  <a:lnTo>
                    <a:pt x="30" y="158"/>
                  </a:lnTo>
                  <a:lnTo>
                    <a:pt x="22" y="156"/>
                  </a:lnTo>
                  <a:lnTo>
                    <a:pt x="14" y="154"/>
                  </a:lnTo>
                  <a:lnTo>
                    <a:pt x="6" y="152"/>
                  </a:lnTo>
                  <a:lnTo>
                    <a:pt x="0" y="148"/>
                  </a:lnTo>
                  <a:lnTo>
                    <a:pt x="4" y="132"/>
                  </a:lnTo>
                  <a:lnTo>
                    <a:pt x="18" y="140"/>
                  </a:lnTo>
                  <a:lnTo>
                    <a:pt x="26" y="142"/>
                  </a:lnTo>
                  <a:lnTo>
                    <a:pt x="34" y="142"/>
                  </a:lnTo>
                  <a:lnTo>
                    <a:pt x="44" y="140"/>
                  </a:lnTo>
                  <a:lnTo>
                    <a:pt x="52" y="136"/>
                  </a:lnTo>
                  <a:lnTo>
                    <a:pt x="56" y="130"/>
                  </a:lnTo>
                  <a:lnTo>
                    <a:pt x="58" y="120"/>
                  </a:lnTo>
                  <a:lnTo>
                    <a:pt x="56" y="112"/>
                  </a:lnTo>
                  <a:lnTo>
                    <a:pt x="52" y="106"/>
                  </a:lnTo>
                  <a:lnTo>
                    <a:pt x="46" y="100"/>
                  </a:lnTo>
                  <a:lnTo>
                    <a:pt x="34" y="94"/>
                  </a:lnTo>
                  <a:lnTo>
                    <a:pt x="20" y="88"/>
                  </a:lnTo>
                  <a:lnTo>
                    <a:pt x="10" y="80"/>
                  </a:lnTo>
                  <a:lnTo>
                    <a:pt x="6" y="74"/>
                  </a:lnTo>
                  <a:lnTo>
                    <a:pt x="4" y="70"/>
                  </a:lnTo>
                  <a:lnTo>
                    <a:pt x="2" y="64"/>
                  </a:lnTo>
                  <a:lnTo>
                    <a:pt x="2" y="56"/>
                  </a:lnTo>
                  <a:lnTo>
                    <a:pt x="4" y="44"/>
                  </a:lnTo>
                  <a:lnTo>
                    <a:pt x="10" y="34"/>
                  </a:lnTo>
                  <a:lnTo>
                    <a:pt x="20" y="26"/>
                  </a:lnTo>
                  <a:lnTo>
                    <a:pt x="32" y="22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44" y="20"/>
                  </a:lnTo>
                  <a:lnTo>
                    <a:pt x="60" y="24"/>
                  </a:lnTo>
                  <a:lnTo>
                    <a:pt x="72" y="28"/>
                  </a:lnTo>
                  <a:lnTo>
                    <a:pt x="66" y="42"/>
                  </a:lnTo>
                  <a:lnTo>
                    <a:pt x="56" y="38"/>
                  </a:lnTo>
                  <a:lnTo>
                    <a:pt x="50" y="36"/>
                  </a:lnTo>
                  <a:lnTo>
                    <a:pt x="40" y="36"/>
                  </a:lnTo>
                  <a:lnTo>
                    <a:pt x="30" y="38"/>
                  </a:lnTo>
                  <a:lnTo>
                    <a:pt x="24" y="42"/>
                  </a:lnTo>
                  <a:lnTo>
                    <a:pt x="20" y="48"/>
                  </a:lnTo>
                  <a:lnTo>
                    <a:pt x="18" y="54"/>
                  </a:lnTo>
                  <a:lnTo>
                    <a:pt x="20" y="62"/>
                  </a:lnTo>
                  <a:lnTo>
                    <a:pt x="24" y="68"/>
                  </a:lnTo>
                  <a:lnTo>
                    <a:pt x="32" y="74"/>
                  </a:lnTo>
                  <a:lnTo>
                    <a:pt x="44" y="80"/>
                  </a:lnTo>
                  <a:lnTo>
                    <a:pt x="58" y="86"/>
                  </a:lnTo>
                  <a:lnTo>
                    <a:pt x="68" y="96"/>
                  </a:lnTo>
                  <a:lnTo>
                    <a:pt x="74" y="106"/>
                  </a:lnTo>
                  <a:lnTo>
                    <a:pt x="76" y="120"/>
                  </a:lnTo>
                  <a:lnTo>
                    <a:pt x="74" y="132"/>
                  </a:lnTo>
                  <a:lnTo>
                    <a:pt x="68" y="142"/>
                  </a:lnTo>
                  <a:lnTo>
                    <a:pt x="64" y="148"/>
                  </a:lnTo>
                  <a:lnTo>
                    <a:pt x="58" y="152"/>
                  </a:lnTo>
                  <a:lnTo>
                    <a:pt x="52" y="154"/>
                  </a:lnTo>
                  <a:lnTo>
                    <a:pt x="44" y="156"/>
                  </a:lnTo>
                  <a:lnTo>
                    <a:pt x="44" y="180"/>
                  </a:lnTo>
                  <a:lnTo>
                    <a:pt x="30" y="1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Calibri" pitchFamily="34" charset="0"/>
                <a:ea typeface="微软雅黑" pitchFamily="34" charset="-122"/>
              </a:endParaRPr>
            </a:p>
          </p:txBody>
        </p:sp>
      </p:grpSp>
      <p:sp>
        <p:nvSpPr>
          <p:cNvPr id="18491" name="Freeform 156"/>
          <p:cNvSpPr>
            <a:spLocks noEditPoints="1"/>
          </p:cNvSpPr>
          <p:nvPr/>
        </p:nvSpPr>
        <p:spPr bwMode="auto">
          <a:xfrm>
            <a:off x="1222375" y="4603750"/>
            <a:ext cx="419100" cy="396875"/>
          </a:xfrm>
          <a:custGeom>
            <a:avLst/>
            <a:gdLst>
              <a:gd name="T0" fmla="*/ 30 w 318"/>
              <a:gd name="T1" fmla="*/ 302 h 302"/>
              <a:gd name="T2" fmla="*/ 24 w 318"/>
              <a:gd name="T3" fmla="*/ 300 h 302"/>
              <a:gd name="T4" fmla="*/ 8 w 318"/>
              <a:gd name="T5" fmla="*/ 292 h 302"/>
              <a:gd name="T6" fmla="*/ 0 w 318"/>
              <a:gd name="T7" fmla="*/ 278 h 302"/>
              <a:gd name="T8" fmla="*/ 0 w 318"/>
              <a:gd name="T9" fmla="*/ 238 h 302"/>
              <a:gd name="T10" fmla="*/ 2 w 318"/>
              <a:gd name="T11" fmla="*/ 230 h 302"/>
              <a:gd name="T12" fmla="*/ 12 w 318"/>
              <a:gd name="T13" fmla="*/ 214 h 302"/>
              <a:gd name="T14" fmla="*/ 100 w 318"/>
              <a:gd name="T15" fmla="*/ 186 h 302"/>
              <a:gd name="T16" fmla="*/ 90 w 318"/>
              <a:gd name="T17" fmla="*/ 166 h 302"/>
              <a:gd name="T18" fmla="*/ 76 w 318"/>
              <a:gd name="T19" fmla="*/ 120 h 302"/>
              <a:gd name="T20" fmla="*/ 74 w 318"/>
              <a:gd name="T21" fmla="*/ 94 h 302"/>
              <a:gd name="T22" fmla="*/ 80 w 318"/>
              <a:gd name="T23" fmla="*/ 56 h 302"/>
              <a:gd name="T24" fmla="*/ 98 w 318"/>
              <a:gd name="T25" fmla="*/ 26 h 302"/>
              <a:gd name="T26" fmla="*/ 124 w 318"/>
              <a:gd name="T27" fmla="*/ 6 h 302"/>
              <a:gd name="T28" fmla="*/ 158 w 318"/>
              <a:gd name="T29" fmla="*/ 0 h 302"/>
              <a:gd name="T30" fmla="*/ 176 w 318"/>
              <a:gd name="T31" fmla="*/ 2 h 302"/>
              <a:gd name="T32" fmla="*/ 208 w 318"/>
              <a:gd name="T33" fmla="*/ 16 h 302"/>
              <a:gd name="T34" fmla="*/ 230 w 318"/>
              <a:gd name="T35" fmla="*/ 40 h 302"/>
              <a:gd name="T36" fmla="*/ 242 w 318"/>
              <a:gd name="T37" fmla="*/ 74 h 302"/>
              <a:gd name="T38" fmla="*/ 244 w 318"/>
              <a:gd name="T39" fmla="*/ 94 h 302"/>
              <a:gd name="T40" fmla="*/ 236 w 318"/>
              <a:gd name="T41" fmla="*/ 144 h 302"/>
              <a:gd name="T42" fmla="*/ 216 w 318"/>
              <a:gd name="T43" fmla="*/ 186 h 302"/>
              <a:gd name="T44" fmla="*/ 296 w 318"/>
              <a:gd name="T45" fmla="*/ 210 h 302"/>
              <a:gd name="T46" fmla="*/ 312 w 318"/>
              <a:gd name="T47" fmla="*/ 222 h 302"/>
              <a:gd name="T48" fmla="*/ 318 w 318"/>
              <a:gd name="T49" fmla="*/ 238 h 302"/>
              <a:gd name="T50" fmla="*/ 318 w 318"/>
              <a:gd name="T51" fmla="*/ 272 h 302"/>
              <a:gd name="T52" fmla="*/ 316 w 318"/>
              <a:gd name="T53" fmla="*/ 284 h 302"/>
              <a:gd name="T54" fmla="*/ 300 w 318"/>
              <a:gd name="T55" fmla="*/ 300 h 302"/>
              <a:gd name="T56" fmla="*/ 288 w 318"/>
              <a:gd name="T57" fmla="*/ 302 h 302"/>
              <a:gd name="T58" fmla="*/ 158 w 318"/>
              <a:gd name="T59" fmla="*/ 16 h 302"/>
              <a:gd name="T60" fmla="*/ 144 w 318"/>
              <a:gd name="T61" fmla="*/ 18 h 302"/>
              <a:gd name="T62" fmla="*/ 118 w 318"/>
              <a:gd name="T63" fmla="*/ 28 h 302"/>
              <a:gd name="T64" fmla="*/ 102 w 318"/>
              <a:gd name="T65" fmla="*/ 48 h 302"/>
              <a:gd name="T66" fmla="*/ 92 w 318"/>
              <a:gd name="T67" fmla="*/ 78 h 302"/>
              <a:gd name="T68" fmla="*/ 90 w 318"/>
              <a:gd name="T69" fmla="*/ 94 h 302"/>
              <a:gd name="T70" fmla="*/ 98 w 318"/>
              <a:gd name="T71" fmla="*/ 144 h 302"/>
              <a:gd name="T72" fmla="*/ 120 w 318"/>
              <a:gd name="T73" fmla="*/ 184 h 302"/>
              <a:gd name="T74" fmla="*/ 26 w 318"/>
              <a:gd name="T75" fmla="*/ 226 h 302"/>
              <a:gd name="T76" fmla="*/ 22 w 318"/>
              <a:gd name="T77" fmla="*/ 228 h 302"/>
              <a:gd name="T78" fmla="*/ 16 w 318"/>
              <a:gd name="T79" fmla="*/ 234 h 302"/>
              <a:gd name="T80" fmla="*/ 16 w 318"/>
              <a:gd name="T81" fmla="*/ 272 h 302"/>
              <a:gd name="T82" fmla="*/ 18 w 318"/>
              <a:gd name="T83" fmla="*/ 276 h 302"/>
              <a:gd name="T84" fmla="*/ 24 w 318"/>
              <a:gd name="T85" fmla="*/ 284 h 302"/>
              <a:gd name="T86" fmla="*/ 288 w 318"/>
              <a:gd name="T87" fmla="*/ 286 h 302"/>
              <a:gd name="T88" fmla="*/ 292 w 318"/>
              <a:gd name="T89" fmla="*/ 284 h 302"/>
              <a:gd name="T90" fmla="*/ 300 w 318"/>
              <a:gd name="T91" fmla="*/ 278 h 302"/>
              <a:gd name="T92" fmla="*/ 302 w 318"/>
              <a:gd name="T93" fmla="*/ 272 h 302"/>
              <a:gd name="T94" fmla="*/ 302 w 318"/>
              <a:gd name="T95" fmla="*/ 238 h 302"/>
              <a:gd name="T96" fmla="*/ 298 w 318"/>
              <a:gd name="T97" fmla="*/ 230 h 302"/>
              <a:gd name="T98" fmla="*/ 292 w 318"/>
              <a:gd name="T99" fmla="*/ 226 h 302"/>
              <a:gd name="T100" fmla="*/ 198 w 318"/>
              <a:gd name="T101" fmla="*/ 184 h 302"/>
              <a:gd name="T102" fmla="*/ 210 w 318"/>
              <a:gd name="T103" fmla="*/ 166 h 302"/>
              <a:gd name="T104" fmla="*/ 224 w 318"/>
              <a:gd name="T105" fmla="*/ 120 h 302"/>
              <a:gd name="T106" fmla="*/ 226 w 318"/>
              <a:gd name="T107" fmla="*/ 94 h 302"/>
              <a:gd name="T108" fmla="*/ 222 w 318"/>
              <a:gd name="T109" fmla="*/ 62 h 302"/>
              <a:gd name="T110" fmla="*/ 208 w 318"/>
              <a:gd name="T111" fmla="*/ 38 h 302"/>
              <a:gd name="T112" fmla="*/ 188 w 318"/>
              <a:gd name="T113" fmla="*/ 22 h 302"/>
              <a:gd name="T114" fmla="*/ 158 w 318"/>
              <a:gd name="T115" fmla="*/ 16 h 302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318"/>
              <a:gd name="T175" fmla="*/ 0 h 302"/>
              <a:gd name="T176" fmla="*/ 318 w 318"/>
              <a:gd name="T177" fmla="*/ 302 h 302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318" h="302">
                <a:moveTo>
                  <a:pt x="288" y="302"/>
                </a:moveTo>
                <a:lnTo>
                  <a:pt x="30" y="302"/>
                </a:lnTo>
                <a:lnTo>
                  <a:pt x="24" y="300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8"/>
                </a:lnTo>
                <a:lnTo>
                  <a:pt x="0" y="272"/>
                </a:lnTo>
                <a:lnTo>
                  <a:pt x="0" y="238"/>
                </a:lnTo>
                <a:lnTo>
                  <a:pt x="2" y="230"/>
                </a:lnTo>
                <a:lnTo>
                  <a:pt x="6" y="222"/>
                </a:lnTo>
                <a:lnTo>
                  <a:pt x="12" y="214"/>
                </a:lnTo>
                <a:lnTo>
                  <a:pt x="20" y="210"/>
                </a:lnTo>
                <a:lnTo>
                  <a:pt x="100" y="186"/>
                </a:lnTo>
                <a:lnTo>
                  <a:pt x="90" y="166"/>
                </a:lnTo>
                <a:lnTo>
                  <a:pt x="82" y="144"/>
                </a:lnTo>
                <a:lnTo>
                  <a:pt x="76" y="120"/>
                </a:lnTo>
                <a:lnTo>
                  <a:pt x="74" y="94"/>
                </a:lnTo>
                <a:lnTo>
                  <a:pt x="76" y="74"/>
                </a:lnTo>
                <a:lnTo>
                  <a:pt x="80" y="56"/>
                </a:lnTo>
                <a:lnTo>
                  <a:pt x="88" y="40"/>
                </a:lnTo>
                <a:lnTo>
                  <a:pt x="98" y="26"/>
                </a:lnTo>
                <a:lnTo>
                  <a:pt x="110" y="16"/>
                </a:lnTo>
                <a:lnTo>
                  <a:pt x="124" y="6"/>
                </a:lnTo>
                <a:lnTo>
                  <a:pt x="140" y="2"/>
                </a:lnTo>
                <a:lnTo>
                  <a:pt x="158" y="0"/>
                </a:lnTo>
                <a:lnTo>
                  <a:pt x="176" y="2"/>
                </a:lnTo>
                <a:lnTo>
                  <a:pt x="194" y="6"/>
                </a:lnTo>
                <a:lnTo>
                  <a:pt x="208" y="16"/>
                </a:lnTo>
                <a:lnTo>
                  <a:pt x="220" y="26"/>
                </a:lnTo>
                <a:lnTo>
                  <a:pt x="230" y="40"/>
                </a:lnTo>
                <a:lnTo>
                  <a:pt x="238" y="56"/>
                </a:lnTo>
                <a:lnTo>
                  <a:pt x="242" y="74"/>
                </a:lnTo>
                <a:lnTo>
                  <a:pt x="244" y="94"/>
                </a:lnTo>
                <a:lnTo>
                  <a:pt x="242" y="120"/>
                </a:lnTo>
                <a:lnTo>
                  <a:pt x="236" y="144"/>
                </a:lnTo>
                <a:lnTo>
                  <a:pt x="228" y="166"/>
                </a:lnTo>
                <a:lnTo>
                  <a:pt x="216" y="186"/>
                </a:lnTo>
                <a:lnTo>
                  <a:pt x="296" y="210"/>
                </a:lnTo>
                <a:lnTo>
                  <a:pt x="306" y="214"/>
                </a:lnTo>
                <a:lnTo>
                  <a:pt x="312" y="222"/>
                </a:lnTo>
                <a:lnTo>
                  <a:pt x="316" y="230"/>
                </a:lnTo>
                <a:lnTo>
                  <a:pt x="318" y="238"/>
                </a:lnTo>
                <a:lnTo>
                  <a:pt x="318" y="272"/>
                </a:lnTo>
                <a:lnTo>
                  <a:pt x="316" y="278"/>
                </a:lnTo>
                <a:lnTo>
                  <a:pt x="316" y="284"/>
                </a:lnTo>
                <a:lnTo>
                  <a:pt x="308" y="292"/>
                </a:lnTo>
                <a:lnTo>
                  <a:pt x="300" y="300"/>
                </a:lnTo>
                <a:lnTo>
                  <a:pt x="294" y="300"/>
                </a:lnTo>
                <a:lnTo>
                  <a:pt x="288" y="302"/>
                </a:lnTo>
                <a:close/>
                <a:moveTo>
                  <a:pt x="158" y="16"/>
                </a:moveTo>
                <a:lnTo>
                  <a:pt x="158" y="16"/>
                </a:lnTo>
                <a:lnTo>
                  <a:pt x="144" y="18"/>
                </a:lnTo>
                <a:lnTo>
                  <a:pt x="130" y="22"/>
                </a:lnTo>
                <a:lnTo>
                  <a:pt x="118" y="28"/>
                </a:lnTo>
                <a:lnTo>
                  <a:pt x="108" y="38"/>
                </a:lnTo>
                <a:lnTo>
                  <a:pt x="102" y="48"/>
                </a:lnTo>
                <a:lnTo>
                  <a:pt x="96" y="62"/>
                </a:lnTo>
                <a:lnTo>
                  <a:pt x="92" y="78"/>
                </a:lnTo>
                <a:lnTo>
                  <a:pt x="90" y="94"/>
                </a:lnTo>
                <a:lnTo>
                  <a:pt x="92" y="120"/>
                </a:lnTo>
                <a:lnTo>
                  <a:pt x="98" y="144"/>
                </a:lnTo>
                <a:lnTo>
                  <a:pt x="108" y="166"/>
                </a:lnTo>
                <a:lnTo>
                  <a:pt x="120" y="184"/>
                </a:lnTo>
                <a:lnTo>
                  <a:pt x="128" y="194"/>
                </a:lnTo>
                <a:lnTo>
                  <a:pt x="26" y="226"/>
                </a:lnTo>
                <a:lnTo>
                  <a:pt x="22" y="228"/>
                </a:lnTo>
                <a:lnTo>
                  <a:pt x="18" y="230"/>
                </a:lnTo>
                <a:lnTo>
                  <a:pt x="16" y="234"/>
                </a:lnTo>
                <a:lnTo>
                  <a:pt x="16" y="238"/>
                </a:lnTo>
                <a:lnTo>
                  <a:pt x="16" y="272"/>
                </a:lnTo>
                <a:lnTo>
                  <a:pt x="18" y="276"/>
                </a:lnTo>
                <a:lnTo>
                  <a:pt x="20" y="282"/>
                </a:lnTo>
                <a:lnTo>
                  <a:pt x="24" y="284"/>
                </a:lnTo>
                <a:lnTo>
                  <a:pt x="30" y="286"/>
                </a:lnTo>
                <a:lnTo>
                  <a:pt x="288" y="286"/>
                </a:lnTo>
                <a:lnTo>
                  <a:pt x="292" y="284"/>
                </a:lnTo>
                <a:lnTo>
                  <a:pt x="296" y="282"/>
                </a:lnTo>
                <a:lnTo>
                  <a:pt x="300" y="278"/>
                </a:lnTo>
                <a:lnTo>
                  <a:pt x="302" y="272"/>
                </a:lnTo>
                <a:lnTo>
                  <a:pt x="302" y="238"/>
                </a:lnTo>
                <a:lnTo>
                  <a:pt x="300" y="234"/>
                </a:lnTo>
                <a:lnTo>
                  <a:pt x="298" y="230"/>
                </a:lnTo>
                <a:lnTo>
                  <a:pt x="296" y="228"/>
                </a:lnTo>
                <a:lnTo>
                  <a:pt x="292" y="226"/>
                </a:lnTo>
                <a:lnTo>
                  <a:pt x="190" y="194"/>
                </a:lnTo>
                <a:lnTo>
                  <a:pt x="198" y="184"/>
                </a:lnTo>
                <a:lnTo>
                  <a:pt x="210" y="166"/>
                </a:lnTo>
                <a:lnTo>
                  <a:pt x="218" y="144"/>
                </a:lnTo>
                <a:lnTo>
                  <a:pt x="224" y="120"/>
                </a:lnTo>
                <a:lnTo>
                  <a:pt x="226" y="94"/>
                </a:lnTo>
                <a:lnTo>
                  <a:pt x="226" y="78"/>
                </a:lnTo>
                <a:lnTo>
                  <a:pt x="222" y="62"/>
                </a:lnTo>
                <a:lnTo>
                  <a:pt x="216" y="48"/>
                </a:lnTo>
                <a:lnTo>
                  <a:pt x="208" y="38"/>
                </a:lnTo>
                <a:lnTo>
                  <a:pt x="198" y="28"/>
                </a:lnTo>
                <a:lnTo>
                  <a:pt x="188" y="22"/>
                </a:lnTo>
                <a:lnTo>
                  <a:pt x="174" y="18"/>
                </a:lnTo>
                <a:lnTo>
                  <a:pt x="158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8492" name="文本框 66"/>
          <p:cNvSpPr txBox="1">
            <a:spLocks noChangeArrowheads="1"/>
          </p:cNvSpPr>
          <p:nvPr/>
        </p:nvSpPr>
        <p:spPr bwMode="auto">
          <a:xfrm>
            <a:off x="7886700" y="2611438"/>
            <a:ext cx="306705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  <a:p>
            <a:pPr defTabSz="457200">
              <a:lnSpc>
                <a:spcPct val="130000"/>
              </a:lnSpc>
            </a:pP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93" name="文本框 67"/>
          <p:cNvSpPr txBox="1">
            <a:spLocks noChangeArrowheads="1"/>
          </p:cNvSpPr>
          <p:nvPr/>
        </p:nvSpPr>
        <p:spPr bwMode="auto">
          <a:xfrm>
            <a:off x="7886700" y="4357688"/>
            <a:ext cx="306705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914400" y="835025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六角星 5"/>
          <p:cNvSpPr/>
          <p:nvPr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62" name="文本框 6"/>
          <p:cNvSpPr txBox="1">
            <a:spLocks noChangeArrowheads="1"/>
          </p:cNvSpPr>
          <p:nvPr/>
        </p:nvSpPr>
        <p:spPr bwMode="auto">
          <a:xfrm>
            <a:off x="933450" y="403225"/>
            <a:ext cx="2914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3141663" y="2640013"/>
            <a:ext cx="846137" cy="2679700"/>
          </a:xfrm>
          <a:prstGeom prst="rect">
            <a:avLst/>
          </a:prstGeom>
          <a:solidFill>
            <a:srgbClr val="EDEDE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95863" y="2640013"/>
            <a:ext cx="844550" cy="2679700"/>
          </a:xfrm>
          <a:prstGeom prst="rect">
            <a:avLst/>
          </a:prstGeom>
          <a:solidFill>
            <a:srgbClr val="EDEDE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48475" y="2640013"/>
            <a:ext cx="846138" cy="2679700"/>
          </a:xfrm>
          <a:prstGeom prst="rect">
            <a:avLst/>
          </a:prstGeom>
          <a:solidFill>
            <a:srgbClr val="EDEDE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02675" y="2640013"/>
            <a:ext cx="844550" cy="2679700"/>
          </a:xfrm>
          <a:prstGeom prst="rect">
            <a:avLst/>
          </a:prstGeom>
          <a:solidFill>
            <a:srgbClr val="EDEDE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141663" y="2563813"/>
            <a:ext cx="846137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995863" y="2563813"/>
            <a:ext cx="84455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848475" y="2563813"/>
            <a:ext cx="846138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702675" y="2563813"/>
            <a:ext cx="844550" cy="1524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41723" y="5217745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95370" y="5217745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847368" y="5217744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703238" y="5217744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41723" y="4042779"/>
            <a:ext cx="845302" cy="12510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141149" y="3966699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95370" y="3518691"/>
            <a:ext cx="845302" cy="17751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95369" y="3435469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47369" y="2991956"/>
            <a:ext cx="845302" cy="23272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847368" y="2895796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02664" y="4811997"/>
            <a:ext cx="845302" cy="4818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699368" y="4735912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507" name="TextBox 15"/>
          <p:cNvSpPr txBox="1">
            <a:spLocks noChangeArrowheads="1"/>
          </p:cNvSpPr>
          <p:nvPr/>
        </p:nvSpPr>
        <p:spPr bwMode="auto">
          <a:xfrm>
            <a:off x="2932113" y="5710238"/>
            <a:ext cx="1203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616E77"/>
                </a:solidFill>
                <a:latin typeface="Calibri" pitchFamily="34" charset="0"/>
                <a:ea typeface="微软雅黑" pitchFamily="34" charset="-122"/>
                <a:cs typeface="Levenim MT" pitchFamily="2" charset="-79"/>
              </a:rPr>
              <a:t>TEXT HERE</a:t>
            </a:r>
            <a:endParaRPr lang="zh-CN" altLang="en-US" b="1">
              <a:solidFill>
                <a:srgbClr val="616E77"/>
              </a:solidFill>
              <a:latin typeface="Calibri" pitchFamily="34" charset="0"/>
              <a:ea typeface="微软雅黑" pitchFamily="34" charset="-122"/>
              <a:cs typeface="Levenim MT" pitchFamily="2" charset="-79"/>
            </a:endParaRPr>
          </a:p>
        </p:txBody>
      </p:sp>
      <p:sp>
        <p:nvSpPr>
          <p:cNvPr id="19508" name="TextBox 15"/>
          <p:cNvSpPr txBox="1">
            <a:spLocks noChangeArrowheads="1"/>
          </p:cNvSpPr>
          <p:nvPr/>
        </p:nvSpPr>
        <p:spPr bwMode="auto">
          <a:xfrm>
            <a:off x="4786313" y="5710238"/>
            <a:ext cx="1203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616E77"/>
                </a:solidFill>
                <a:latin typeface="Calibri" pitchFamily="34" charset="0"/>
                <a:ea typeface="微软雅黑" pitchFamily="34" charset="-122"/>
                <a:cs typeface="Levenim MT" pitchFamily="2" charset="-79"/>
              </a:rPr>
              <a:t>TEXT HERE</a:t>
            </a:r>
            <a:endParaRPr lang="zh-CN" altLang="en-US" b="1">
              <a:solidFill>
                <a:srgbClr val="616E77"/>
              </a:solidFill>
              <a:latin typeface="Calibri" pitchFamily="34" charset="0"/>
              <a:ea typeface="微软雅黑" pitchFamily="34" charset="-122"/>
              <a:cs typeface="Levenim MT" pitchFamily="2" charset="-79"/>
            </a:endParaRPr>
          </a:p>
        </p:txBody>
      </p:sp>
      <p:sp>
        <p:nvSpPr>
          <p:cNvPr id="19509" name="TextBox 15"/>
          <p:cNvSpPr txBox="1">
            <a:spLocks noChangeArrowheads="1"/>
          </p:cNvSpPr>
          <p:nvPr/>
        </p:nvSpPr>
        <p:spPr bwMode="auto">
          <a:xfrm>
            <a:off x="6640513" y="5710238"/>
            <a:ext cx="1203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616E77"/>
                </a:solidFill>
                <a:latin typeface="Calibri" pitchFamily="34" charset="0"/>
                <a:ea typeface="微软雅黑" pitchFamily="34" charset="-122"/>
                <a:cs typeface="Levenim MT" pitchFamily="2" charset="-79"/>
              </a:rPr>
              <a:t>TEXT HERE</a:t>
            </a:r>
            <a:endParaRPr lang="zh-CN" altLang="en-US" b="1">
              <a:solidFill>
                <a:srgbClr val="616E77"/>
              </a:solidFill>
              <a:latin typeface="Calibri" pitchFamily="34" charset="0"/>
              <a:ea typeface="微软雅黑" pitchFamily="34" charset="-122"/>
              <a:cs typeface="Levenim MT" pitchFamily="2" charset="-79"/>
            </a:endParaRPr>
          </a:p>
        </p:txBody>
      </p:sp>
      <p:sp>
        <p:nvSpPr>
          <p:cNvPr id="19510" name="TextBox 15"/>
          <p:cNvSpPr txBox="1">
            <a:spLocks noChangeArrowheads="1"/>
          </p:cNvSpPr>
          <p:nvPr/>
        </p:nvSpPr>
        <p:spPr bwMode="auto">
          <a:xfrm>
            <a:off x="8489950" y="5710238"/>
            <a:ext cx="1203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616E77"/>
                </a:solidFill>
                <a:latin typeface="Calibri" pitchFamily="34" charset="0"/>
                <a:ea typeface="微软雅黑" pitchFamily="34" charset="-122"/>
                <a:cs typeface="Levenim MT" pitchFamily="2" charset="-79"/>
              </a:rPr>
              <a:t>TEXT HERE</a:t>
            </a:r>
            <a:endParaRPr lang="zh-CN" altLang="en-US" b="1">
              <a:solidFill>
                <a:srgbClr val="616E77"/>
              </a:solidFill>
              <a:latin typeface="Calibri" pitchFamily="34" charset="0"/>
              <a:ea typeface="微软雅黑" pitchFamily="34" charset="-122"/>
              <a:cs typeface="Levenim MT" pitchFamily="2" charset="-79"/>
            </a:endParaRPr>
          </a:p>
        </p:txBody>
      </p:sp>
      <p:sp>
        <p:nvSpPr>
          <p:cNvPr id="19511" name="TextBox 10"/>
          <p:cNvSpPr txBox="1">
            <a:spLocks noChangeArrowheads="1"/>
          </p:cNvSpPr>
          <p:nvPr/>
        </p:nvSpPr>
        <p:spPr bwMode="auto">
          <a:xfrm>
            <a:off x="3136900" y="1704975"/>
            <a:ext cx="1106488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D9D9D9"/>
                </a:solidFill>
                <a:latin typeface="华文细黑"/>
                <a:ea typeface="华文细黑"/>
                <a:cs typeface="Levenim MT" pitchFamily="2" charset="-79"/>
              </a:rPr>
              <a:t>50%</a:t>
            </a:r>
            <a:endParaRPr lang="zh-CN" altLang="en-US" sz="2800">
              <a:solidFill>
                <a:srgbClr val="D9D9D9"/>
              </a:solidFill>
              <a:latin typeface="华文细黑"/>
              <a:ea typeface="华文细黑"/>
              <a:cs typeface="Levenim MT" pitchFamily="2" charset="-79"/>
            </a:endParaRPr>
          </a:p>
        </p:txBody>
      </p:sp>
      <p:sp>
        <p:nvSpPr>
          <p:cNvPr id="19512" name="TextBox 10"/>
          <p:cNvSpPr txBox="1">
            <a:spLocks noChangeArrowheads="1"/>
          </p:cNvSpPr>
          <p:nvPr/>
        </p:nvSpPr>
        <p:spPr bwMode="auto">
          <a:xfrm>
            <a:off x="4991100" y="1704975"/>
            <a:ext cx="1106488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D9D9D9"/>
                </a:solidFill>
                <a:latin typeface="华文细黑"/>
                <a:ea typeface="华文细黑"/>
                <a:cs typeface="Levenim MT" pitchFamily="2" charset="-79"/>
              </a:rPr>
              <a:t>75%</a:t>
            </a:r>
            <a:endParaRPr lang="zh-CN" altLang="en-US" sz="2800">
              <a:solidFill>
                <a:srgbClr val="D9D9D9"/>
              </a:solidFill>
              <a:latin typeface="华文细黑"/>
              <a:ea typeface="华文细黑"/>
              <a:cs typeface="Levenim MT" pitchFamily="2" charset="-79"/>
            </a:endParaRPr>
          </a:p>
        </p:txBody>
      </p:sp>
      <p:sp>
        <p:nvSpPr>
          <p:cNvPr id="19513" name="TextBox 10"/>
          <p:cNvSpPr txBox="1">
            <a:spLocks noChangeArrowheads="1"/>
          </p:cNvSpPr>
          <p:nvPr/>
        </p:nvSpPr>
        <p:spPr bwMode="auto">
          <a:xfrm>
            <a:off x="6861175" y="1704975"/>
            <a:ext cx="1106488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D9D9D9"/>
                </a:solidFill>
                <a:latin typeface="华文细黑"/>
                <a:ea typeface="华文细黑"/>
                <a:cs typeface="Levenim MT" pitchFamily="2" charset="-79"/>
              </a:rPr>
              <a:t>90%</a:t>
            </a:r>
            <a:endParaRPr lang="zh-CN" altLang="en-US" sz="2800">
              <a:solidFill>
                <a:srgbClr val="D9D9D9"/>
              </a:solidFill>
              <a:latin typeface="华文细黑"/>
              <a:ea typeface="华文细黑"/>
              <a:cs typeface="Levenim MT" pitchFamily="2" charset="-79"/>
            </a:endParaRPr>
          </a:p>
        </p:txBody>
      </p:sp>
      <p:sp>
        <p:nvSpPr>
          <p:cNvPr id="19514" name="TextBox 10"/>
          <p:cNvSpPr txBox="1">
            <a:spLocks noChangeArrowheads="1"/>
          </p:cNvSpPr>
          <p:nvPr/>
        </p:nvSpPr>
        <p:spPr bwMode="auto">
          <a:xfrm>
            <a:off x="8696325" y="1704975"/>
            <a:ext cx="1106488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D9D9D9"/>
                </a:solidFill>
                <a:latin typeface="华文细黑"/>
                <a:ea typeface="华文细黑"/>
                <a:cs typeface="Levenim MT" pitchFamily="2" charset="-79"/>
              </a:rPr>
              <a:t>20%</a:t>
            </a:r>
            <a:endParaRPr lang="zh-CN" altLang="en-US" sz="2800">
              <a:solidFill>
                <a:srgbClr val="D9D9D9"/>
              </a:solidFill>
              <a:latin typeface="华文细黑"/>
              <a:ea typeface="华文细黑"/>
              <a:cs typeface="Levenim MT" pitchFamily="2" charset="-79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914400" y="835025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六角星 5"/>
          <p:cNvSpPr/>
          <p:nvPr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86" name="文本框 6"/>
          <p:cNvSpPr txBox="1">
            <a:spLocks noChangeArrowheads="1"/>
          </p:cNvSpPr>
          <p:nvPr/>
        </p:nvSpPr>
        <p:spPr bwMode="auto">
          <a:xfrm>
            <a:off x="933450" y="403225"/>
            <a:ext cx="2914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点击此处添加标题</a:t>
            </a:r>
          </a:p>
        </p:txBody>
      </p:sp>
      <p:sp>
        <p:nvSpPr>
          <p:cNvPr id="8" name="六边形 7"/>
          <p:cNvSpPr/>
          <p:nvPr/>
        </p:nvSpPr>
        <p:spPr>
          <a:xfrm>
            <a:off x="5326063" y="1979613"/>
            <a:ext cx="1674812" cy="1444625"/>
          </a:xfrm>
          <a:prstGeom prst="hexagon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5326063" y="3551238"/>
            <a:ext cx="1674812" cy="1444625"/>
          </a:xfrm>
          <a:prstGeom prst="hexagon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六边形 9"/>
          <p:cNvSpPr/>
          <p:nvPr/>
        </p:nvSpPr>
        <p:spPr>
          <a:xfrm>
            <a:off x="6742113" y="2776538"/>
            <a:ext cx="1674812" cy="1443037"/>
          </a:xfrm>
          <a:prstGeom prst="hexagon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六边形 10"/>
          <p:cNvSpPr/>
          <p:nvPr/>
        </p:nvSpPr>
        <p:spPr>
          <a:xfrm>
            <a:off x="3911600" y="2762250"/>
            <a:ext cx="1674813" cy="1441450"/>
          </a:xfrm>
          <a:prstGeom prst="hexagon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平行四边形 11"/>
          <p:cNvSpPr/>
          <p:nvPr/>
        </p:nvSpPr>
        <p:spPr>
          <a:xfrm flipH="1">
            <a:off x="6715125" y="1979613"/>
            <a:ext cx="2897188" cy="695325"/>
          </a:xfrm>
          <a:prstGeom prst="parallelogram">
            <a:avLst>
              <a:gd name="adj" fmla="val 49802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492" name="平行四边形 30"/>
          <p:cNvSpPr>
            <a:spLocks noChangeArrowheads="1"/>
          </p:cNvSpPr>
          <p:nvPr/>
        </p:nvSpPr>
        <p:spPr bwMode="auto">
          <a:xfrm flipH="1">
            <a:off x="8139113" y="2774950"/>
            <a:ext cx="2897187" cy="695325"/>
          </a:xfrm>
          <a:prstGeom prst="parallelogram">
            <a:avLst>
              <a:gd name="adj" fmla="val 49865"/>
            </a:avLst>
          </a:prstGeom>
          <a:noFill/>
          <a:ln w="19050">
            <a:solidFill>
              <a:schemeClr val="bg1"/>
            </a:solidFill>
            <a:round/>
            <a:headEnd type="oval" w="med" len="med"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493" name="平行四边形 31"/>
          <p:cNvSpPr>
            <a:spLocks noChangeArrowheads="1"/>
          </p:cNvSpPr>
          <p:nvPr/>
        </p:nvSpPr>
        <p:spPr bwMode="auto">
          <a:xfrm flipH="1">
            <a:off x="1296988" y="3513138"/>
            <a:ext cx="2895600" cy="696912"/>
          </a:xfrm>
          <a:prstGeom prst="parallelogram">
            <a:avLst>
              <a:gd name="adj" fmla="val 49724"/>
            </a:avLst>
          </a:prstGeom>
          <a:noFill/>
          <a:ln w="19050">
            <a:solidFill>
              <a:schemeClr val="bg1"/>
            </a:solidFill>
            <a:round/>
            <a:headEnd type="oval" w="med" len="med"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494" name="平行四边形 32"/>
          <p:cNvSpPr>
            <a:spLocks noChangeArrowheads="1"/>
          </p:cNvSpPr>
          <p:nvPr/>
        </p:nvSpPr>
        <p:spPr bwMode="auto">
          <a:xfrm flipH="1">
            <a:off x="2708275" y="4297363"/>
            <a:ext cx="2895600" cy="695325"/>
          </a:xfrm>
          <a:prstGeom prst="parallelogram">
            <a:avLst>
              <a:gd name="adj" fmla="val 49838"/>
            </a:avLst>
          </a:prstGeom>
          <a:noFill/>
          <a:ln w="19050">
            <a:solidFill>
              <a:schemeClr val="bg1"/>
            </a:solidFill>
            <a:round/>
            <a:headEnd/>
            <a:tailEnd type="oval" w="med" len="med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992813" y="2459038"/>
            <a:ext cx="3429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>
                <a:solidFill>
                  <a:srgbClr val="278D8B"/>
                </a:solidFill>
                <a:latin typeface="Broadway" pitchFamily="82" charset="0"/>
              </a:rPr>
              <a:t>S</a:t>
            </a:r>
            <a:endParaRPr lang="zh-CN" altLang="en-US" sz="6600" dirty="0">
              <a:solidFill>
                <a:srgbClr val="278D8B"/>
              </a:solidFill>
              <a:latin typeface="Broadway" pitchFamily="82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7407275" y="3325813"/>
            <a:ext cx="342900" cy="344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>
                <a:solidFill>
                  <a:srgbClr val="278D8B"/>
                </a:solidFill>
                <a:latin typeface="Broadway" pitchFamily="82" charset="0"/>
              </a:rPr>
              <a:t>W</a:t>
            </a:r>
            <a:endParaRPr lang="zh-CN" altLang="en-US" sz="6600" dirty="0">
              <a:solidFill>
                <a:srgbClr val="278D8B"/>
              </a:solidFill>
              <a:latin typeface="Broadway" pitchFamily="82" charset="0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5992813" y="4051300"/>
            <a:ext cx="342900" cy="344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>
                <a:solidFill>
                  <a:srgbClr val="278D8B"/>
                </a:solidFill>
                <a:latin typeface="Broadway" pitchFamily="82" charset="0"/>
              </a:rPr>
              <a:t>O</a:t>
            </a:r>
            <a:endParaRPr lang="zh-CN" altLang="en-US" sz="6600" dirty="0">
              <a:solidFill>
                <a:srgbClr val="278D8B"/>
              </a:solidFill>
              <a:latin typeface="Broadway" pitchFamily="82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4597400" y="3311525"/>
            <a:ext cx="3429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dirty="0">
                <a:solidFill>
                  <a:srgbClr val="278D8B"/>
                </a:solidFill>
                <a:latin typeface="Broadway" pitchFamily="82" charset="0"/>
              </a:rPr>
              <a:t>T</a:t>
            </a:r>
            <a:endParaRPr lang="zh-CN" altLang="en-US" sz="6600" dirty="0">
              <a:solidFill>
                <a:srgbClr val="278D8B"/>
              </a:solidFill>
              <a:latin typeface="Broadway" pitchFamily="82" charset="0"/>
            </a:endParaRPr>
          </a:p>
        </p:txBody>
      </p:sp>
      <p:sp>
        <p:nvSpPr>
          <p:cNvPr id="20499" name="矩形 7"/>
          <p:cNvSpPr>
            <a:spLocks noChangeArrowheads="1"/>
          </p:cNvSpPr>
          <p:nvPr/>
        </p:nvSpPr>
        <p:spPr bwMode="auto">
          <a:xfrm>
            <a:off x="7011988" y="2081213"/>
            <a:ext cx="2085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7C7C4"/>
                </a:solidFill>
                <a:latin typeface="Century Gothic"/>
              </a:rPr>
              <a:t>ADD YOUR TEXT</a:t>
            </a:r>
            <a:endParaRPr lang="zh-CN" altLang="en-US" sz="2000" b="1">
              <a:solidFill>
                <a:srgbClr val="37C7C4"/>
              </a:solidFill>
              <a:latin typeface="Century Gothic"/>
            </a:endParaRPr>
          </a:p>
        </p:txBody>
      </p:sp>
      <p:sp>
        <p:nvSpPr>
          <p:cNvPr id="20500" name="矩形 7"/>
          <p:cNvSpPr>
            <a:spLocks noChangeArrowheads="1"/>
          </p:cNvSpPr>
          <p:nvPr/>
        </p:nvSpPr>
        <p:spPr bwMode="auto">
          <a:xfrm>
            <a:off x="8437563" y="2914650"/>
            <a:ext cx="2085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7C7C4"/>
                </a:solidFill>
                <a:latin typeface="Century Gothic"/>
              </a:rPr>
              <a:t>ADD YOUR TEXT</a:t>
            </a:r>
            <a:endParaRPr lang="zh-CN" altLang="en-US" sz="2000" b="1">
              <a:solidFill>
                <a:srgbClr val="37C7C4"/>
              </a:solidFill>
              <a:latin typeface="Century Gothic"/>
            </a:endParaRPr>
          </a:p>
        </p:txBody>
      </p:sp>
      <p:sp>
        <p:nvSpPr>
          <p:cNvPr id="20501" name="矩形 7"/>
          <p:cNvSpPr>
            <a:spLocks noChangeArrowheads="1"/>
          </p:cNvSpPr>
          <p:nvPr/>
        </p:nvSpPr>
        <p:spPr bwMode="auto">
          <a:xfrm>
            <a:off x="3016250" y="4435475"/>
            <a:ext cx="2085975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7C7C4"/>
                </a:solidFill>
                <a:latin typeface="Century Gothic"/>
              </a:rPr>
              <a:t>ADD YOUR TEXT</a:t>
            </a:r>
            <a:endParaRPr lang="zh-CN" altLang="en-US" sz="2000" b="1">
              <a:solidFill>
                <a:srgbClr val="37C7C4"/>
              </a:solidFill>
              <a:latin typeface="Century Gothic"/>
            </a:endParaRPr>
          </a:p>
        </p:txBody>
      </p:sp>
      <p:sp>
        <p:nvSpPr>
          <p:cNvPr id="20502" name="矩形 7"/>
          <p:cNvSpPr>
            <a:spLocks noChangeArrowheads="1"/>
          </p:cNvSpPr>
          <p:nvPr/>
        </p:nvSpPr>
        <p:spPr bwMode="auto">
          <a:xfrm>
            <a:off x="1571625" y="3648075"/>
            <a:ext cx="2085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37C7C4"/>
                </a:solidFill>
                <a:latin typeface="Century Gothic"/>
              </a:rPr>
              <a:t>ADD YOUR TEXT</a:t>
            </a:r>
            <a:endParaRPr lang="zh-CN" altLang="en-US" sz="2000" b="1">
              <a:solidFill>
                <a:srgbClr val="37C7C4"/>
              </a:solidFill>
              <a:latin typeface="Century Gothic"/>
            </a:endParaRPr>
          </a:p>
        </p:txBody>
      </p:sp>
      <p:sp>
        <p:nvSpPr>
          <p:cNvPr id="20503" name="矩形 6"/>
          <p:cNvSpPr>
            <a:spLocks noChangeArrowheads="1"/>
          </p:cNvSpPr>
          <p:nvPr/>
        </p:nvSpPr>
        <p:spPr bwMode="auto">
          <a:xfrm>
            <a:off x="2222500" y="5183188"/>
            <a:ext cx="3363913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顶部“开始”面板中可以对字体、字号、颜色、行距等进行修改。</a:t>
            </a:r>
          </a:p>
        </p:txBody>
      </p:sp>
      <p:sp>
        <p:nvSpPr>
          <p:cNvPr id="20504" name="矩形 6"/>
          <p:cNvSpPr>
            <a:spLocks noChangeArrowheads="1"/>
          </p:cNvSpPr>
          <p:nvPr/>
        </p:nvSpPr>
        <p:spPr bwMode="auto">
          <a:xfrm>
            <a:off x="674688" y="2708275"/>
            <a:ext cx="33035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顶部“开始”面板中可以对字体、字号、颜色、行距等进行修改。</a:t>
            </a:r>
          </a:p>
        </p:txBody>
      </p:sp>
      <p:sp>
        <p:nvSpPr>
          <p:cNvPr id="20505" name="矩形 6"/>
          <p:cNvSpPr>
            <a:spLocks noChangeArrowheads="1"/>
          </p:cNvSpPr>
          <p:nvPr/>
        </p:nvSpPr>
        <p:spPr bwMode="auto">
          <a:xfrm>
            <a:off x="6756400" y="1314450"/>
            <a:ext cx="336391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顶部“开始”面板中可以对字体、字号、颜色、行距等进行修改。</a:t>
            </a:r>
          </a:p>
        </p:txBody>
      </p:sp>
      <p:sp>
        <p:nvSpPr>
          <p:cNvPr id="20506" name="矩形 6"/>
          <p:cNvSpPr>
            <a:spLocks noChangeArrowheads="1"/>
          </p:cNvSpPr>
          <p:nvPr/>
        </p:nvSpPr>
        <p:spPr bwMode="auto">
          <a:xfrm>
            <a:off x="8651875" y="3595688"/>
            <a:ext cx="33639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顶部“开始”面板中可以对字体、字号、颜色、行距等进行修改。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914400" y="835025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六角星 5"/>
          <p:cNvSpPr/>
          <p:nvPr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510" name="文本框 6"/>
          <p:cNvSpPr txBox="1">
            <a:spLocks noChangeArrowheads="1"/>
          </p:cNvSpPr>
          <p:nvPr/>
        </p:nvSpPr>
        <p:spPr bwMode="auto">
          <a:xfrm>
            <a:off x="933450" y="403225"/>
            <a:ext cx="2914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点击此处添加标题</a:t>
            </a:r>
          </a:p>
        </p:txBody>
      </p:sp>
      <p:sp>
        <p:nvSpPr>
          <p:cNvPr id="8" name="五角星 7"/>
          <p:cNvSpPr/>
          <p:nvPr/>
        </p:nvSpPr>
        <p:spPr>
          <a:xfrm>
            <a:off x="1104900" y="1335088"/>
            <a:ext cx="4724400" cy="4724400"/>
          </a:xfrm>
          <a:prstGeom prst="star5">
            <a:avLst>
              <a:gd name="adj" fmla="val 24449"/>
              <a:gd name="hf" fmla="val 105146"/>
              <a:gd name="vf" fmla="val 110557"/>
            </a:avLst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3600066" y="1548195"/>
            <a:ext cx="1095655" cy="1319665"/>
          </a:xfrm>
          <a:prstGeom prst="triangl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4341287">
            <a:off x="5041718" y="2685990"/>
            <a:ext cx="1095655" cy="1317448"/>
          </a:xfrm>
          <a:prstGeom prst="triangl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17258713" flipH="1">
            <a:off x="2177267" y="2698188"/>
            <a:ext cx="1095655" cy="1319667"/>
          </a:xfrm>
          <a:prstGeom prst="triangl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11"/>
          <p:cNvSpPr/>
          <p:nvPr/>
        </p:nvSpPr>
        <p:spPr>
          <a:xfrm rot="8700089">
            <a:off x="4489455" y="4473638"/>
            <a:ext cx="1095655" cy="1319667"/>
          </a:xfrm>
          <a:prstGeom prst="triangl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12"/>
          <p:cNvSpPr/>
          <p:nvPr/>
        </p:nvSpPr>
        <p:spPr>
          <a:xfrm rot="12899911" flipH="1">
            <a:off x="2732858" y="4460331"/>
            <a:ext cx="1095655" cy="1319667"/>
          </a:xfrm>
          <a:prstGeom prst="triangl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4" name="组合 39"/>
          <p:cNvGrpSpPr>
            <a:grpSpLocks/>
          </p:cNvGrpSpPr>
          <p:nvPr/>
        </p:nvGrpSpPr>
        <p:grpSpPr bwMode="auto">
          <a:xfrm>
            <a:off x="3731110" y="3344712"/>
            <a:ext cx="964857" cy="872083"/>
            <a:chOff x="4897736" y="4969417"/>
            <a:chExt cx="329426" cy="298526"/>
          </a:xfrm>
          <a:solidFill>
            <a:srgbClr val="37C7C4"/>
          </a:solidFill>
        </p:grpSpPr>
        <p:sp>
          <p:nvSpPr>
            <p:cNvPr id="15" name="饼形 4"/>
            <p:cNvSpPr/>
            <p:nvPr/>
          </p:nvSpPr>
          <p:spPr>
            <a:xfrm>
              <a:off x="4897736" y="5113917"/>
              <a:ext cx="329426" cy="154026"/>
            </a:xfrm>
            <a:custGeom>
              <a:avLst/>
              <a:gdLst/>
              <a:ahLst/>
              <a:cxnLst/>
              <a:rect l="l" t="t" r="r" b="b"/>
              <a:pathLst>
                <a:path w="329426" h="153821">
                  <a:moveTo>
                    <a:pt x="218661" y="0"/>
                  </a:moveTo>
                  <a:cubicBezTo>
                    <a:pt x="283412" y="20853"/>
                    <a:pt x="329426" y="81963"/>
                    <a:pt x="329426" y="153821"/>
                  </a:cubicBezTo>
                  <a:lnTo>
                    <a:pt x="173519" y="153821"/>
                  </a:lnTo>
                  <a:lnTo>
                    <a:pt x="187220" y="111291"/>
                  </a:lnTo>
                  <a:lnTo>
                    <a:pt x="168171" y="52162"/>
                  </a:lnTo>
                  <a:lnTo>
                    <a:pt x="186227" y="32667"/>
                  </a:lnTo>
                  <a:lnTo>
                    <a:pt x="173291" y="18700"/>
                  </a:lnTo>
                  <a:cubicBezTo>
                    <a:pt x="190726" y="18073"/>
                    <a:pt x="206485" y="11202"/>
                    <a:pt x="218661" y="0"/>
                  </a:cubicBezTo>
                  <a:close/>
                  <a:moveTo>
                    <a:pt x="110766" y="0"/>
                  </a:moveTo>
                  <a:cubicBezTo>
                    <a:pt x="122387" y="10691"/>
                    <a:pt x="137270" y="17437"/>
                    <a:pt x="153823" y="18290"/>
                  </a:cubicBezTo>
                  <a:lnTo>
                    <a:pt x="140508" y="32667"/>
                  </a:lnTo>
                  <a:lnTo>
                    <a:pt x="158040" y="51597"/>
                  </a:lnTo>
                  <a:lnTo>
                    <a:pt x="138808" y="111291"/>
                  </a:lnTo>
                  <a:lnTo>
                    <a:pt x="152510" y="153821"/>
                  </a:lnTo>
                  <a:lnTo>
                    <a:pt x="0" y="153821"/>
                  </a:lnTo>
                  <a:cubicBezTo>
                    <a:pt x="0" y="81963"/>
                    <a:pt x="46015" y="20853"/>
                    <a:pt x="1107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984844" y="4969417"/>
              <a:ext cx="150458" cy="1508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矩形 7"/>
          <p:cNvSpPr>
            <a:spLocks noChangeArrowheads="1"/>
          </p:cNvSpPr>
          <p:nvPr/>
        </p:nvSpPr>
        <p:spPr bwMode="auto">
          <a:xfrm>
            <a:off x="3829050" y="2470150"/>
            <a:ext cx="604838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TEXT</a:t>
            </a:r>
            <a:endParaRPr lang="zh-CN" altLang="en-US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矩形 7"/>
          <p:cNvSpPr>
            <a:spLocks noChangeArrowheads="1"/>
          </p:cNvSpPr>
          <p:nvPr/>
        </p:nvSpPr>
        <p:spPr bwMode="auto">
          <a:xfrm>
            <a:off x="5099050" y="3263900"/>
            <a:ext cx="603250" cy="338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TEXT</a:t>
            </a:r>
            <a:endParaRPr lang="zh-CN" altLang="en-US" sz="1600" b="1" smtClean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矩形 7"/>
          <p:cNvSpPr>
            <a:spLocks noChangeArrowheads="1"/>
          </p:cNvSpPr>
          <p:nvPr/>
        </p:nvSpPr>
        <p:spPr bwMode="auto">
          <a:xfrm>
            <a:off x="4486275" y="4760913"/>
            <a:ext cx="604838" cy="3381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TEXT</a:t>
            </a:r>
            <a:endParaRPr lang="zh-CN" altLang="en-US" sz="1600" b="1" smtClean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矩形 7"/>
          <p:cNvSpPr>
            <a:spLocks noChangeArrowheads="1"/>
          </p:cNvSpPr>
          <p:nvPr/>
        </p:nvSpPr>
        <p:spPr bwMode="auto">
          <a:xfrm>
            <a:off x="3213100" y="4773613"/>
            <a:ext cx="604838" cy="3397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TEXT</a:t>
            </a:r>
            <a:endParaRPr lang="zh-CN" altLang="en-US" sz="1600" b="1" smtClean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矩形 7"/>
          <p:cNvSpPr>
            <a:spLocks noChangeArrowheads="1"/>
          </p:cNvSpPr>
          <p:nvPr/>
        </p:nvSpPr>
        <p:spPr bwMode="auto">
          <a:xfrm>
            <a:off x="2682875" y="3275013"/>
            <a:ext cx="604838" cy="3381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TEXT</a:t>
            </a:r>
            <a:endParaRPr lang="zh-CN" altLang="en-US" sz="1600" b="1" smtClean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1533" name="矩形 7"/>
          <p:cNvSpPr>
            <a:spLocks noChangeArrowheads="1"/>
          </p:cNvSpPr>
          <p:nvPr/>
        </p:nvSpPr>
        <p:spPr bwMode="auto">
          <a:xfrm>
            <a:off x="7110413" y="1924050"/>
            <a:ext cx="2085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Century Gothic"/>
              </a:rPr>
              <a:t>ADD YOUR TEXT</a:t>
            </a:r>
            <a:endParaRPr lang="zh-CN" altLang="en-US" sz="2000" b="1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21534" name="矩形 6"/>
          <p:cNvSpPr>
            <a:spLocks noChangeArrowheads="1"/>
          </p:cNvSpPr>
          <p:nvPr/>
        </p:nvSpPr>
        <p:spPr bwMode="auto">
          <a:xfrm>
            <a:off x="7105650" y="2370138"/>
            <a:ext cx="399415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倍字间距。标题数字等都可以通过点击和重新输入进行更改。</a:t>
            </a:r>
            <a:endParaRPr lang="zh-CN" altLang="en-US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21535" name="矩形 6"/>
          <p:cNvSpPr>
            <a:spLocks noChangeArrowheads="1"/>
          </p:cNvSpPr>
          <p:nvPr/>
        </p:nvSpPr>
        <p:spPr bwMode="auto">
          <a:xfrm>
            <a:off x="7407275" y="4233863"/>
            <a:ext cx="3735388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倍字间距。标题数字等都可以通过点击和重新输入进行更改</a:t>
            </a:r>
            <a:endParaRPr lang="zh-CN" altLang="en-US" sz="1200">
              <a:solidFill>
                <a:schemeClr val="bg1"/>
              </a:solidFill>
              <a:latin typeface="Century Gothic"/>
            </a:endParaRPr>
          </a:p>
          <a:p>
            <a:pPr marL="171450" indent="-171450">
              <a:buFont typeface="Arial" charset="0"/>
              <a:buChar char="•"/>
            </a:pPr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倍字间距。标题数字等都可以通过点击和重新输入进行更改</a:t>
            </a:r>
            <a:endParaRPr lang="zh-CN" altLang="en-US" sz="1200">
              <a:solidFill>
                <a:schemeClr val="bg1"/>
              </a:solidFill>
              <a:latin typeface="Century Gothic"/>
            </a:endParaRPr>
          </a:p>
          <a:p>
            <a:pPr marL="171450" indent="-171450"/>
            <a:endParaRPr lang="zh-CN" altLang="en-US" sz="1200">
              <a:solidFill>
                <a:schemeClr val="bg1"/>
              </a:solidFill>
              <a:latin typeface="Century Gothic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914400" y="835025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六角星 5"/>
          <p:cNvSpPr/>
          <p:nvPr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534" name="文本框 6"/>
          <p:cNvSpPr txBox="1">
            <a:spLocks noChangeArrowheads="1"/>
          </p:cNvSpPr>
          <p:nvPr/>
        </p:nvSpPr>
        <p:spPr bwMode="auto">
          <a:xfrm>
            <a:off x="933450" y="403225"/>
            <a:ext cx="2914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点击此处添加标题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1495766" y="3083921"/>
            <a:ext cx="1527544" cy="1527544"/>
          </a:xfrm>
          <a:custGeom>
            <a:avLst/>
            <a:gdLst>
              <a:gd name="connsiteX0" fmla="*/ 0 w 1586215"/>
              <a:gd name="connsiteY0" fmla="*/ 793108 h 1586215"/>
              <a:gd name="connsiteX1" fmla="*/ 793108 w 1586215"/>
              <a:gd name="connsiteY1" fmla="*/ 0 h 1586215"/>
              <a:gd name="connsiteX2" fmla="*/ 1586216 w 1586215"/>
              <a:gd name="connsiteY2" fmla="*/ 793108 h 1586215"/>
              <a:gd name="connsiteX3" fmla="*/ 793108 w 1586215"/>
              <a:gd name="connsiteY3" fmla="*/ 1586216 h 1586215"/>
              <a:gd name="connsiteX4" fmla="*/ 0 w 1586215"/>
              <a:gd name="connsiteY4" fmla="*/ 793108 h 1586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6215" h="1586215">
                <a:moveTo>
                  <a:pt x="0" y="793108"/>
                </a:moveTo>
                <a:cubicBezTo>
                  <a:pt x="0" y="355087"/>
                  <a:pt x="355087" y="0"/>
                  <a:pt x="793108" y="0"/>
                </a:cubicBezTo>
                <a:cubicBezTo>
                  <a:pt x="1231129" y="0"/>
                  <a:pt x="1586216" y="355087"/>
                  <a:pt x="1586216" y="793108"/>
                </a:cubicBezTo>
                <a:cubicBezTo>
                  <a:pt x="1586216" y="1231129"/>
                  <a:pt x="1231129" y="1586216"/>
                  <a:pt x="793108" y="1586216"/>
                </a:cubicBezTo>
                <a:cubicBezTo>
                  <a:pt x="355087" y="1586216"/>
                  <a:pt x="0" y="1231129"/>
                  <a:pt x="0" y="793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任意多边形 8"/>
          <p:cNvSpPr/>
          <p:nvPr/>
        </p:nvSpPr>
        <p:spPr>
          <a:xfrm>
            <a:off x="3148013" y="3405188"/>
            <a:ext cx="885825" cy="885825"/>
          </a:xfrm>
          <a:custGeom>
            <a:avLst/>
            <a:gdLst>
              <a:gd name="connsiteX0" fmla="*/ 121947 w 920004"/>
              <a:gd name="connsiteY0" fmla="*/ 351810 h 920004"/>
              <a:gd name="connsiteX1" fmla="*/ 351810 w 920004"/>
              <a:gd name="connsiteY1" fmla="*/ 351810 h 920004"/>
              <a:gd name="connsiteX2" fmla="*/ 351810 w 920004"/>
              <a:gd name="connsiteY2" fmla="*/ 121947 h 920004"/>
              <a:gd name="connsiteX3" fmla="*/ 568194 w 920004"/>
              <a:gd name="connsiteY3" fmla="*/ 121947 h 920004"/>
              <a:gd name="connsiteX4" fmla="*/ 568194 w 920004"/>
              <a:gd name="connsiteY4" fmla="*/ 351810 h 920004"/>
              <a:gd name="connsiteX5" fmla="*/ 798057 w 920004"/>
              <a:gd name="connsiteY5" fmla="*/ 351810 h 920004"/>
              <a:gd name="connsiteX6" fmla="*/ 798057 w 920004"/>
              <a:gd name="connsiteY6" fmla="*/ 568194 h 920004"/>
              <a:gd name="connsiteX7" fmla="*/ 568194 w 920004"/>
              <a:gd name="connsiteY7" fmla="*/ 568194 h 920004"/>
              <a:gd name="connsiteX8" fmla="*/ 568194 w 920004"/>
              <a:gd name="connsiteY8" fmla="*/ 798057 h 920004"/>
              <a:gd name="connsiteX9" fmla="*/ 351810 w 920004"/>
              <a:gd name="connsiteY9" fmla="*/ 798057 h 920004"/>
              <a:gd name="connsiteX10" fmla="*/ 351810 w 920004"/>
              <a:gd name="connsiteY10" fmla="*/ 568194 h 920004"/>
              <a:gd name="connsiteX11" fmla="*/ 121947 w 920004"/>
              <a:gd name="connsiteY11" fmla="*/ 568194 h 920004"/>
              <a:gd name="connsiteX12" fmla="*/ 121947 w 920004"/>
              <a:gd name="connsiteY12" fmla="*/ 351810 h 92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0004" h="920004">
                <a:moveTo>
                  <a:pt x="121947" y="351810"/>
                </a:moveTo>
                <a:lnTo>
                  <a:pt x="351810" y="351810"/>
                </a:lnTo>
                <a:lnTo>
                  <a:pt x="351810" y="121947"/>
                </a:lnTo>
                <a:lnTo>
                  <a:pt x="568194" y="121947"/>
                </a:lnTo>
                <a:lnTo>
                  <a:pt x="568194" y="351810"/>
                </a:lnTo>
                <a:lnTo>
                  <a:pt x="798057" y="351810"/>
                </a:lnTo>
                <a:lnTo>
                  <a:pt x="798057" y="568194"/>
                </a:lnTo>
                <a:lnTo>
                  <a:pt x="568194" y="568194"/>
                </a:lnTo>
                <a:lnTo>
                  <a:pt x="568194" y="798057"/>
                </a:lnTo>
                <a:lnTo>
                  <a:pt x="351810" y="798057"/>
                </a:lnTo>
                <a:lnTo>
                  <a:pt x="351810" y="568194"/>
                </a:lnTo>
                <a:lnTo>
                  <a:pt x="121947" y="568194"/>
                </a:lnTo>
                <a:lnTo>
                  <a:pt x="121947" y="351810"/>
                </a:lnTo>
                <a:close/>
              </a:path>
            </a:pathLst>
          </a:custGeom>
          <a:solidFill>
            <a:srgbClr val="37C7C4"/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60" tIns="263858" rIns="91460" bIns="263858" spcCol="953" anchor="ctr"/>
          <a:lstStyle/>
          <a:p>
            <a:pPr algn="ctr" defTabSz="500063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100">
              <a:solidFill>
                <a:sysClr val="window" lastClr="FFFFFF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4157360" y="3083921"/>
            <a:ext cx="1527544" cy="1527544"/>
          </a:xfrm>
          <a:custGeom>
            <a:avLst/>
            <a:gdLst>
              <a:gd name="connsiteX0" fmla="*/ 0 w 1586215"/>
              <a:gd name="connsiteY0" fmla="*/ 793108 h 1586215"/>
              <a:gd name="connsiteX1" fmla="*/ 793108 w 1586215"/>
              <a:gd name="connsiteY1" fmla="*/ 0 h 1586215"/>
              <a:gd name="connsiteX2" fmla="*/ 1586216 w 1586215"/>
              <a:gd name="connsiteY2" fmla="*/ 793108 h 1586215"/>
              <a:gd name="connsiteX3" fmla="*/ 793108 w 1586215"/>
              <a:gd name="connsiteY3" fmla="*/ 1586216 h 1586215"/>
              <a:gd name="connsiteX4" fmla="*/ 0 w 1586215"/>
              <a:gd name="connsiteY4" fmla="*/ 793108 h 1586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6215" h="1586215">
                <a:moveTo>
                  <a:pt x="0" y="793108"/>
                </a:moveTo>
                <a:cubicBezTo>
                  <a:pt x="0" y="355087"/>
                  <a:pt x="355087" y="0"/>
                  <a:pt x="793108" y="0"/>
                </a:cubicBezTo>
                <a:cubicBezTo>
                  <a:pt x="1231129" y="0"/>
                  <a:pt x="1586216" y="355087"/>
                  <a:pt x="1586216" y="793108"/>
                </a:cubicBezTo>
                <a:cubicBezTo>
                  <a:pt x="1586216" y="1231129"/>
                  <a:pt x="1231129" y="1586216"/>
                  <a:pt x="793108" y="1586216"/>
                </a:cubicBezTo>
                <a:cubicBezTo>
                  <a:pt x="355087" y="1586216"/>
                  <a:pt x="0" y="1231129"/>
                  <a:pt x="0" y="793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11" name="任意多边形 10"/>
          <p:cNvSpPr/>
          <p:nvPr/>
        </p:nvSpPr>
        <p:spPr>
          <a:xfrm>
            <a:off x="5808663" y="3405188"/>
            <a:ext cx="885825" cy="885825"/>
          </a:xfrm>
          <a:custGeom>
            <a:avLst/>
            <a:gdLst>
              <a:gd name="connsiteX0" fmla="*/ 121947 w 920004"/>
              <a:gd name="connsiteY0" fmla="*/ 351810 h 920004"/>
              <a:gd name="connsiteX1" fmla="*/ 351810 w 920004"/>
              <a:gd name="connsiteY1" fmla="*/ 351810 h 920004"/>
              <a:gd name="connsiteX2" fmla="*/ 351810 w 920004"/>
              <a:gd name="connsiteY2" fmla="*/ 121947 h 920004"/>
              <a:gd name="connsiteX3" fmla="*/ 568194 w 920004"/>
              <a:gd name="connsiteY3" fmla="*/ 121947 h 920004"/>
              <a:gd name="connsiteX4" fmla="*/ 568194 w 920004"/>
              <a:gd name="connsiteY4" fmla="*/ 351810 h 920004"/>
              <a:gd name="connsiteX5" fmla="*/ 798057 w 920004"/>
              <a:gd name="connsiteY5" fmla="*/ 351810 h 920004"/>
              <a:gd name="connsiteX6" fmla="*/ 798057 w 920004"/>
              <a:gd name="connsiteY6" fmla="*/ 568194 h 920004"/>
              <a:gd name="connsiteX7" fmla="*/ 568194 w 920004"/>
              <a:gd name="connsiteY7" fmla="*/ 568194 h 920004"/>
              <a:gd name="connsiteX8" fmla="*/ 568194 w 920004"/>
              <a:gd name="connsiteY8" fmla="*/ 798057 h 920004"/>
              <a:gd name="connsiteX9" fmla="*/ 351810 w 920004"/>
              <a:gd name="connsiteY9" fmla="*/ 798057 h 920004"/>
              <a:gd name="connsiteX10" fmla="*/ 351810 w 920004"/>
              <a:gd name="connsiteY10" fmla="*/ 568194 h 920004"/>
              <a:gd name="connsiteX11" fmla="*/ 121947 w 920004"/>
              <a:gd name="connsiteY11" fmla="*/ 568194 h 920004"/>
              <a:gd name="connsiteX12" fmla="*/ 121947 w 920004"/>
              <a:gd name="connsiteY12" fmla="*/ 351810 h 92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0004" h="920004">
                <a:moveTo>
                  <a:pt x="121947" y="351810"/>
                </a:moveTo>
                <a:lnTo>
                  <a:pt x="351810" y="351810"/>
                </a:lnTo>
                <a:lnTo>
                  <a:pt x="351810" y="121947"/>
                </a:lnTo>
                <a:lnTo>
                  <a:pt x="568194" y="121947"/>
                </a:lnTo>
                <a:lnTo>
                  <a:pt x="568194" y="351810"/>
                </a:lnTo>
                <a:lnTo>
                  <a:pt x="798057" y="351810"/>
                </a:lnTo>
                <a:lnTo>
                  <a:pt x="798057" y="568194"/>
                </a:lnTo>
                <a:lnTo>
                  <a:pt x="568194" y="568194"/>
                </a:lnTo>
                <a:lnTo>
                  <a:pt x="568194" y="798057"/>
                </a:lnTo>
                <a:lnTo>
                  <a:pt x="351810" y="798057"/>
                </a:lnTo>
                <a:lnTo>
                  <a:pt x="351810" y="568194"/>
                </a:lnTo>
                <a:lnTo>
                  <a:pt x="121947" y="568194"/>
                </a:lnTo>
                <a:lnTo>
                  <a:pt x="121947" y="351810"/>
                </a:lnTo>
                <a:close/>
              </a:path>
            </a:pathLst>
          </a:custGeom>
          <a:solidFill>
            <a:srgbClr val="37C7C4"/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60" tIns="263858" rIns="91460" bIns="263858" spcCol="953" anchor="ctr"/>
          <a:lstStyle/>
          <a:p>
            <a:pPr algn="ctr" defTabSz="500063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1100">
              <a:solidFill>
                <a:sysClr val="window" lastClr="FFFFFF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6818954" y="3083921"/>
            <a:ext cx="1527544" cy="1527544"/>
          </a:xfrm>
          <a:custGeom>
            <a:avLst/>
            <a:gdLst>
              <a:gd name="connsiteX0" fmla="*/ 0 w 1586215"/>
              <a:gd name="connsiteY0" fmla="*/ 793108 h 1586215"/>
              <a:gd name="connsiteX1" fmla="*/ 793108 w 1586215"/>
              <a:gd name="connsiteY1" fmla="*/ 0 h 1586215"/>
              <a:gd name="connsiteX2" fmla="*/ 1586216 w 1586215"/>
              <a:gd name="connsiteY2" fmla="*/ 793108 h 1586215"/>
              <a:gd name="connsiteX3" fmla="*/ 793108 w 1586215"/>
              <a:gd name="connsiteY3" fmla="*/ 1586216 h 1586215"/>
              <a:gd name="connsiteX4" fmla="*/ 0 w 1586215"/>
              <a:gd name="connsiteY4" fmla="*/ 793108 h 1586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6215" h="1586215">
                <a:moveTo>
                  <a:pt x="0" y="793108"/>
                </a:moveTo>
                <a:cubicBezTo>
                  <a:pt x="0" y="355087"/>
                  <a:pt x="355087" y="0"/>
                  <a:pt x="793108" y="0"/>
                </a:cubicBezTo>
                <a:cubicBezTo>
                  <a:pt x="1231129" y="0"/>
                  <a:pt x="1586216" y="355087"/>
                  <a:pt x="1586216" y="793108"/>
                </a:cubicBezTo>
                <a:cubicBezTo>
                  <a:pt x="1586216" y="1231129"/>
                  <a:pt x="1231129" y="1586216"/>
                  <a:pt x="793108" y="1586216"/>
                </a:cubicBezTo>
                <a:cubicBezTo>
                  <a:pt x="355087" y="1586216"/>
                  <a:pt x="0" y="1231129"/>
                  <a:pt x="0" y="793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13" name="任意多边形 12"/>
          <p:cNvSpPr/>
          <p:nvPr/>
        </p:nvSpPr>
        <p:spPr>
          <a:xfrm>
            <a:off x="8470900" y="3405188"/>
            <a:ext cx="885825" cy="885825"/>
          </a:xfrm>
          <a:custGeom>
            <a:avLst/>
            <a:gdLst>
              <a:gd name="connsiteX0" fmla="*/ 121947 w 920004"/>
              <a:gd name="connsiteY0" fmla="*/ 189521 h 920004"/>
              <a:gd name="connsiteX1" fmla="*/ 798057 w 920004"/>
              <a:gd name="connsiteY1" fmla="*/ 189521 h 920004"/>
              <a:gd name="connsiteX2" fmla="*/ 798057 w 920004"/>
              <a:gd name="connsiteY2" fmla="*/ 405906 h 920004"/>
              <a:gd name="connsiteX3" fmla="*/ 121947 w 920004"/>
              <a:gd name="connsiteY3" fmla="*/ 405906 h 920004"/>
              <a:gd name="connsiteX4" fmla="*/ 121947 w 920004"/>
              <a:gd name="connsiteY4" fmla="*/ 189521 h 920004"/>
              <a:gd name="connsiteX5" fmla="*/ 121947 w 920004"/>
              <a:gd name="connsiteY5" fmla="*/ 514098 h 920004"/>
              <a:gd name="connsiteX6" fmla="*/ 798057 w 920004"/>
              <a:gd name="connsiteY6" fmla="*/ 514098 h 920004"/>
              <a:gd name="connsiteX7" fmla="*/ 798057 w 920004"/>
              <a:gd name="connsiteY7" fmla="*/ 730483 h 920004"/>
              <a:gd name="connsiteX8" fmla="*/ 121947 w 920004"/>
              <a:gd name="connsiteY8" fmla="*/ 730483 h 920004"/>
              <a:gd name="connsiteX9" fmla="*/ 121947 w 920004"/>
              <a:gd name="connsiteY9" fmla="*/ 514098 h 92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004" h="920004">
                <a:moveTo>
                  <a:pt x="121947" y="189521"/>
                </a:moveTo>
                <a:lnTo>
                  <a:pt x="798057" y="189521"/>
                </a:lnTo>
                <a:lnTo>
                  <a:pt x="798057" y="405906"/>
                </a:lnTo>
                <a:lnTo>
                  <a:pt x="121947" y="405906"/>
                </a:lnTo>
                <a:lnTo>
                  <a:pt x="121947" y="189521"/>
                </a:lnTo>
                <a:close/>
                <a:moveTo>
                  <a:pt x="121947" y="514098"/>
                </a:moveTo>
                <a:lnTo>
                  <a:pt x="798057" y="514098"/>
                </a:lnTo>
                <a:lnTo>
                  <a:pt x="798057" y="730483"/>
                </a:lnTo>
                <a:lnTo>
                  <a:pt x="121947" y="730483"/>
                </a:lnTo>
                <a:lnTo>
                  <a:pt x="121947" y="514098"/>
                </a:lnTo>
                <a:close/>
              </a:path>
            </a:pathLst>
          </a:custGeom>
          <a:solidFill>
            <a:srgbClr val="37C7C4"/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60" tIns="142141" rIns="91460" bIns="142141" spcCol="953" anchor="ctr"/>
          <a:lstStyle/>
          <a:p>
            <a:pPr algn="ctr" defTabSz="1266825" fontAlgn="auto">
              <a:lnSpc>
                <a:spcPct val="90000"/>
              </a:lnSpc>
              <a:spcAft>
                <a:spcPct val="35000"/>
              </a:spcAft>
              <a:defRPr/>
            </a:pPr>
            <a:endParaRPr lang="en-US" sz="2900">
              <a:solidFill>
                <a:sysClr val="window" lastClr="FFFFFF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9480550" y="3083921"/>
            <a:ext cx="1527544" cy="1527544"/>
          </a:xfrm>
          <a:custGeom>
            <a:avLst/>
            <a:gdLst>
              <a:gd name="connsiteX0" fmla="*/ 0 w 1586215"/>
              <a:gd name="connsiteY0" fmla="*/ 793108 h 1586215"/>
              <a:gd name="connsiteX1" fmla="*/ 793108 w 1586215"/>
              <a:gd name="connsiteY1" fmla="*/ 0 h 1586215"/>
              <a:gd name="connsiteX2" fmla="*/ 1586216 w 1586215"/>
              <a:gd name="connsiteY2" fmla="*/ 793108 h 1586215"/>
              <a:gd name="connsiteX3" fmla="*/ 793108 w 1586215"/>
              <a:gd name="connsiteY3" fmla="*/ 1586216 h 1586215"/>
              <a:gd name="connsiteX4" fmla="*/ 0 w 1586215"/>
              <a:gd name="connsiteY4" fmla="*/ 793108 h 1586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6215" h="1586215">
                <a:moveTo>
                  <a:pt x="0" y="793108"/>
                </a:moveTo>
                <a:cubicBezTo>
                  <a:pt x="0" y="355087"/>
                  <a:pt x="355087" y="0"/>
                  <a:pt x="793108" y="0"/>
                </a:cubicBezTo>
                <a:cubicBezTo>
                  <a:pt x="1231129" y="0"/>
                  <a:pt x="1586216" y="355087"/>
                  <a:pt x="1586216" y="793108"/>
                </a:cubicBezTo>
                <a:cubicBezTo>
                  <a:pt x="1586216" y="1231129"/>
                  <a:pt x="1231129" y="1586216"/>
                  <a:pt x="793108" y="1586216"/>
                </a:cubicBezTo>
                <a:cubicBezTo>
                  <a:pt x="355087" y="1586216"/>
                  <a:pt x="0" y="1231129"/>
                  <a:pt x="0" y="793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  <p:sp>
        <p:nvSpPr>
          <p:cNvPr id="15" name="Freeform 107"/>
          <p:cNvSpPr>
            <a:spLocks noEditPoints="1"/>
          </p:cNvSpPr>
          <p:nvPr/>
        </p:nvSpPr>
        <p:spPr bwMode="auto">
          <a:xfrm>
            <a:off x="1951038" y="3397250"/>
            <a:ext cx="563562" cy="514350"/>
          </a:xfrm>
          <a:custGeom>
            <a:avLst/>
            <a:gdLst>
              <a:gd name="T0" fmla="*/ 244 w 256"/>
              <a:gd name="T1" fmla="*/ 196 h 232"/>
              <a:gd name="T2" fmla="*/ 188 w 256"/>
              <a:gd name="T3" fmla="*/ 196 h 232"/>
              <a:gd name="T4" fmla="*/ 96 w 256"/>
              <a:gd name="T5" fmla="*/ 196 h 232"/>
              <a:gd name="T6" fmla="*/ 84 w 256"/>
              <a:gd name="T7" fmla="*/ 196 h 232"/>
              <a:gd name="T8" fmla="*/ 81 w 256"/>
              <a:gd name="T9" fmla="*/ 196 h 232"/>
              <a:gd name="T10" fmla="*/ 48 w 256"/>
              <a:gd name="T11" fmla="*/ 228 h 232"/>
              <a:gd name="T12" fmla="*/ 40 w 256"/>
              <a:gd name="T13" fmla="*/ 232 h 232"/>
              <a:gd name="T14" fmla="*/ 40 w 256"/>
              <a:gd name="T15" fmla="*/ 232 h 232"/>
              <a:gd name="T16" fmla="*/ 32 w 256"/>
              <a:gd name="T17" fmla="*/ 228 h 232"/>
              <a:gd name="T18" fmla="*/ 31 w 256"/>
              <a:gd name="T19" fmla="*/ 228 h 232"/>
              <a:gd name="T20" fmla="*/ 30 w 256"/>
              <a:gd name="T21" fmla="*/ 227 h 232"/>
              <a:gd name="T22" fmla="*/ 30 w 256"/>
              <a:gd name="T23" fmla="*/ 226 h 232"/>
              <a:gd name="T24" fmla="*/ 29 w 256"/>
              <a:gd name="T25" fmla="*/ 225 h 232"/>
              <a:gd name="T26" fmla="*/ 29 w 256"/>
              <a:gd name="T27" fmla="*/ 224 h 232"/>
              <a:gd name="T28" fmla="*/ 28 w 256"/>
              <a:gd name="T29" fmla="*/ 222 h 232"/>
              <a:gd name="T30" fmla="*/ 28 w 256"/>
              <a:gd name="T31" fmla="*/ 220 h 232"/>
              <a:gd name="T32" fmla="*/ 28 w 256"/>
              <a:gd name="T33" fmla="*/ 196 h 232"/>
              <a:gd name="T34" fmla="*/ 26 w 256"/>
              <a:gd name="T35" fmla="*/ 196 h 232"/>
              <a:gd name="T36" fmla="*/ 12 w 256"/>
              <a:gd name="T37" fmla="*/ 196 h 232"/>
              <a:gd name="T38" fmla="*/ 0 w 256"/>
              <a:gd name="T39" fmla="*/ 184 h 232"/>
              <a:gd name="T40" fmla="*/ 0 w 256"/>
              <a:gd name="T41" fmla="*/ 12 h 232"/>
              <a:gd name="T42" fmla="*/ 12 w 256"/>
              <a:gd name="T43" fmla="*/ 0 h 232"/>
              <a:gd name="T44" fmla="*/ 244 w 256"/>
              <a:gd name="T45" fmla="*/ 0 h 232"/>
              <a:gd name="T46" fmla="*/ 256 w 256"/>
              <a:gd name="T47" fmla="*/ 12 h 232"/>
              <a:gd name="T48" fmla="*/ 256 w 256"/>
              <a:gd name="T49" fmla="*/ 184 h 232"/>
              <a:gd name="T50" fmla="*/ 244 w 256"/>
              <a:gd name="T51" fmla="*/ 196 h 232"/>
              <a:gd name="T52" fmla="*/ 68 w 256"/>
              <a:gd name="T53" fmla="*/ 76 h 232"/>
              <a:gd name="T54" fmla="*/ 44 w 256"/>
              <a:gd name="T55" fmla="*/ 100 h 232"/>
              <a:gd name="T56" fmla="*/ 68 w 256"/>
              <a:gd name="T57" fmla="*/ 124 h 232"/>
              <a:gd name="T58" fmla="*/ 92 w 256"/>
              <a:gd name="T59" fmla="*/ 100 h 232"/>
              <a:gd name="T60" fmla="*/ 68 w 256"/>
              <a:gd name="T61" fmla="*/ 76 h 232"/>
              <a:gd name="T62" fmla="*/ 128 w 256"/>
              <a:gd name="T63" fmla="*/ 76 h 232"/>
              <a:gd name="T64" fmla="*/ 104 w 256"/>
              <a:gd name="T65" fmla="*/ 100 h 232"/>
              <a:gd name="T66" fmla="*/ 128 w 256"/>
              <a:gd name="T67" fmla="*/ 124 h 232"/>
              <a:gd name="T68" fmla="*/ 152 w 256"/>
              <a:gd name="T69" fmla="*/ 100 h 232"/>
              <a:gd name="T70" fmla="*/ 128 w 256"/>
              <a:gd name="T71" fmla="*/ 76 h 232"/>
              <a:gd name="T72" fmla="*/ 188 w 256"/>
              <a:gd name="T73" fmla="*/ 76 h 232"/>
              <a:gd name="T74" fmla="*/ 164 w 256"/>
              <a:gd name="T75" fmla="*/ 100 h 232"/>
              <a:gd name="T76" fmla="*/ 188 w 256"/>
              <a:gd name="T77" fmla="*/ 124 h 232"/>
              <a:gd name="T78" fmla="*/ 212 w 256"/>
              <a:gd name="T79" fmla="*/ 100 h 232"/>
              <a:gd name="T80" fmla="*/ 188 w 256"/>
              <a:gd name="T81" fmla="*/ 76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56" h="232">
                <a:moveTo>
                  <a:pt x="244" y="196"/>
                </a:moveTo>
                <a:cubicBezTo>
                  <a:pt x="188" y="196"/>
                  <a:pt x="188" y="196"/>
                  <a:pt x="188" y="196"/>
                </a:cubicBezTo>
                <a:cubicBezTo>
                  <a:pt x="96" y="196"/>
                  <a:pt x="96" y="196"/>
                  <a:pt x="96" y="196"/>
                </a:cubicBezTo>
                <a:cubicBezTo>
                  <a:pt x="84" y="196"/>
                  <a:pt x="84" y="196"/>
                  <a:pt x="84" y="196"/>
                </a:cubicBezTo>
                <a:cubicBezTo>
                  <a:pt x="81" y="196"/>
                  <a:pt x="81" y="196"/>
                  <a:pt x="81" y="196"/>
                </a:cubicBezTo>
                <a:cubicBezTo>
                  <a:pt x="48" y="228"/>
                  <a:pt x="48" y="228"/>
                  <a:pt x="48" y="228"/>
                </a:cubicBezTo>
                <a:cubicBezTo>
                  <a:pt x="46" y="231"/>
                  <a:pt x="43" y="232"/>
                  <a:pt x="40" y="232"/>
                </a:cubicBezTo>
                <a:cubicBezTo>
                  <a:pt x="40" y="232"/>
                  <a:pt x="40" y="232"/>
                  <a:pt x="40" y="232"/>
                </a:cubicBezTo>
                <a:cubicBezTo>
                  <a:pt x="37" y="232"/>
                  <a:pt x="34" y="231"/>
                  <a:pt x="32" y="228"/>
                </a:cubicBezTo>
                <a:cubicBezTo>
                  <a:pt x="31" y="228"/>
                  <a:pt x="31" y="228"/>
                  <a:pt x="31" y="228"/>
                </a:cubicBezTo>
                <a:cubicBezTo>
                  <a:pt x="31" y="228"/>
                  <a:pt x="30" y="227"/>
                  <a:pt x="30" y="227"/>
                </a:cubicBezTo>
                <a:cubicBezTo>
                  <a:pt x="30" y="226"/>
                  <a:pt x="30" y="226"/>
                  <a:pt x="30" y="226"/>
                </a:cubicBezTo>
                <a:cubicBezTo>
                  <a:pt x="29" y="226"/>
                  <a:pt x="29" y="225"/>
                  <a:pt x="29" y="225"/>
                </a:cubicBezTo>
                <a:cubicBezTo>
                  <a:pt x="29" y="224"/>
                  <a:pt x="29" y="224"/>
                  <a:pt x="29" y="224"/>
                </a:cubicBezTo>
                <a:cubicBezTo>
                  <a:pt x="29" y="223"/>
                  <a:pt x="28" y="223"/>
                  <a:pt x="28" y="222"/>
                </a:cubicBezTo>
                <a:cubicBezTo>
                  <a:pt x="28" y="222"/>
                  <a:pt x="28" y="221"/>
                  <a:pt x="28" y="220"/>
                </a:cubicBezTo>
                <a:cubicBezTo>
                  <a:pt x="28" y="196"/>
                  <a:pt x="28" y="196"/>
                  <a:pt x="28" y="196"/>
                </a:cubicBezTo>
                <a:cubicBezTo>
                  <a:pt x="26" y="196"/>
                  <a:pt x="26" y="196"/>
                  <a:pt x="26" y="196"/>
                </a:cubicBezTo>
                <a:cubicBezTo>
                  <a:pt x="12" y="196"/>
                  <a:pt x="12" y="196"/>
                  <a:pt x="12" y="196"/>
                </a:cubicBezTo>
                <a:cubicBezTo>
                  <a:pt x="5" y="196"/>
                  <a:pt x="0" y="191"/>
                  <a:pt x="0" y="18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184"/>
                  <a:pt x="256" y="184"/>
                  <a:pt x="256" y="184"/>
                </a:cubicBezTo>
                <a:cubicBezTo>
                  <a:pt x="256" y="191"/>
                  <a:pt x="251" y="196"/>
                  <a:pt x="244" y="196"/>
                </a:cubicBezTo>
                <a:moveTo>
                  <a:pt x="68" y="76"/>
                </a:moveTo>
                <a:cubicBezTo>
                  <a:pt x="55" y="76"/>
                  <a:pt x="44" y="87"/>
                  <a:pt x="44" y="100"/>
                </a:cubicBezTo>
                <a:cubicBezTo>
                  <a:pt x="44" y="113"/>
                  <a:pt x="55" y="124"/>
                  <a:pt x="68" y="124"/>
                </a:cubicBezTo>
                <a:cubicBezTo>
                  <a:pt x="81" y="124"/>
                  <a:pt x="92" y="113"/>
                  <a:pt x="92" y="100"/>
                </a:cubicBezTo>
                <a:cubicBezTo>
                  <a:pt x="92" y="87"/>
                  <a:pt x="81" y="76"/>
                  <a:pt x="68" y="76"/>
                </a:cubicBezTo>
                <a:moveTo>
                  <a:pt x="128" y="76"/>
                </a:moveTo>
                <a:cubicBezTo>
                  <a:pt x="115" y="76"/>
                  <a:pt x="104" y="87"/>
                  <a:pt x="104" y="100"/>
                </a:cubicBezTo>
                <a:cubicBezTo>
                  <a:pt x="104" y="113"/>
                  <a:pt x="115" y="124"/>
                  <a:pt x="128" y="124"/>
                </a:cubicBezTo>
                <a:cubicBezTo>
                  <a:pt x="141" y="124"/>
                  <a:pt x="152" y="113"/>
                  <a:pt x="152" y="100"/>
                </a:cubicBezTo>
                <a:cubicBezTo>
                  <a:pt x="152" y="87"/>
                  <a:pt x="141" y="76"/>
                  <a:pt x="128" y="76"/>
                </a:cubicBezTo>
                <a:moveTo>
                  <a:pt x="188" y="76"/>
                </a:moveTo>
                <a:cubicBezTo>
                  <a:pt x="175" y="76"/>
                  <a:pt x="164" y="87"/>
                  <a:pt x="164" y="100"/>
                </a:cubicBezTo>
                <a:cubicBezTo>
                  <a:pt x="164" y="113"/>
                  <a:pt x="175" y="124"/>
                  <a:pt x="188" y="124"/>
                </a:cubicBezTo>
                <a:cubicBezTo>
                  <a:pt x="201" y="124"/>
                  <a:pt x="212" y="113"/>
                  <a:pt x="212" y="100"/>
                </a:cubicBezTo>
                <a:cubicBezTo>
                  <a:pt x="212" y="87"/>
                  <a:pt x="201" y="76"/>
                  <a:pt x="188" y="76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6" name="Freeform 165"/>
          <p:cNvSpPr>
            <a:spLocks noEditPoints="1"/>
          </p:cNvSpPr>
          <p:nvPr/>
        </p:nvSpPr>
        <p:spPr bwMode="auto">
          <a:xfrm>
            <a:off x="4611688" y="3397250"/>
            <a:ext cx="568325" cy="442913"/>
          </a:xfrm>
          <a:custGeom>
            <a:avLst/>
            <a:gdLst>
              <a:gd name="T0" fmla="*/ 244 w 256"/>
              <a:gd name="T1" fmla="*/ 200 h 200"/>
              <a:gd name="T2" fmla="*/ 12 w 256"/>
              <a:gd name="T3" fmla="*/ 200 h 200"/>
              <a:gd name="T4" fmla="*/ 0 w 256"/>
              <a:gd name="T5" fmla="*/ 188 h 200"/>
              <a:gd name="T6" fmla="*/ 0 w 256"/>
              <a:gd name="T7" fmla="*/ 172 h 200"/>
              <a:gd name="T8" fmla="*/ 0 w 256"/>
              <a:gd name="T9" fmla="*/ 152 h 200"/>
              <a:gd name="T10" fmla="*/ 0 w 256"/>
              <a:gd name="T11" fmla="*/ 136 h 200"/>
              <a:gd name="T12" fmla="*/ 0 w 256"/>
              <a:gd name="T13" fmla="*/ 116 h 200"/>
              <a:gd name="T14" fmla="*/ 0 w 256"/>
              <a:gd name="T15" fmla="*/ 100 h 200"/>
              <a:gd name="T16" fmla="*/ 0 w 256"/>
              <a:gd name="T17" fmla="*/ 60 h 200"/>
              <a:gd name="T18" fmla="*/ 256 w 256"/>
              <a:gd name="T19" fmla="*/ 60 h 200"/>
              <a:gd name="T20" fmla="*/ 256 w 256"/>
              <a:gd name="T21" fmla="*/ 100 h 200"/>
              <a:gd name="T22" fmla="*/ 256 w 256"/>
              <a:gd name="T23" fmla="*/ 116 h 200"/>
              <a:gd name="T24" fmla="*/ 256 w 256"/>
              <a:gd name="T25" fmla="*/ 136 h 200"/>
              <a:gd name="T26" fmla="*/ 256 w 256"/>
              <a:gd name="T27" fmla="*/ 152 h 200"/>
              <a:gd name="T28" fmla="*/ 256 w 256"/>
              <a:gd name="T29" fmla="*/ 172 h 200"/>
              <a:gd name="T30" fmla="*/ 256 w 256"/>
              <a:gd name="T31" fmla="*/ 188 h 200"/>
              <a:gd name="T32" fmla="*/ 244 w 256"/>
              <a:gd name="T33" fmla="*/ 200 h 200"/>
              <a:gd name="T34" fmla="*/ 0 w 256"/>
              <a:gd name="T35" fmla="*/ 36 h 200"/>
              <a:gd name="T36" fmla="*/ 0 w 256"/>
              <a:gd name="T37" fmla="*/ 28 h 200"/>
              <a:gd name="T38" fmla="*/ 0 w 256"/>
              <a:gd name="T39" fmla="*/ 12 h 200"/>
              <a:gd name="T40" fmla="*/ 12 w 256"/>
              <a:gd name="T41" fmla="*/ 0 h 200"/>
              <a:gd name="T42" fmla="*/ 28 w 256"/>
              <a:gd name="T43" fmla="*/ 0 h 200"/>
              <a:gd name="T44" fmla="*/ 36 w 256"/>
              <a:gd name="T45" fmla="*/ 0 h 200"/>
              <a:gd name="T46" fmla="*/ 48 w 256"/>
              <a:gd name="T47" fmla="*/ 0 h 200"/>
              <a:gd name="T48" fmla="*/ 72 w 256"/>
              <a:gd name="T49" fmla="*/ 0 h 200"/>
              <a:gd name="T50" fmla="*/ 96 w 256"/>
              <a:gd name="T51" fmla="*/ 24 h 200"/>
              <a:gd name="T52" fmla="*/ 244 w 256"/>
              <a:gd name="T53" fmla="*/ 24 h 200"/>
              <a:gd name="T54" fmla="*/ 256 w 256"/>
              <a:gd name="T55" fmla="*/ 36 h 200"/>
              <a:gd name="T56" fmla="*/ 256 w 256"/>
              <a:gd name="T57" fmla="*/ 48 h 200"/>
              <a:gd name="T58" fmla="*/ 0 w 256"/>
              <a:gd name="T59" fmla="*/ 48 h 200"/>
              <a:gd name="T60" fmla="*/ 0 w 256"/>
              <a:gd name="T61" fmla="*/ 36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56" h="200">
                <a:moveTo>
                  <a:pt x="244" y="200"/>
                </a:moveTo>
                <a:cubicBezTo>
                  <a:pt x="12" y="200"/>
                  <a:pt x="12" y="200"/>
                  <a:pt x="12" y="200"/>
                </a:cubicBezTo>
                <a:cubicBezTo>
                  <a:pt x="5" y="200"/>
                  <a:pt x="0" y="195"/>
                  <a:pt x="0" y="188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60"/>
                  <a:pt x="0" y="60"/>
                  <a:pt x="0" y="60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100"/>
                  <a:pt x="256" y="100"/>
                  <a:pt x="256" y="100"/>
                </a:cubicBezTo>
                <a:cubicBezTo>
                  <a:pt x="256" y="116"/>
                  <a:pt x="256" y="116"/>
                  <a:pt x="256" y="116"/>
                </a:cubicBezTo>
                <a:cubicBezTo>
                  <a:pt x="256" y="136"/>
                  <a:pt x="256" y="136"/>
                  <a:pt x="256" y="136"/>
                </a:cubicBezTo>
                <a:cubicBezTo>
                  <a:pt x="256" y="152"/>
                  <a:pt x="256" y="152"/>
                  <a:pt x="256" y="152"/>
                </a:cubicBezTo>
                <a:cubicBezTo>
                  <a:pt x="256" y="172"/>
                  <a:pt x="256" y="172"/>
                  <a:pt x="256" y="172"/>
                </a:cubicBezTo>
                <a:cubicBezTo>
                  <a:pt x="256" y="188"/>
                  <a:pt x="256" y="188"/>
                  <a:pt x="256" y="188"/>
                </a:cubicBezTo>
                <a:cubicBezTo>
                  <a:pt x="256" y="195"/>
                  <a:pt x="251" y="200"/>
                  <a:pt x="244" y="200"/>
                </a:cubicBezTo>
                <a:moveTo>
                  <a:pt x="0" y="36"/>
                </a:moveTo>
                <a:cubicBezTo>
                  <a:pt x="0" y="28"/>
                  <a:pt x="0" y="28"/>
                  <a:pt x="0" y="28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96" y="24"/>
                  <a:pt x="96" y="24"/>
                  <a:pt x="96" y="24"/>
                </a:cubicBezTo>
                <a:cubicBezTo>
                  <a:pt x="244" y="24"/>
                  <a:pt x="244" y="24"/>
                  <a:pt x="244" y="24"/>
                </a:cubicBezTo>
                <a:cubicBezTo>
                  <a:pt x="251" y="24"/>
                  <a:pt x="256" y="29"/>
                  <a:pt x="256" y="36"/>
                </a:cubicBezTo>
                <a:cubicBezTo>
                  <a:pt x="256" y="48"/>
                  <a:pt x="256" y="48"/>
                  <a:pt x="256" y="48"/>
                </a:cubicBezTo>
                <a:cubicBezTo>
                  <a:pt x="0" y="48"/>
                  <a:pt x="0" y="48"/>
                  <a:pt x="0" y="48"/>
                </a:cubicBezTo>
                <a:lnTo>
                  <a:pt x="0" y="3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7" name="Freeform 81"/>
          <p:cNvSpPr>
            <a:spLocks noEditPoints="1"/>
          </p:cNvSpPr>
          <p:nvPr/>
        </p:nvSpPr>
        <p:spPr bwMode="auto">
          <a:xfrm>
            <a:off x="7237413" y="3382963"/>
            <a:ext cx="681037" cy="571500"/>
          </a:xfrm>
          <a:custGeom>
            <a:avLst/>
            <a:gdLst>
              <a:gd name="T0" fmla="*/ 256 w 256"/>
              <a:gd name="T1" fmla="*/ 91 h 216"/>
              <a:gd name="T2" fmla="*/ 256 w 256"/>
              <a:gd name="T3" fmla="*/ 92 h 216"/>
              <a:gd name="T4" fmla="*/ 256 w 256"/>
              <a:gd name="T5" fmla="*/ 92 h 216"/>
              <a:gd name="T6" fmla="*/ 233 w 256"/>
              <a:gd name="T7" fmla="*/ 104 h 216"/>
              <a:gd name="T8" fmla="*/ 208 w 256"/>
              <a:gd name="T9" fmla="*/ 207 h 216"/>
              <a:gd name="T10" fmla="*/ 194 w 256"/>
              <a:gd name="T11" fmla="*/ 216 h 216"/>
              <a:gd name="T12" fmla="*/ 60 w 256"/>
              <a:gd name="T13" fmla="*/ 216 h 216"/>
              <a:gd name="T14" fmla="*/ 60 w 256"/>
              <a:gd name="T15" fmla="*/ 216 h 216"/>
              <a:gd name="T16" fmla="*/ 48 w 256"/>
              <a:gd name="T17" fmla="*/ 207 h 216"/>
              <a:gd name="T18" fmla="*/ 12 w 256"/>
              <a:gd name="T19" fmla="*/ 104 h 216"/>
              <a:gd name="T20" fmla="*/ 12 w 256"/>
              <a:gd name="T21" fmla="*/ 80 h 216"/>
              <a:gd name="T22" fmla="*/ 98 w 256"/>
              <a:gd name="T23" fmla="*/ 80 h 216"/>
              <a:gd name="T24" fmla="*/ 148 w 256"/>
              <a:gd name="T25" fmla="*/ 80 h 216"/>
              <a:gd name="T26" fmla="*/ 178 w 256"/>
              <a:gd name="T27" fmla="*/ 80 h 216"/>
              <a:gd name="T28" fmla="*/ 196 w 256"/>
              <a:gd name="T29" fmla="*/ 80 h 216"/>
              <a:gd name="T30" fmla="*/ 244 w 256"/>
              <a:gd name="T31" fmla="*/ 80 h 216"/>
              <a:gd name="T32" fmla="*/ 245 w 256"/>
              <a:gd name="T33" fmla="*/ 80 h 216"/>
              <a:gd name="T34" fmla="*/ 256 w 256"/>
              <a:gd name="T35" fmla="*/ 90 h 216"/>
              <a:gd name="T36" fmla="*/ 80 w 256"/>
              <a:gd name="T37" fmla="*/ 104 h 216"/>
              <a:gd name="T38" fmla="*/ 68 w 256"/>
              <a:gd name="T39" fmla="*/ 180 h 216"/>
              <a:gd name="T40" fmla="*/ 92 w 256"/>
              <a:gd name="T41" fmla="*/ 180 h 216"/>
              <a:gd name="T42" fmla="*/ 140 w 256"/>
              <a:gd name="T43" fmla="*/ 116 h 216"/>
              <a:gd name="T44" fmla="*/ 116 w 256"/>
              <a:gd name="T45" fmla="*/ 116 h 216"/>
              <a:gd name="T46" fmla="*/ 128 w 256"/>
              <a:gd name="T47" fmla="*/ 192 h 216"/>
              <a:gd name="T48" fmla="*/ 140 w 256"/>
              <a:gd name="T49" fmla="*/ 116 h 216"/>
              <a:gd name="T50" fmla="*/ 176 w 256"/>
              <a:gd name="T51" fmla="*/ 104 h 216"/>
              <a:gd name="T52" fmla="*/ 164 w 256"/>
              <a:gd name="T53" fmla="*/ 180 h 216"/>
              <a:gd name="T54" fmla="*/ 188 w 256"/>
              <a:gd name="T55" fmla="*/ 180 h 216"/>
              <a:gd name="T56" fmla="*/ 142 w 256"/>
              <a:gd name="T57" fmla="*/ 18 h 216"/>
              <a:gd name="T58" fmla="*/ 140 w 256"/>
              <a:gd name="T59" fmla="*/ 12 h 216"/>
              <a:gd name="T60" fmla="*/ 163 w 256"/>
              <a:gd name="T61" fmla="*/ 7 h 216"/>
              <a:gd name="T62" fmla="*/ 195 w 256"/>
              <a:gd name="T63" fmla="*/ 68 h 216"/>
              <a:gd name="T64" fmla="*/ 142 w 256"/>
              <a:gd name="T65" fmla="*/ 18 h 216"/>
              <a:gd name="T66" fmla="*/ 88 w 256"/>
              <a:gd name="T67" fmla="*/ 68 h 216"/>
              <a:gd name="T68" fmla="*/ 93 w 256"/>
              <a:gd name="T69" fmla="*/ 7 h 216"/>
              <a:gd name="T70" fmla="*/ 104 w 256"/>
              <a:gd name="T71" fmla="*/ 0 h 216"/>
              <a:gd name="T72" fmla="*/ 114 w 256"/>
              <a:gd name="T73" fmla="*/ 1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56" h="216">
                <a:moveTo>
                  <a:pt x="256" y="90"/>
                </a:moveTo>
                <a:cubicBezTo>
                  <a:pt x="256" y="91"/>
                  <a:pt x="256" y="91"/>
                  <a:pt x="256" y="91"/>
                </a:cubicBezTo>
                <a:cubicBezTo>
                  <a:pt x="256" y="91"/>
                  <a:pt x="256" y="92"/>
                  <a:pt x="256" y="92"/>
                </a:cubicBezTo>
                <a:cubicBezTo>
                  <a:pt x="256" y="92"/>
                  <a:pt x="256" y="92"/>
                  <a:pt x="256" y="92"/>
                </a:cubicBezTo>
                <a:cubicBezTo>
                  <a:pt x="256" y="92"/>
                  <a:pt x="256" y="92"/>
                  <a:pt x="256" y="92"/>
                </a:cubicBezTo>
                <a:cubicBezTo>
                  <a:pt x="256" y="92"/>
                  <a:pt x="256" y="92"/>
                  <a:pt x="256" y="92"/>
                </a:cubicBezTo>
                <a:cubicBezTo>
                  <a:pt x="256" y="99"/>
                  <a:pt x="251" y="104"/>
                  <a:pt x="244" y="104"/>
                </a:cubicBezTo>
                <a:cubicBezTo>
                  <a:pt x="233" y="104"/>
                  <a:pt x="233" y="104"/>
                  <a:pt x="233" y="104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8" y="207"/>
                  <a:pt x="208" y="207"/>
                  <a:pt x="208" y="207"/>
                </a:cubicBezTo>
                <a:cubicBezTo>
                  <a:pt x="206" y="212"/>
                  <a:pt x="202" y="216"/>
                  <a:pt x="196" y="216"/>
                </a:cubicBezTo>
                <a:cubicBezTo>
                  <a:pt x="194" y="216"/>
                  <a:pt x="194" y="216"/>
                  <a:pt x="194" y="216"/>
                </a:cubicBezTo>
                <a:cubicBezTo>
                  <a:pt x="191" y="216"/>
                  <a:pt x="191" y="216"/>
                  <a:pt x="191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60" y="216"/>
                  <a:pt x="60" y="216"/>
                  <a:pt x="60" y="216"/>
                </a:cubicBezTo>
                <a:cubicBezTo>
                  <a:pt x="54" y="216"/>
                  <a:pt x="50" y="212"/>
                  <a:pt x="48" y="207"/>
                </a:cubicBezTo>
                <a:cubicBezTo>
                  <a:pt x="48" y="207"/>
                  <a:pt x="48" y="207"/>
                  <a:pt x="48" y="207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5" y="104"/>
                  <a:pt x="0" y="99"/>
                  <a:pt x="0" y="92"/>
                </a:cubicBezTo>
                <a:cubicBezTo>
                  <a:pt x="0" y="85"/>
                  <a:pt x="5" y="80"/>
                  <a:pt x="12" y="80"/>
                </a:cubicBezTo>
                <a:cubicBezTo>
                  <a:pt x="58" y="80"/>
                  <a:pt x="58" y="80"/>
                  <a:pt x="58" y="80"/>
                </a:cubicBezTo>
                <a:cubicBezTo>
                  <a:pt x="98" y="80"/>
                  <a:pt x="98" y="80"/>
                  <a:pt x="98" y="80"/>
                </a:cubicBezTo>
                <a:cubicBezTo>
                  <a:pt x="98" y="80"/>
                  <a:pt x="98" y="80"/>
                  <a:pt x="98" y="80"/>
                </a:cubicBezTo>
                <a:cubicBezTo>
                  <a:pt x="148" y="80"/>
                  <a:pt x="148" y="80"/>
                  <a:pt x="148" y="80"/>
                </a:cubicBezTo>
                <a:cubicBezTo>
                  <a:pt x="148" y="80"/>
                  <a:pt x="148" y="80"/>
                  <a:pt x="148" y="80"/>
                </a:cubicBezTo>
                <a:cubicBezTo>
                  <a:pt x="178" y="80"/>
                  <a:pt x="178" y="80"/>
                  <a:pt x="178" y="80"/>
                </a:cubicBezTo>
                <a:cubicBezTo>
                  <a:pt x="179" y="80"/>
                  <a:pt x="179" y="80"/>
                  <a:pt x="179" y="80"/>
                </a:cubicBezTo>
                <a:cubicBezTo>
                  <a:pt x="196" y="80"/>
                  <a:pt x="196" y="80"/>
                  <a:pt x="196" y="80"/>
                </a:cubicBezTo>
                <a:cubicBezTo>
                  <a:pt x="198" y="80"/>
                  <a:pt x="198" y="80"/>
                  <a:pt x="198" y="80"/>
                </a:cubicBezTo>
                <a:cubicBezTo>
                  <a:pt x="244" y="80"/>
                  <a:pt x="244" y="80"/>
                  <a:pt x="244" y="80"/>
                </a:cubicBezTo>
                <a:cubicBezTo>
                  <a:pt x="244" y="80"/>
                  <a:pt x="244" y="80"/>
                  <a:pt x="244" y="80"/>
                </a:cubicBezTo>
                <a:cubicBezTo>
                  <a:pt x="245" y="80"/>
                  <a:pt x="245" y="80"/>
                  <a:pt x="245" y="80"/>
                </a:cubicBezTo>
                <a:cubicBezTo>
                  <a:pt x="251" y="80"/>
                  <a:pt x="255" y="85"/>
                  <a:pt x="256" y="90"/>
                </a:cubicBezTo>
                <a:cubicBezTo>
                  <a:pt x="256" y="90"/>
                  <a:pt x="256" y="90"/>
                  <a:pt x="256" y="90"/>
                </a:cubicBezTo>
                <a:moveTo>
                  <a:pt x="92" y="116"/>
                </a:moveTo>
                <a:cubicBezTo>
                  <a:pt x="92" y="109"/>
                  <a:pt x="87" y="104"/>
                  <a:pt x="80" y="104"/>
                </a:cubicBezTo>
                <a:cubicBezTo>
                  <a:pt x="73" y="104"/>
                  <a:pt x="68" y="109"/>
                  <a:pt x="68" y="116"/>
                </a:cubicBezTo>
                <a:cubicBezTo>
                  <a:pt x="68" y="180"/>
                  <a:pt x="68" y="180"/>
                  <a:pt x="68" y="180"/>
                </a:cubicBezTo>
                <a:cubicBezTo>
                  <a:pt x="68" y="187"/>
                  <a:pt x="73" y="192"/>
                  <a:pt x="80" y="192"/>
                </a:cubicBezTo>
                <a:cubicBezTo>
                  <a:pt x="87" y="192"/>
                  <a:pt x="92" y="187"/>
                  <a:pt x="92" y="180"/>
                </a:cubicBezTo>
                <a:lnTo>
                  <a:pt x="92" y="116"/>
                </a:lnTo>
                <a:close/>
                <a:moveTo>
                  <a:pt x="140" y="116"/>
                </a:moveTo>
                <a:cubicBezTo>
                  <a:pt x="140" y="109"/>
                  <a:pt x="135" y="104"/>
                  <a:pt x="128" y="104"/>
                </a:cubicBezTo>
                <a:cubicBezTo>
                  <a:pt x="121" y="104"/>
                  <a:pt x="116" y="109"/>
                  <a:pt x="116" y="116"/>
                </a:cubicBezTo>
                <a:cubicBezTo>
                  <a:pt x="116" y="180"/>
                  <a:pt x="116" y="180"/>
                  <a:pt x="116" y="180"/>
                </a:cubicBezTo>
                <a:cubicBezTo>
                  <a:pt x="116" y="187"/>
                  <a:pt x="121" y="192"/>
                  <a:pt x="128" y="192"/>
                </a:cubicBezTo>
                <a:cubicBezTo>
                  <a:pt x="135" y="192"/>
                  <a:pt x="140" y="187"/>
                  <a:pt x="140" y="180"/>
                </a:cubicBezTo>
                <a:lnTo>
                  <a:pt x="140" y="116"/>
                </a:lnTo>
                <a:close/>
                <a:moveTo>
                  <a:pt x="188" y="116"/>
                </a:moveTo>
                <a:cubicBezTo>
                  <a:pt x="188" y="109"/>
                  <a:pt x="183" y="104"/>
                  <a:pt x="176" y="104"/>
                </a:cubicBezTo>
                <a:cubicBezTo>
                  <a:pt x="169" y="104"/>
                  <a:pt x="164" y="109"/>
                  <a:pt x="164" y="116"/>
                </a:cubicBezTo>
                <a:cubicBezTo>
                  <a:pt x="164" y="180"/>
                  <a:pt x="164" y="180"/>
                  <a:pt x="164" y="180"/>
                </a:cubicBezTo>
                <a:cubicBezTo>
                  <a:pt x="164" y="187"/>
                  <a:pt x="169" y="192"/>
                  <a:pt x="176" y="192"/>
                </a:cubicBezTo>
                <a:cubicBezTo>
                  <a:pt x="183" y="192"/>
                  <a:pt x="188" y="187"/>
                  <a:pt x="188" y="180"/>
                </a:cubicBezTo>
                <a:lnTo>
                  <a:pt x="188" y="116"/>
                </a:lnTo>
                <a:close/>
                <a:moveTo>
                  <a:pt x="142" y="18"/>
                </a:moveTo>
                <a:cubicBezTo>
                  <a:pt x="142" y="18"/>
                  <a:pt x="142" y="18"/>
                  <a:pt x="142" y="18"/>
                </a:cubicBezTo>
                <a:cubicBezTo>
                  <a:pt x="141" y="16"/>
                  <a:pt x="140" y="14"/>
                  <a:pt x="140" y="12"/>
                </a:cubicBezTo>
                <a:cubicBezTo>
                  <a:pt x="140" y="5"/>
                  <a:pt x="145" y="0"/>
                  <a:pt x="152" y="0"/>
                </a:cubicBezTo>
                <a:cubicBezTo>
                  <a:pt x="157" y="0"/>
                  <a:pt x="161" y="3"/>
                  <a:pt x="163" y="7"/>
                </a:cubicBezTo>
                <a:cubicBezTo>
                  <a:pt x="163" y="7"/>
                  <a:pt x="163" y="7"/>
                  <a:pt x="163" y="7"/>
                </a:cubicBezTo>
                <a:cubicBezTo>
                  <a:pt x="195" y="68"/>
                  <a:pt x="195" y="68"/>
                  <a:pt x="195" y="68"/>
                </a:cubicBezTo>
                <a:cubicBezTo>
                  <a:pt x="168" y="68"/>
                  <a:pt x="168" y="68"/>
                  <a:pt x="168" y="68"/>
                </a:cubicBezTo>
                <a:lnTo>
                  <a:pt x="142" y="18"/>
                </a:lnTo>
                <a:close/>
                <a:moveTo>
                  <a:pt x="114" y="18"/>
                </a:moveTo>
                <a:cubicBezTo>
                  <a:pt x="88" y="68"/>
                  <a:pt x="88" y="68"/>
                  <a:pt x="88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93" y="7"/>
                  <a:pt x="93" y="7"/>
                  <a:pt x="93" y="7"/>
                </a:cubicBezTo>
                <a:cubicBezTo>
                  <a:pt x="93" y="7"/>
                  <a:pt x="93" y="7"/>
                  <a:pt x="93" y="7"/>
                </a:cubicBezTo>
                <a:cubicBezTo>
                  <a:pt x="95" y="3"/>
                  <a:pt x="99" y="0"/>
                  <a:pt x="104" y="0"/>
                </a:cubicBezTo>
                <a:cubicBezTo>
                  <a:pt x="111" y="0"/>
                  <a:pt x="116" y="5"/>
                  <a:pt x="116" y="12"/>
                </a:cubicBezTo>
                <a:cubicBezTo>
                  <a:pt x="116" y="14"/>
                  <a:pt x="115" y="16"/>
                  <a:pt x="114" y="1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8" name="Freeform 213"/>
          <p:cNvSpPr>
            <a:spLocks/>
          </p:cNvSpPr>
          <p:nvPr/>
        </p:nvSpPr>
        <p:spPr bwMode="auto">
          <a:xfrm>
            <a:off x="9920288" y="3382963"/>
            <a:ext cx="614362" cy="520700"/>
          </a:xfrm>
          <a:custGeom>
            <a:avLst/>
            <a:gdLst>
              <a:gd name="T0" fmla="*/ 251 w 256"/>
              <a:gd name="T1" fmla="*/ 74 h 216"/>
              <a:gd name="T2" fmla="*/ 251 w 256"/>
              <a:gd name="T3" fmla="*/ 74 h 216"/>
              <a:gd name="T4" fmla="*/ 147 w 256"/>
              <a:gd name="T5" fmla="*/ 146 h 216"/>
              <a:gd name="T6" fmla="*/ 147 w 256"/>
              <a:gd name="T7" fmla="*/ 146 h 216"/>
              <a:gd name="T8" fmla="*/ 140 w 256"/>
              <a:gd name="T9" fmla="*/ 148 h 216"/>
              <a:gd name="T10" fmla="*/ 133 w 256"/>
              <a:gd name="T11" fmla="*/ 146 h 216"/>
              <a:gd name="T12" fmla="*/ 133 w 256"/>
              <a:gd name="T13" fmla="*/ 146 h 216"/>
              <a:gd name="T14" fmla="*/ 133 w 256"/>
              <a:gd name="T15" fmla="*/ 146 h 216"/>
              <a:gd name="T16" fmla="*/ 133 w 256"/>
              <a:gd name="T17" fmla="*/ 146 h 216"/>
              <a:gd name="T18" fmla="*/ 80 w 256"/>
              <a:gd name="T19" fmla="*/ 110 h 216"/>
              <a:gd name="T20" fmla="*/ 24 w 256"/>
              <a:gd name="T21" fmla="*/ 143 h 216"/>
              <a:gd name="T22" fmla="*/ 24 w 256"/>
              <a:gd name="T23" fmla="*/ 192 h 216"/>
              <a:gd name="T24" fmla="*/ 244 w 256"/>
              <a:gd name="T25" fmla="*/ 192 h 216"/>
              <a:gd name="T26" fmla="*/ 256 w 256"/>
              <a:gd name="T27" fmla="*/ 204 h 216"/>
              <a:gd name="T28" fmla="*/ 244 w 256"/>
              <a:gd name="T29" fmla="*/ 216 h 216"/>
              <a:gd name="T30" fmla="*/ 12 w 256"/>
              <a:gd name="T31" fmla="*/ 216 h 216"/>
              <a:gd name="T32" fmla="*/ 0 w 256"/>
              <a:gd name="T33" fmla="*/ 204 h 216"/>
              <a:gd name="T34" fmla="*/ 0 w 256"/>
              <a:gd name="T35" fmla="*/ 12 h 216"/>
              <a:gd name="T36" fmla="*/ 12 w 256"/>
              <a:gd name="T37" fmla="*/ 0 h 216"/>
              <a:gd name="T38" fmla="*/ 24 w 256"/>
              <a:gd name="T39" fmla="*/ 12 h 216"/>
              <a:gd name="T40" fmla="*/ 24 w 256"/>
              <a:gd name="T41" fmla="*/ 115 h 216"/>
              <a:gd name="T42" fmla="*/ 74 w 256"/>
              <a:gd name="T43" fmla="*/ 86 h 216"/>
              <a:gd name="T44" fmla="*/ 74 w 256"/>
              <a:gd name="T45" fmla="*/ 86 h 216"/>
              <a:gd name="T46" fmla="*/ 80 w 256"/>
              <a:gd name="T47" fmla="*/ 84 h 216"/>
              <a:gd name="T48" fmla="*/ 87 w 256"/>
              <a:gd name="T49" fmla="*/ 86 h 216"/>
              <a:gd name="T50" fmla="*/ 87 w 256"/>
              <a:gd name="T51" fmla="*/ 86 h 216"/>
              <a:gd name="T52" fmla="*/ 87 w 256"/>
              <a:gd name="T53" fmla="*/ 86 h 216"/>
              <a:gd name="T54" fmla="*/ 87 w 256"/>
              <a:gd name="T55" fmla="*/ 86 h 216"/>
              <a:gd name="T56" fmla="*/ 140 w 256"/>
              <a:gd name="T57" fmla="*/ 121 h 216"/>
              <a:gd name="T58" fmla="*/ 237 w 256"/>
              <a:gd name="T59" fmla="*/ 54 h 216"/>
              <a:gd name="T60" fmla="*/ 237 w 256"/>
              <a:gd name="T61" fmla="*/ 54 h 216"/>
              <a:gd name="T62" fmla="*/ 244 w 256"/>
              <a:gd name="T63" fmla="*/ 52 h 216"/>
              <a:gd name="T64" fmla="*/ 256 w 256"/>
              <a:gd name="T65" fmla="*/ 64 h 216"/>
              <a:gd name="T66" fmla="*/ 251 w 256"/>
              <a:gd name="T67" fmla="*/ 74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6" h="216">
                <a:moveTo>
                  <a:pt x="251" y="74"/>
                </a:moveTo>
                <a:cubicBezTo>
                  <a:pt x="251" y="74"/>
                  <a:pt x="251" y="74"/>
                  <a:pt x="251" y="74"/>
                </a:cubicBezTo>
                <a:cubicBezTo>
                  <a:pt x="147" y="146"/>
                  <a:pt x="147" y="146"/>
                  <a:pt x="147" y="146"/>
                </a:cubicBezTo>
                <a:cubicBezTo>
                  <a:pt x="147" y="146"/>
                  <a:pt x="147" y="146"/>
                  <a:pt x="147" y="146"/>
                </a:cubicBezTo>
                <a:cubicBezTo>
                  <a:pt x="145" y="147"/>
                  <a:pt x="143" y="148"/>
                  <a:pt x="140" y="148"/>
                </a:cubicBezTo>
                <a:cubicBezTo>
                  <a:pt x="138" y="148"/>
                  <a:pt x="135" y="147"/>
                  <a:pt x="133" y="146"/>
                </a:cubicBezTo>
                <a:cubicBezTo>
                  <a:pt x="133" y="146"/>
                  <a:pt x="133" y="146"/>
                  <a:pt x="133" y="146"/>
                </a:cubicBezTo>
                <a:cubicBezTo>
                  <a:pt x="133" y="146"/>
                  <a:pt x="133" y="146"/>
                  <a:pt x="133" y="146"/>
                </a:cubicBezTo>
                <a:cubicBezTo>
                  <a:pt x="133" y="146"/>
                  <a:pt x="133" y="146"/>
                  <a:pt x="133" y="146"/>
                </a:cubicBezTo>
                <a:cubicBezTo>
                  <a:pt x="80" y="110"/>
                  <a:pt x="80" y="110"/>
                  <a:pt x="80" y="110"/>
                </a:cubicBezTo>
                <a:cubicBezTo>
                  <a:pt x="24" y="143"/>
                  <a:pt x="24" y="143"/>
                  <a:pt x="24" y="143"/>
                </a:cubicBezTo>
                <a:cubicBezTo>
                  <a:pt x="24" y="192"/>
                  <a:pt x="24" y="192"/>
                  <a:pt x="24" y="192"/>
                </a:cubicBezTo>
                <a:cubicBezTo>
                  <a:pt x="244" y="192"/>
                  <a:pt x="244" y="192"/>
                  <a:pt x="244" y="192"/>
                </a:cubicBezTo>
                <a:cubicBezTo>
                  <a:pt x="251" y="192"/>
                  <a:pt x="256" y="197"/>
                  <a:pt x="256" y="204"/>
                </a:cubicBezTo>
                <a:cubicBezTo>
                  <a:pt x="256" y="211"/>
                  <a:pt x="251" y="216"/>
                  <a:pt x="244" y="216"/>
                </a:cubicBezTo>
                <a:cubicBezTo>
                  <a:pt x="12" y="216"/>
                  <a:pt x="12" y="216"/>
                  <a:pt x="12" y="216"/>
                </a:cubicBezTo>
                <a:cubicBezTo>
                  <a:pt x="5" y="216"/>
                  <a:pt x="0" y="211"/>
                  <a:pt x="0" y="20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9" y="0"/>
                  <a:pt x="24" y="5"/>
                  <a:pt x="24" y="12"/>
                </a:cubicBezTo>
                <a:cubicBezTo>
                  <a:pt x="24" y="115"/>
                  <a:pt x="24" y="115"/>
                  <a:pt x="24" y="115"/>
                </a:cubicBezTo>
                <a:cubicBezTo>
                  <a:pt x="74" y="86"/>
                  <a:pt x="74" y="86"/>
                  <a:pt x="74" y="86"/>
                </a:cubicBezTo>
                <a:cubicBezTo>
                  <a:pt x="74" y="86"/>
                  <a:pt x="74" y="86"/>
                  <a:pt x="74" y="86"/>
                </a:cubicBezTo>
                <a:cubicBezTo>
                  <a:pt x="76" y="85"/>
                  <a:pt x="78" y="84"/>
                  <a:pt x="80" y="84"/>
                </a:cubicBezTo>
                <a:cubicBezTo>
                  <a:pt x="82" y="84"/>
                  <a:pt x="85" y="85"/>
                  <a:pt x="87" y="86"/>
                </a:cubicBezTo>
                <a:cubicBezTo>
                  <a:pt x="87" y="86"/>
                  <a:pt x="87" y="86"/>
                  <a:pt x="87" y="86"/>
                </a:cubicBezTo>
                <a:cubicBezTo>
                  <a:pt x="87" y="86"/>
                  <a:pt x="87" y="86"/>
                  <a:pt x="87" y="86"/>
                </a:cubicBezTo>
                <a:cubicBezTo>
                  <a:pt x="87" y="86"/>
                  <a:pt x="87" y="86"/>
                  <a:pt x="87" y="86"/>
                </a:cubicBezTo>
                <a:cubicBezTo>
                  <a:pt x="140" y="121"/>
                  <a:pt x="140" y="121"/>
                  <a:pt x="140" y="121"/>
                </a:cubicBezTo>
                <a:cubicBezTo>
                  <a:pt x="237" y="54"/>
                  <a:pt x="237" y="54"/>
                  <a:pt x="237" y="54"/>
                </a:cubicBezTo>
                <a:cubicBezTo>
                  <a:pt x="237" y="54"/>
                  <a:pt x="237" y="54"/>
                  <a:pt x="237" y="54"/>
                </a:cubicBezTo>
                <a:cubicBezTo>
                  <a:pt x="239" y="53"/>
                  <a:pt x="241" y="52"/>
                  <a:pt x="244" y="52"/>
                </a:cubicBezTo>
                <a:cubicBezTo>
                  <a:pt x="251" y="52"/>
                  <a:pt x="256" y="57"/>
                  <a:pt x="256" y="64"/>
                </a:cubicBezTo>
                <a:cubicBezTo>
                  <a:pt x="256" y="68"/>
                  <a:pt x="254" y="72"/>
                  <a:pt x="251" y="74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lIns="68580" tIns="34290" rIns="68580" bIns="3429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2554" name="文本框 18"/>
          <p:cNvSpPr txBox="1">
            <a:spLocks noChangeArrowheads="1"/>
          </p:cNvSpPr>
          <p:nvPr/>
        </p:nvSpPr>
        <p:spPr bwMode="auto">
          <a:xfrm>
            <a:off x="1384300" y="2124075"/>
            <a:ext cx="2236788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defTabSz="457200"/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22555" name="文本框 19"/>
          <p:cNvSpPr txBox="1">
            <a:spLocks noChangeArrowheads="1"/>
          </p:cNvSpPr>
          <p:nvPr/>
        </p:nvSpPr>
        <p:spPr bwMode="auto">
          <a:xfrm>
            <a:off x="3973513" y="4873625"/>
            <a:ext cx="2263775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defTabSz="457200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22556" name="文本框 20"/>
          <p:cNvSpPr txBox="1">
            <a:spLocks noChangeArrowheads="1"/>
          </p:cNvSpPr>
          <p:nvPr/>
        </p:nvSpPr>
        <p:spPr bwMode="auto">
          <a:xfrm>
            <a:off x="6694488" y="2124075"/>
            <a:ext cx="2236787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defTabSz="457200"/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22557" name="文本框 21"/>
          <p:cNvSpPr txBox="1">
            <a:spLocks noChangeArrowheads="1"/>
          </p:cNvSpPr>
          <p:nvPr/>
        </p:nvSpPr>
        <p:spPr bwMode="auto">
          <a:xfrm>
            <a:off x="9304338" y="4873625"/>
            <a:ext cx="2262187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defTabSz="457200"/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22558" name="矩形 22"/>
          <p:cNvSpPr>
            <a:spLocks noChangeArrowheads="1"/>
          </p:cNvSpPr>
          <p:nvPr/>
        </p:nvSpPr>
        <p:spPr bwMode="auto">
          <a:xfrm>
            <a:off x="1649413" y="4048125"/>
            <a:ext cx="1292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latin typeface="Calibri" pitchFamily="34" charset="0"/>
                <a:ea typeface="微软雅黑" pitchFamily="34" charset="-122"/>
              </a:rPr>
              <a:t>KEYWORD</a:t>
            </a:r>
          </a:p>
        </p:txBody>
      </p:sp>
      <p:sp>
        <p:nvSpPr>
          <p:cNvPr id="22559" name="矩形 23"/>
          <p:cNvSpPr>
            <a:spLocks noChangeArrowheads="1"/>
          </p:cNvSpPr>
          <p:nvPr/>
        </p:nvSpPr>
        <p:spPr bwMode="auto">
          <a:xfrm>
            <a:off x="9599613" y="4048125"/>
            <a:ext cx="1292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latin typeface="Calibri" pitchFamily="34" charset="0"/>
                <a:ea typeface="微软雅黑" pitchFamily="34" charset="-122"/>
              </a:rPr>
              <a:t>KEYWORD</a:t>
            </a:r>
          </a:p>
        </p:txBody>
      </p:sp>
      <p:sp>
        <p:nvSpPr>
          <p:cNvPr id="22560" name="矩形 24"/>
          <p:cNvSpPr>
            <a:spLocks noChangeArrowheads="1"/>
          </p:cNvSpPr>
          <p:nvPr/>
        </p:nvSpPr>
        <p:spPr bwMode="auto">
          <a:xfrm>
            <a:off x="6977063" y="4048125"/>
            <a:ext cx="1292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latin typeface="Calibri" pitchFamily="34" charset="0"/>
                <a:ea typeface="微软雅黑" pitchFamily="34" charset="-122"/>
              </a:rPr>
              <a:t>KEYWORD</a:t>
            </a:r>
          </a:p>
        </p:txBody>
      </p:sp>
      <p:sp>
        <p:nvSpPr>
          <p:cNvPr id="22561" name="矩形 25"/>
          <p:cNvSpPr>
            <a:spLocks noChangeArrowheads="1"/>
          </p:cNvSpPr>
          <p:nvPr/>
        </p:nvSpPr>
        <p:spPr bwMode="auto">
          <a:xfrm>
            <a:off x="4292600" y="4048125"/>
            <a:ext cx="1292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latin typeface="Calibri" pitchFamily="34" charset="0"/>
                <a:ea typeface="微软雅黑" pitchFamily="34" charset="-122"/>
              </a:rPr>
              <a:t>KEYWORD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4"/>
          <p:cNvGrpSpPr>
            <a:grpSpLocks/>
          </p:cNvGrpSpPr>
          <p:nvPr/>
        </p:nvGrpSpPr>
        <p:grpSpPr bwMode="auto">
          <a:xfrm>
            <a:off x="0" y="-7938"/>
            <a:ext cx="12187238" cy="6865938"/>
            <a:chOff x="0" y="-7447"/>
            <a:chExt cx="9144002" cy="5150950"/>
          </a:xfrm>
        </p:grpSpPr>
        <p:cxnSp>
          <p:nvCxnSpPr>
            <p:cNvPr id="6" name="直线连接符 2"/>
            <p:cNvCxnSpPr/>
            <p:nvPr/>
          </p:nvCxnSpPr>
          <p:spPr>
            <a:xfrm>
              <a:off x="0" y="-300"/>
              <a:ext cx="1395958" cy="32632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3"/>
            <p:cNvCxnSpPr/>
            <p:nvPr/>
          </p:nvCxnSpPr>
          <p:spPr>
            <a:xfrm flipV="1">
              <a:off x="732521" y="326026"/>
              <a:ext cx="663437" cy="90990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4"/>
            <p:cNvCxnSpPr/>
            <p:nvPr/>
          </p:nvCxnSpPr>
          <p:spPr>
            <a:xfrm>
              <a:off x="0" y="-300"/>
              <a:ext cx="732521" cy="123622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5"/>
            <p:cNvCxnSpPr/>
            <p:nvPr/>
          </p:nvCxnSpPr>
          <p:spPr>
            <a:xfrm>
              <a:off x="0" y="1693260"/>
              <a:ext cx="1976019" cy="38944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6"/>
            <p:cNvCxnSpPr/>
            <p:nvPr/>
          </p:nvCxnSpPr>
          <p:spPr>
            <a:xfrm flipV="1">
              <a:off x="1395958" y="-300"/>
              <a:ext cx="1205384" cy="32632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7"/>
            <p:cNvCxnSpPr/>
            <p:nvPr/>
          </p:nvCxnSpPr>
          <p:spPr>
            <a:xfrm flipV="1">
              <a:off x="1976019" y="-300"/>
              <a:ext cx="625322" cy="208300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8"/>
            <p:cNvCxnSpPr/>
            <p:nvPr/>
          </p:nvCxnSpPr>
          <p:spPr>
            <a:xfrm flipH="1" flipV="1">
              <a:off x="1395958" y="326026"/>
              <a:ext cx="580061" cy="17566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9"/>
            <p:cNvCxnSpPr/>
            <p:nvPr/>
          </p:nvCxnSpPr>
          <p:spPr>
            <a:xfrm>
              <a:off x="732521" y="1235927"/>
              <a:ext cx="1243498" cy="8467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0"/>
            <p:cNvCxnSpPr/>
            <p:nvPr/>
          </p:nvCxnSpPr>
          <p:spPr>
            <a:xfrm flipV="1">
              <a:off x="572915" y="2082708"/>
              <a:ext cx="1403105" cy="8979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1"/>
            <p:cNvCxnSpPr/>
            <p:nvPr/>
          </p:nvCxnSpPr>
          <p:spPr>
            <a:xfrm>
              <a:off x="6676063" y="3310599"/>
              <a:ext cx="1561519" cy="2786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2"/>
            <p:cNvCxnSpPr/>
            <p:nvPr/>
          </p:nvCxnSpPr>
          <p:spPr>
            <a:xfrm flipH="1">
              <a:off x="1976019" y="1693260"/>
              <a:ext cx="1057688" cy="38944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3"/>
            <p:cNvCxnSpPr/>
            <p:nvPr/>
          </p:nvCxnSpPr>
          <p:spPr>
            <a:xfrm>
              <a:off x="2601342" y="-300"/>
              <a:ext cx="432366" cy="169356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4"/>
            <p:cNvCxnSpPr/>
            <p:nvPr/>
          </p:nvCxnSpPr>
          <p:spPr>
            <a:xfrm>
              <a:off x="575297" y="2980700"/>
              <a:ext cx="1320919" cy="39659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5"/>
            <p:cNvCxnSpPr/>
            <p:nvPr/>
          </p:nvCxnSpPr>
          <p:spPr>
            <a:xfrm flipH="1">
              <a:off x="1896216" y="2082708"/>
              <a:ext cx="79803" cy="12874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6"/>
            <p:cNvCxnSpPr/>
            <p:nvPr/>
          </p:nvCxnSpPr>
          <p:spPr>
            <a:xfrm>
              <a:off x="0" y="2980700"/>
              <a:ext cx="572915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7"/>
            <p:cNvCxnSpPr/>
            <p:nvPr/>
          </p:nvCxnSpPr>
          <p:spPr>
            <a:xfrm>
              <a:off x="0" y="1693260"/>
              <a:ext cx="572915" cy="128743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8"/>
            <p:cNvCxnSpPr/>
            <p:nvPr/>
          </p:nvCxnSpPr>
          <p:spPr>
            <a:xfrm flipV="1">
              <a:off x="0" y="1235927"/>
              <a:ext cx="732521" cy="4573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9"/>
            <p:cNvCxnSpPr/>
            <p:nvPr/>
          </p:nvCxnSpPr>
          <p:spPr>
            <a:xfrm>
              <a:off x="8237582" y="3589286"/>
              <a:ext cx="906420" cy="155421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0"/>
            <p:cNvCxnSpPr/>
            <p:nvPr/>
          </p:nvCxnSpPr>
          <p:spPr>
            <a:xfrm flipV="1">
              <a:off x="8237582" y="1587264"/>
              <a:ext cx="906420" cy="200202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1"/>
            <p:cNvCxnSpPr/>
            <p:nvPr/>
          </p:nvCxnSpPr>
          <p:spPr>
            <a:xfrm>
              <a:off x="7496723" y="2151784"/>
              <a:ext cx="740858" cy="143750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66"/>
            <p:cNvCxnSpPr/>
            <p:nvPr/>
          </p:nvCxnSpPr>
          <p:spPr>
            <a:xfrm>
              <a:off x="2601342" y="-300"/>
              <a:ext cx="1659189" cy="108497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67"/>
            <p:cNvCxnSpPr/>
            <p:nvPr/>
          </p:nvCxnSpPr>
          <p:spPr>
            <a:xfrm flipV="1">
              <a:off x="3448207" y="1084674"/>
              <a:ext cx="812324" cy="15125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68"/>
            <p:cNvCxnSpPr/>
            <p:nvPr/>
          </p:nvCxnSpPr>
          <p:spPr>
            <a:xfrm>
              <a:off x="2601342" y="-300"/>
              <a:ext cx="846866" cy="12290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9"/>
            <p:cNvCxnSpPr/>
            <p:nvPr/>
          </p:nvCxnSpPr>
          <p:spPr>
            <a:xfrm>
              <a:off x="3033708" y="1686115"/>
              <a:ext cx="1976019" cy="38944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70"/>
            <p:cNvCxnSpPr/>
            <p:nvPr/>
          </p:nvCxnSpPr>
          <p:spPr>
            <a:xfrm flipV="1">
              <a:off x="4260531" y="-7447"/>
              <a:ext cx="1375709" cy="109212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71"/>
            <p:cNvCxnSpPr/>
            <p:nvPr/>
          </p:nvCxnSpPr>
          <p:spPr>
            <a:xfrm flipV="1">
              <a:off x="5009727" y="-7447"/>
              <a:ext cx="626514" cy="20830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72"/>
            <p:cNvCxnSpPr/>
            <p:nvPr/>
          </p:nvCxnSpPr>
          <p:spPr>
            <a:xfrm flipH="1" flipV="1">
              <a:off x="4260531" y="1084674"/>
              <a:ext cx="749196" cy="9908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73"/>
            <p:cNvCxnSpPr/>
            <p:nvPr/>
          </p:nvCxnSpPr>
          <p:spPr>
            <a:xfrm>
              <a:off x="3448207" y="1235927"/>
              <a:ext cx="1561519" cy="83963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74"/>
            <p:cNvCxnSpPr/>
            <p:nvPr/>
          </p:nvCxnSpPr>
          <p:spPr>
            <a:xfrm flipV="1">
              <a:off x="3607813" y="2075562"/>
              <a:ext cx="1401913" cy="8979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75"/>
            <p:cNvCxnSpPr/>
            <p:nvPr/>
          </p:nvCxnSpPr>
          <p:spPr>
            <a:xfrm flipH="1">
              <a:off x="5009727" y="1686115"/>
              <a:ext cx="1058880" cy="38944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6"/>
            <p:cNvCxnSpPr/>
            <p:nvPr/>
          </p:nvCxnSpPr>
          <p:spPr>
            <a:xfrm>
              <a:off x="5636240" y="-7447"/>
              <a:ext cx="432366" cy="169356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7"/>
            <p:cNvCxnSpPr/>
            <p:nvPr/>
          </p:nvCxnSpPr>
          <p:spPr>
            <a:xfrm flipH="1" flipV="1">
              <a:off x="1976019" y="2082708"/>
              <a:ext cx="1632985" cy="89084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8"/>
            <p:cNvCxnSpPr/>
            <p:nvPr/>
          </p:nvCxnSpPr>
          <p:spPr>
            <a:xfrm flipH="1">
              <a:off x="4260531" y="326026"/>
              <a:ext cx="95287" cy="75864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79"/>
            <p:cNvCxnSpPr/>
            <p:nvPr/>
          </p:nvCxnSpPr>
          <p:spPr>
            <a:xfrm flipV="1">
              <a:off x="1896216" y="2973554"/>
              <a:ext cx="1711597" cy="4037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80"/>
            <p:cNvCxnSpPr/>
            <p:nvPr/>
          </p:nvCxnSpPr>
          <p:spPr>
            <a:xfrm>
              <a:off x="3033708" y="1686115"/>
              <a:ext cx="574106" cy="128743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81"/>
            <p:cNvCxnSpPr/>
            <p:nvPr/>
          </p:nvCxnSpPr>
          <p:spPr>
            <a:xfrm flipV="1">
              <a:off x="3033708" y="1235927"/>
              <a:ext cx="414499" cy="4501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90"/>
            <p:cNvCxnSpPr/>
            <p:nvPr/>
          </p:nvCxnSpPr>
          <p:spPr>
            <a:xfrm flipH="1">
              <a:off x="5742248" y="1693260"/>
              <a:ext cx="326359" cy="161733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91"/>
            <p:cNvCxnSpPr/>
            <p:nvPr/>
          </p:nvCxnSpPr>
          <p:spPr>
            <a:xfrm flipH="1" flipV="1">
              <a:off x="5636240" y="-300"/>
              <a:ext cx="1616310" cy="4787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92"/>
            <p:cNvCxnSpPr/>
            <p:nvPr/>
          </p:nvCxnSpPr>
          <p:spPr>
            <a:xfrm>
              <a:off x="5009727" y="2075562"/>
              <a:ext cx="732521" cy="123503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93"/>
            <p:cNvCxnSpPr/>
            <p:nvPr/>
          </p:nvCxnSpPr>
          <p:spPr>
            <a:xfrm flipH="1" flipV="1">
              <a:off x="0" y="2973554"/>
              <a:ext cx="575297" cy="7919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94"/>
            <p:cNvCxnSpPr/>
            <p:nvPr/>
          </p:nvCxnSpPr>
          <p:spPr>
            <a:xfrm flipV="1">
              <a:off x="7252550" y="-300"/>
              <a:ext cx="985031" cy="48948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95"/>
            <p:cNvCxnSpPr/>
            <p:nvPr/>
          </p:nvCxnSpPr>
          <p:spPr>
            <a:xfrm flipV="1">
              <a:off x="7690872" y="-300"/>
              <a:ext cx="546710" cy="123622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96"/>
            <p:cNvCxnSpPr/>
            <p:nvPr/>
          </p:nvCxnSpPr>
          <p:spPr>
            <a:xfrm flipH="1" flipV="1">
              <a:off x="7108428" y="-300"/>
              <a:ext cx="144122" cy="4787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97"/>
            <p:cNvCxnSpPr/>
            <p:nvPr/>
          </p:nvCxnSpPr>
          <p:spPr>
            <a:xfrm flipV="1">
              <a:off x="6068606" y="478470"/>
              <a:ext cx="1183944" cy="12147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98"/>
            <p:cNvCxnSpPr/>
            <p:nvPr/>
          </p:nvCxnSpPr>
          <p:spPr>
            <a:xfrm flipV="1">
              <a:off x="572915" y="3370148"/>
              <a:ext cx="1323301" cy="39540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99"/>
            <p:cNvCxnSpPr/>
            <p:nvPr/>
          </p:nvCxnSpPr>
          <p:spPr>
            <a:xfrm flipH="1" flipV="1">
              <a:off x="7252550" y="489188"/>
              <a:ext cx="438321" cy="73959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100"/>
            <p:cNvCxnSpPr/>
            <p:nvPr/>
          </p:nvCxnSpPr>
          <p:spPr>
            <a:xfrm flipV="1">
              <a:off x="6068606" y="1235927"/>
              <a:ext cx="1622265" cy="4573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101"/>
            <p:cNvCxnSpPr/>
            <p:nvPr/>
          </p:nvCxnSpPr>
          <p:spPr>
            <a:xfrm flipH="1" flipV="1">
              <a:off x="1896216" y="3377293"/>
              <a:ext cx="961210" cy="79437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102"/>
            <p:cNvCxnSpPr/>
            <p:nvPr/>
          </p:nvCxnSpPr>
          <p:spPr>
            <a:xfrm flipH="1">
              <a:off x="572915" y="2973554"/>
              <a:ext cx="2382" cy="7919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103"/>
            <p:cNvCxnSpPr/>
            <p:nvPr/>
          </p:nvCxnSpPr>
          <p:spPr>
            <a:xfrm>
              <a:off x="3607813" y="2993801"/>
              <a:ext cx="2134434" cy="31679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104"/>
            <p:cNvCxnSpPr/>
            <p:nvPr/>
          </p:nvCxnSpPr>
          <p:spPr>
            <a:xfrm flipH="1">
              <a:off x="2857426" y="2973554"/>
              <a:ext cx="750387" cy="119811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105"/>
            <p:cNvCxnSpPr/>
            <p:nvPr/>
          </p:nvCxnSpPr>
          <p:spPr>
            <a:xfrm flipV="1">
              <a:off x="2857426" y="4171671"/>
              <a:ext cx="1323301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132"/>
            <p:cNvCxnSpPr/>
            <p:nvPr/>
          </p:nvCxnSpPr>
          <p:spPr>
            <a:xfrm>
              <a:off x="6068606" y="1693260"/>
              <a:ext cx="607456" cy="161733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133"/>
            <p:cNvCxnSpPr/>
            <p:nvPr/>
          </p:nvCxnSpPr>
          <p:spPr>
            <a:xfrm flipV="1">
              <a:off x="6676063" y="2151784"/>
              <a:ext cx="820661" cy="115881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134"/>
            <p:cNvCxnSpPr/>
            <p:nvPr/>
          </p:nvCxnSpPr>
          <p:spPr>
            <a:xfrm>
              <a:off x="5742248" y="3310599"/>
              <a:ext cx="933815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5"/>
            <p:cNvCxnSpPr/>
            <p:nvPr/>
          </p:nvCxnSpPr>
          <p:spPr>
            <a:xfrm flipV="1">
              <a:off x="8237582" y="3310599"/>
              <a:ext cx="906420" cy="2786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36"/>
            <p:cNvCxnSpPr/>
            <p:nvPr/>
          </p:nvCxnSpPr>
          <p:spPr>
            <a:xfrm flipV="1">
              <a:off x="7496723" y="1235927"/>
              <a:ext cx="194148" cy="91585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137"/>
            <p:cNvCxnSpPr/>
            <p:nvPr/>
          </p:nvCxnSpPr>
          <p:spPr>
            <a:xfrm flipV="1">
              <a:off x="7496723" y="1587264"/>
              <a:ext cx="1647279" cy="56452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138"/>
            <p:cNvCxnSpPr/>
            <p:nvPr/>
          </p:nvCxnSpPr>
          <p:spPr>
            <a:xfrm flipH="1" flipV="1">
              <a:off x="6068606" y="1693260"/>
              <a:ext cx="1428117" cy="45852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39"/>
            <p:cNvCxnSpPr/>
            <p:nvPr/>
          </p:nvCxnSpPr>
          <p:spPr>
            <a:xfrm flipV="1">
              <a:off x="4180728" y="3310599"/>
              <a:ext cx="1561520" cy="86107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140"/>
            <p:cNvCxnSpPr/>
            <p:nvPr/>
          </p:nvCxnSpPr>
          <p:spPr>
            <a:xfrm flipH="1" flipV="1">
              <a:off x="5742248" y="3310599"/>
              <a:ext cx="493111" cy="159232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141"/>
            <p:cNvCxnSpPr/>
            <p:nvPr/>
          </p:nvCxnSpPr>
          <p:spPr>
            <a:xfrm>
              <a:off x="8237582" y="-300"/>
              <a:ext cx="906420" cy="15875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142"/>
            <p:cNvCxnSpPr/>
            <p:nvPr/>
          </p:nvCxnSpPr>
          <p:spPr>
            <a:xfrm>
              <a:off x="7690872" y="1235927"/>
              <a:ext cx="1453130" cy="35133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143"/>
            <p:cNvCxnSpPr/>
            <p:nvPr/>
          </p:nvCxnSpPr>
          <p:spPr>
            <a:xfrm flipH="1">
              <a:off x="1825942" y="3370148"/>
              <a:ext cx="70274" cy="147084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144"/>
            <p:cNvCxnSpPr/>
            <p:nvPr/>
          </p:nvCxnSpPr>
          <p:spPr>
            <a:xfrm>
              <a:off x="572915" y="3765550"/>
              <a:ext cx="1253027" cy="107544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145"/>
            <p:cNvCxnSpPr/>
            <p:nvPr/>
          </p:nvCxnSpPr>
          <p:spPr>
            <a:xfrm flipV="1">
              <a:off x="1825942" y="4171671"/>
              <a:ext cx="1031484" cy="66932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146"/>
            <p:cNvCxnSpPr/>
            <p:nvPr/>
          </p:nvCxnSpPr>
          <p:spPr>
            <a:xfrm flipH="1">
              <a:off x="0" y="3765550"/>
              <a:ext cx="572915" cy="5287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147"/>
            <p:cNvCxnSpPr/>
            <p:nvPr/>
          </p:nvCxnSpPr>
          <p:spPr>
            <a:xfrm flipH="1" flipV="1">
              <a:off x="3607813" y="2993801"/>
              <a:ext cx="572914" cy="11778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193"/>
            <p:cNvCxnSpPr/>
            <p:nvPr/>
          </p:nvCxnSpPr>
          <p:spPr>
            <a:xfrm>
              <a:off x="4180728" y="4171671"/>
              <a:ext cx="2054631" cy="73125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196"/>
            <p:cNvCxnSpPr/>
            <p:nvPr/>
          </p:nvCxnSpPr>
          <p:spPr>
            <a:xfrm flipH="1">
              <a:off x="5970937" y="4902927"/>
              <a:ext cx="264422" cy="2405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197"/>
            <p:cNvCxnSpPr/>
            <p:nvPr/>
          </p:nvCxnSpPr>
          <p:spPr>
            <a:xfrm flipH="1">
              <a:off x="6235359" y="3310599"/>
              <a:ext cx="440703" cy="159232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198"/>
            <p:cNvCxnSpPr/>
            <p:nvPr/>
          </p:nvCxnSpPr>
          <p:spPr>
            <a:xfrm flipH="1" flipV="1">
              <a:off x="6235359" y="4902927"/>
              <a:ext cx="1528169" cy="2405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199"/>
            <p:cNvCxnSpPr/>
            <p:nvPr/>
          </p:nvCxnSpPr>
          <p:spPr>
            <a:xfrm flipH="1">
              <a:off x="7763528" y="3589286"/>
              <a:ext cx="474054" cy="155421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200"/>
            <p:cNvCxnSpPr/>
            <p:nvPr/>
          </p:nvCxnSpPr>
          <p:spPr>
            <a:xfrm>
              <a:off x="6676063" y="3310599"/>
              <a:ext cx="1087465" cy="183290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213"/>
            <p:cNvCxnSpPr/>
            <p:nvPr/>
          </p:nvCxnSpPr>
          <p:spPr>
            <a:xfrm flipH="1" flipV="1">
              <a:off x="572915" y="3765550"/>
              <a:ext cx="561003" cy="137795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214"/>
            <p:cNvCxnSpPr/>
            <p:nvPr/>
          </p:nvCxnSpPr>
          <p:spPr>
            <a:xfrm flipH="1" flipV="1">
              <a:off x="2857426" y="4171671"/>
              <a:ext cx="590781" cy="97183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215"/>
            <p:cNvCxnSpPr/>
            <p:nvPr/>
          </p:nvCxnSpPr>
          <p:spPr>
            <a:xfrm flipH="1" flipV="1">
              <a:off x="0" y="4294341"/>
              <a:ext cx="1133918" cy="84916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234"/>
            <p:cNvCxnSpPr/>
            <p:nvPr/>
          </p:nvCxnSpPr>
          <p:spPr>
            <a:xfrm flipV="1">
              <a:off x="3448207" y="4171671"/>
              <a:ext cx="732520" cy="97183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235"/>
            <p:cNvCxnSpPr/>
            <p:nvPr/>
          </p:nvCxnSpPr>
          <p:spPr>
            <a:xfrm>
              <a:off x="1825942" y="4840996"/>
              <a:ext cx="1622265" cy="30250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236"/>
            <p:cNvCxnSpPr/>
            <p:nvPr/>
          </p:nvCxnSpPr>
          <p:spPr>
            <a:xfrm flipH="1">
              <a:off x="1133918" y="4840996"/>
              <a:ext cx="692024" cy="30250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246"/>
            <p:cNvCxnSpPr/>
            <p:nvPr/>
          </p:nvCxnSpPr>
          <p:spPr>
            <a:xfrm>
              <a:off x="4544011" y="4902927"/>
              <a:ext cx="1426926" cy="2405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247"/>
            <p:cNvCxnSpPr/>
            <p:nvPr/>
          </p:nvCxnSpPr>
          <p:spPr>
            <a:xfrm flipV="1">
              <a:off x="3448207" y="4902927"/>
              <a:ext cx="1095803" cy="2405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248"/>
            <p:cNvCxnSpPr/>
            <p:nvPr/>
          </p:nvCxnSpPr>
          <p:spPr>
            <a:xfrm flipH="1" flipV="1">
              <a:off x="4180728" y="4171671"/>
              <a:ext cx="363283" cy="73125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259"/>
            <p:cNvCxnSpPr/>
            <p:nvPr/>
          </p:nvCxnSpPr>
          <p:spPr>
            <a:xfrm flipV="1">
              <a:off x="4355818" y="-300"/>
              <a:ext cx="1280422" cy="32632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270"/>
            <p:cNvCxnSpPr/>
            <p:nvPr/>
          </p:nvCxnSpPr>
          <p:spPr>
            <a:xfrm flipH="1" flipV="1">
              <a:off x="2601342" y="-300"/>
              <a:ext cx="1754477" cy="32632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282"/>
            <p:cNvCxnSpPr/>
            <p:nvPr/>
          </p:nvCxnSpPr>
          <p:spPr>
            <a:xfrm flipV="1">
              <a:off x="4544011" y="4902927"/>
              <a:ext cx="1691348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285"/>
            <p:cNvCxnSpPr/>
            <p:nvPr/>
          </p:nvCxnSpPr>
          <p:spPr>
            <a:xfrm flipH="1" flipV="1">
              <a:off x="1825942" y="4840996"/>
              <a:ext cx="294199" cy="30250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椭圆 92"/>
          <p:cNvSpPr/>
          <p:nvPr/>
        </p:nvSpPr>
        <p:spPr>
          <a:xfrm>
            <a:off x="3830913" y="1194240"/>
            <a:ext cx="4516071" cy="451606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4072787" y="1436117"/>
            <a:ext cx="4032322" cy="403231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167313" y="2578100"/>
            <a:ext cx="1843087" cy="144780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THANK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YOU</a:t>
            </a:r>
          </a:p>
        </p:txBody>
      </p:sp>
      <p:sp>
        <p:nvSpPr>
          <p:cNvPr id="97" name="椭圆 96"/>
          <p:cNvSpPr/>
          <p:nvPr/>
        </p:nvSpPr>
        <p:spPr>
          <a:xfrm>
            <a:off x="3981319" y="2073936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8161603" y="3743402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solidFill>
                <a:srgbClr val="103154"/>
              </a:solidFill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3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D7A7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616</Words>
  <Application>Microsoft Office PowerPoint</Application>
  <PresentationFormat>自定义</PresentationFormat>
  <Paragraphs>63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匿名用户</cp:lastModifiedBy>
  <cp:revision>26</cp:revision>
  <dcterms:created xsi:type="dcterms:W3CDTF">2015-07-23T02:26:31Z</dcterms:created>
  <dcterms:modified xsi:type="dcterms:W3CDTF">2016-03-29T01:49:28Z</dcterms:modified>
</cp:coreProperties>
</file>